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40.xml" ContentType="application/inkml+xml"/>
  <Override PartName="/ppt/notesSlides/notesSlide3.xml" ContentType="application/vnd.openxmlformats-officedocument.presentationml.notesSlide+xml"/>
  <Override PartName="/ppt/ink/ink41.xml" ContentType="application/inkml+xml"/>
  <Override PartName="/ppt/notesSlides/notesSlide4.xml" ContentType="application/vnd.openxmlformats-officedocument.presentationml.notesSlide+xml"/>
  <Override PartName="/ppt/ink/ink42.xml" ContentType="application/inkml+xml"/>
  <Override PartName="/ppt/notesSlides/notesSlide5.xml" ContentType="application/vnd.openxmlformats-officedocument.presentationml.notesSlide+xml"/>
  <Override PartName="/ppt/ink/ink43.xml" ContentType="application/inkml+xml"/>
  <Override PartName="/ppt/notesSlides/notesSlide6.xml" ContentType="application/vnd.openxmlformats-officedocument.presentationml.notesSlide+xml"/>
  <Override PartName="/ppt/ink/ink44.xml" ContentType="application/inkml+xml"/>
  <Override PartName="/ppt/notesSlides/notesSlide7.xml" ContentType="application/vnd.openxmlformats-officedocument.presentationml.notesSlide+xml"/>
  <Override PartName="/ppt/ink/ink45.xml" ContentType="application/inkml+xml"/>
  <Override PartName="/ppt/notesSlides/notesSlide8.xml" ContentType="application/vnd.openxmlformats-officedocument.presentationml.notesSlide+xml"/>
  <Override PartName="/ppt/ink/ink46.xml" ContentType="application/inkml+xml"/>
  <Override PartName="/ppt/notesSlides/notesSlide9.xml" ContentType="application/vnd.openxmlformats-officedocument.presentationml.notesSlide+xml"/>
  <Override PartName="/ppt/ink/ink47.xml" ContentType="application/inkml+xml"/>
  <Override PartName="/ppt/notesSlides/notesSlide10.xml" ContentType="application/vnd.openxmlformats-officedocument.presentationml.notesSlide+xml"/>
  <Override PartName="/ppt/ink/ink48.xml" ContentType="application/inkml+xml"/>
  <Override PartName="/ppt/notesSlides/notesSlide11.xml" ContentType="application/vnd.openxmlformats-officedocument.presentationml.notesSlide+xml"/>
  <Override PartName="/ppt/ink/ink49.xml" ContentType="application/inkml+xml"/>
  <Override PartName="/ppt/notesSlides/notesSlide12.xml" ContentType="application/vnd.openxmlformats-officedocument.presentationml.notesSlide+xml"/>
  <Override PartName="/ppt/ink/ink50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5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52.xml" ContentType="application/inkml+xml"/>
  <Override PartName="/ppt/notesSlides/notesSlide29.xml" ContentType="application/vnd.openxmlformats-officedocument.presentationml.notesSlide+xml"/>
  <Override PartName="/ppt/ink/ink53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1"/>
  </p:notesMasterIdLst>
  <p:sldIdLst>
    <p:sldId id="256" r:id="rId2"/>
    <p:sldId id="309" r:id="rId3"/>
    <p:sldId id="257" r:id="rId4"/>
    <p:sldId id="258" r:id="rId5"/>
    <p:sldId id="297" r:id="rId6"/>
    <p:sldId id="260" r:id="rId7"/>
    <p:sldId id="262" r:id="rId8"/>
    <p:sldId id="263" r:id="rId9"/>
    <p:sldId id="261" r:id="rId10"/>
    <p:sldId id="264" r:id="rId11"/>
    <p:sldId id="318" r:id="rId12"/>
    <p:sldId id="265" r:id="rId13"/>
    <p:sldId id="319" r:id="rId14"/>
    <p:sldId id="266" r:id="rId15"/>
    <p:sldId id="267" r:id="rId16"/>
    <p:sldId id="320" r:id="rId17"/>
    <p:sldId id="268" r:id="rId18"/>
    <p:sldId id="269" r:id="rId19"/>
    <p:sldId id="677" r:id="rId20"/>
    <p:sldId id="270" r:id="rId21"/>
    <p:sldId id="271" r:id="rId22"/>
    <p:sldId id="274" r:id="rId23"/>
    <p:sldId id="678" r:id="rId24"/>
    <p:sldId id="315" r:id="rId25"/>
    <p:sldId id="689" r:id="rId26"/>
    <p:sldId id="272" r:id="rId27"/>
    <p:sldId id="276" r:id="rId28"/>
    <p:sldId id="277" r:id="rId29"/>
    <p:sldId id="279" r:id="rId30"/>
    <p:sldId id="281" r:id="rId31"/>
    <p:sldId id="679" r:id="rId32"/>
    <p:sldId id="680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321" r:id="rId41"/>
    <p:sldId id="325" r:id="rId42"/>
    <p:sldId id="322" r:id="rId43"/>
    <p:sldId id="323" r:id="rId44"/>
    <p:sldId id="324" r:id="rId45"/>
    <p:sldId id="326" r:id="rId46"/>
    <p:sldId id="327" r:id="rId47"/>
    <p:sldId id="329" r:id="rId48"/>
    <p:sldId id="330" r:id="rId49"/>
    <p:sldId id="331" r:id="rId50"/>
    <p:sldId id="333" r:id="rId51"/>
    <p:sldId id="332" r:id="rId52"/>
    <p:sldId id="334" r:id="rId53"/>
    <p:sldId id="681" r:id="rId54"/>
    <p:sldId id="280" r:id="rId55"/>
    <p:sldId id="289" r:id="rId56"/>
    <p:sldId id="290" r:id="rId57"/>
    <p:sldId id="294" r:id="rId58"/>
    <p:sldId id="316" r:id="rId59"/>
    <p:sldId id="295" r:id="rId60"/>
    <p:sldId id="291" r:id="rId61"/>
    <p:sldId id="293" r:id="rId62"/>
    <p:sldId id="292" r:id="rId63"/>
    <p:sldId id="317" r:id="rId64"/>
    <p:sldId id="296" r:id="rId65"/>
    <p:sldId id="301" r:id="rId66"/>
    <p:sldId id="298" r:id="rId67"/>
    <p:sldId id="299" r:id="rId68"/>
    <p:sldId id="300" r:id="rId69"/>
    <p:sldId id="302" r:id="rId70"/>
    <p:sldId id="337" r:id="rId71"/>
    <p:sldId id="303" r:id="rId72"/>
    <p:sldId id="304" r:id="rId73"/>
    <p:sldId id="682" r:id="rId74"/>
    <p:sldId id="305" r:id="rId75"/>
    <p:sldId id="683" r:id="rId76"/>
    <p:sldId id="310" r:id="rId77"/>
    <p:sldId id="338" r:id="rId78"/>
    <p:sldId id="339" r:id="rId79"/>
    <p:sldId id="340" r:id="rId80"/>
    <p:sldId id="341" r:id="rId81"/>
    <p:sldId id="342" r:id="rId82"/>
    <p:sldId id="343" r:id="rId83"/>
    <p:sldId id="687" r:id="rId84"/>
    <p:sldId id="344" r:id="rId85"/>
    <p:sldId id="685" r:id="rId86"/>
    <p:sldId id="686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68" r:id="rId95"/>
    <p:sldId id="690" r:id="rId96"/>
    <p:sldId id="352" r:id="rId97"/>
    <p:sldId id="353" r:id="rId98"/>
    <p:sldId id="354" r:id="rId99"/>
    <p:sldId id="369" r:id="rId100"/>
    <p:sldId id="405" r:id="rId101"/>
    <p:sldId id="370" r:id="rId102"/>
    <p:sldId id="371" r:id="rId103"/>
    <p:sldId id="372" r:id="rId104"/>
    <p:sldId id="691" r:id="rId105"/>
    <p:sldId id="373" r:id="rId106"/>
    <p:sldId id="374" r:id="rId107"/>
    <p:sldId id="375" r:id="rId108"/>
    <p:sldId id="692" r:id="rId109"/>
    <p:sldId id="693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83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3" r:id="rId126"/>
    <p:sldId id="431" r:id="rId127"/>
    <p:sldId id="430" r:id="rId128"/>
    <p:sldId id="432" r:id="rId129"/>
    <p:sldId id="435" r:id="rId130"/>
    <p:sldId id="434" r:id="rId131"/>
    <p:sldId id="436" r:id="rId132"/>
    <p:sldId id="437" r:id="rId133"/>
    <p:sldId id="438" r:id="rId134"/>
    <p:sldId id="439" r:id="rId135"/>
    <p:sldId id="429" r:id="rId136"/>
    <p:sldId id="391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6" r:id="rId149"/>
    <p:sldId id="407" r:id="rId150"/>
    <p:sldId id="408" r:id="rId151"/>
    <p:sldId id="411" r:id="rId152"/>
    <p:sldId id="412" r:id="rId153"/>
    <p:sldId id="413" r:id="rId154"/>
    <p:sldId id="414" r:id="rId155"/>
    <p:sldId id="415" r:id="rId156"/>
    <p:sldId id="416" r:id="rId157"/>
    <p:sldId id="417" r:id="rId158"/>
    <p:sldId id="418" r:id="rId159"/>
    <p:sldId id="419" r:id="rId160"/>
    <p:sldId id="421" r:id="rId161"/>
    <p:sldId id="422" r:id="rId162"/>
    <p:sldId id="423" r:id="rId163"/>
    <p:sldId id="424" r:id="rId164"/>
    <p:sldId id="426" r:id="rId165"/>
    <p:sldId id="460" r:id="rId166"/>
    <p:sldId id="461" r:id="rId167"/>
    <p:sldId id="463" r:id="rId168"/>
    <p:sldId id="462" r:id="rId169"/>
    <p:sldId id="425" r:id="rId170"/>
    <p:sldId id="427" r:id="rId171"/>
    <p:sldId id="428" r:id="rId172"/>
    <p:sldId id="440" r:id="rId173"/>
    <p:sldId id="454" r:id="rId174"/>
    <p:sldId id="458" r:id="rId175"/>
    <p:sldId id="451" r:id="rId176"/>
    <p:sldId id="453" r:id="rId177"/>
    <p:sldId id="455" r:id="rId178"/>
    <p:sldId id="452" r:id="rId179"/>
    <p:sldId id="459" r:id="rId1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456" y="-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slide" Target="slides/slide17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09:57:05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12469 6457 9,'0'0'153,"-6"0"-6,6 0-12,0 0-2,0 0-13,0 0-1,21 3-12,-2 2-3,7-4-4,9 4-9,4-5-8,13 3-2,3-1-2,-1-1-8,3 1-11,-1-3 2,-1 4-5,7 2-5,-9-3-11,5 3 2,-5-3-7,1 3-7,-16-2 2,1-3-6,2 4-3,-6 0 1,3-2-5,-10 0 0,4 0-4,-15 1 0,3-6-5,-8 6-3,-1-2-3,-4 0-6,1-1 0,0 0-3,-8 0 3,7 0-14,-7 0-2,0 0-27,0 0-22,0 0 4,0 0-8,0 0-16,-23-5-9,13 5-11,-9 0-5,-2 3-8,1-3-91,-2 1-229,-6 0 102</inkml:trace>
  <inkml:trace contextRef="#ctx0" brushRef="#br0" timeOffset="320.4509">12407 6573 109,'0'0'116,"0"0"-1,0 0 1,0 0-3,14 4-10,3-3-1,11-1-1,5 0-2,20 2-4,0 0-5,6-1-5,0-1 0,3 2-12,1 0 0,0-2-5,29 0-4,-31 1-7,3-1-10,-5 2 1,4 0-10,-2-1 0,-7-1-1,-4 5-4,-9-3-5,-2 0-3,-5 0-2,-2 1-6,-3-3 3,-9 2-2,-2-1-4,-8-1-1,1 0 2,-4 1-4,1-1 0,-2 0-1,-3 1 2,-3-1-4,8 2-7,-8-2-4,5 1-4,-5-1-13,0 0-15,0 0-27,0 0-31,0 0-15,0 0-30,0 0-140,0 0-301,0 0 134</inkml:trace>
  <inkml:trace contextRef="#ctx0" brushRef="#br0" timeOffset="2777.5747">18187 6670 33,'7'0'76,"-7"0"-1,0 0-6,9 0-4,-9 0-8,0 0 2,0 0-7,4-3 8,-4 3-13,0 0 5,4-2-14,-4 2 3,0 0 3,0 0 2,0 0 14,0 0-10,0 0 9,0 0-5,0 0 10,0 0-3,0 0-5,0 0-3,0 0 5,0 0-5,6-3-5,-6 3 0,0 0-1,0 0-2,0 0 0,9 1 4,0-1-1,4 0 0,0 0 2,7 0 2,8 2 0,3 0-3,5-4 1,17 4-8,-3 1 3,7-3-3,-1 0-2,5 2-2,-1 0-3,5-2 2,-1 2-3,3 1-5,-1-4 0,1 5-7,-1-4 1,-1 0 0,0 0-3,-1 0-1,0 0 0,-5 0-4,-3 0 0,3 0 0,-3-3-3,3 6-1,0-6 0,-2 3 0,-1 0-1,2 0-1,-2 0-1,4-3 0,-3 2-1,1 4 3,1-3-4,-5 0-1,4 0 0,-3 1-4,-5-1 2,1 0-1,-12 3 0,2-1-1,-4-2 2,2 2 3,-3-2-6,-3-2-1,-1 2 3,-2 2-4,-7-1 3,-2-1-1,-1 0 5,1-1-7,-7 1-1,3-2 1,-3 2 17,-4-2-2,2 2-1,-2-3 0,4 3-4,-3-3-3,-4 2 2,1 1-1,-2-1-1,0-1 3,2 2-6,-2-1 2,-6 1-1,9-1-2,-5 1 1,-4 0-2,8-3 3,-8 3 0,0 0-2,6 0 0,-6 0 0,3-2 2,-3 2-3,0 0 2,0 0-3,0 0 2,0 0 2,4-2-5,-4 2 1,0 0 8,0 0-8,0 0 3,0 0 0,0 0-2,0 0-2,0 0-2,0 0 3,0 0-2,0 0 1,0 0 4,0 0-5,0 0-2,-9-8-4,9 8-3,0 0 2,-7-2-7,7 2-5,-5-4 0,0 4-11,5 0-5,-8-3-12,3 2-7,5 1-12,-11 0-19,4-1-37,-3-2-33,-3 0-45,-3 1-111,-2-3-339,0-2 150</inkml:trace>
  <inkml:trace contextRef="#ctx0" brushRef="#br0" timeOffset="4382.1331">7068 7686 75,'0'0'113,"0"0"-8,0 0-7,-3-3-15,3 3-6,0 0-3,0 0-9,0 0-10,-4-2 7,4 2 12,0 0-15,0 0 0,0 0-5,0 0 5,0 0-5,0 0 10,0 0-2,0 0 0,0 0-5,0 0-1,-3-4-3,3 4 1,0 0 0,0 0-4,0 0-1,0 0-5,0 0 1,0 0-6,0 0 5,0 0-7,0 0-2,0 0 3,0 0-3,0 0 2,0 0-4,7-6-1,-7 6-7,0 0 6,0 0-1,11 0-3,-3 0 3,-1 0-2,4-1 1,1 1 2,2 0-5,6-1 6,1 1-1,7-1-2,-1 1-2,3-3 4,3 2-3,-1-2 3,6-1-8,-2 4 2,0-3-5,5 2 0,-3-2-2,2 2-7,12-2 3,-14 3-1,1-3-2,0 3-4,12 2 5,-12-2-4,0 0 0,1 0 0,1 0-4,0-2 0,10 2-1,-12 0 1,0 2 1,-3-2-1,6 1 0,12 0 4,-20 1-4,2 0 3,1 0-7,-1-1 7,-4 1-3,3-2 2,1 1 0,-3 2-1,2-6 0,-3 3-2,5 0-1,-5 0 2,1 0 0,-1 3-3,0-3 3,-1 0 2,1-3-2,-1 6 4,-2-6-1,4 3 1,-4 3-4,5-2 2,0-2 2,-2 1 3,1 1 0,4-1-2,-1-1 1,-1 1 5,4 1-6,1-2-1,-3 1-1,2 0 1,-3 1 0,2-1-2,1 1 0,1 0 4,-2 0 3,1-1-3,14 0 4,-15 0-4,2 1 1,-4-1-3,17 0 4,-15 2 0,1-2-1,15 1 0,-3-1 0,1 0 2,3-3 4,0 3-9,-5-2 5,3 1-2,3-1 1,-2-1-4,3 0 0,-3 1-2,-2 2 0,-10-1-3,9 0-2,2-2 1,-14 2 2,-3-2-2,2 0 2,-2 2 0,-5 1-1,4-3 1,-7 2-2,0 0-6,-8 2 7,-1-1-1,0-1-1,-6 2 0,0-2-3,-4 0-2,-1 1-4,-1 0 0,1-1 1,-8 1-4,9 1-8,-9-1-7,9 0-2,-5 1-3,-4-1-12,0 0-11,0 0-21,0 0-23,0 0-37,-22 0-22,3 4-40,-4-3-30,-9 0-141,-2 2-397,-3-1 175</inkml:trace>
  <inkml:trace contextRef="#ctx0" brushRef="#br0" timeOffset="5623.1172">7868 7813 19,'-12'-2'159,"-1"1"-8,4-2-4,0 2 7,1 1-8,0-3-5,2 1-13,-1 2-6,7 0-9,-8 0-16,8 0-7,-5-2-9,5 2-6,0 0-7,0 0-1,0 0 4,0 0-1,26 4 7,-8 0-1,11-1 2,1-3-1,5 2 2,6-2 3,11 1-6,2-1-2,6 1-3,-4 0-3,12 1-5,-3-4-3,31 0 0,-5 3-9,2-1-1,1-2 2,-4-3-16,4 1 0,2 2 0,3 1-4,3-3 1,0 5-6,2-1 4,-2 0-7,0 0 2,-2 2-4,-5-1-2,-1 0 3,1 2-6,-28 0 0,28 2 0,-33-3-2,6 1-4,28-1 2,-39 0-3,5 1 0,-2 0 1,-2-3-6,-7 0 1,2 3-2,-16-1 3,-1-2-9,0 0 1,0 3-3,-3-3 0,-3-2 0,2 2-4,-11-1 6,-2 0 1,0 0 1,-6 1-7,1 0 4,-3 0 0,-1 0-2,-1 0 3,-2 0 2,-1 0-2,-6 0 0,9 0 1,-9 0 1,11-1-1,-7-1 3,-4 2-3,0 0 1,9 2-5,-9-2 5,0 0-9,0 0-2,6 0 9,-6 0-10,0 0-2,0 0 0,0 0 1,5-2 2,-5 2-1,0 0 4,0 0 0,0 0-1,0 0 4,0 0-7,0 0 9,0 0-3,0 0 6,0 0-3,0 0-5,0 0 5,0 0 0,0 0 1,0 0-3,0 0 2,0 0 2,0 0-2,0 0 0,0 0 8,0 0-7,0 0-4,0 0 4,6-3 2,-6 3-3,0 0-3,0 0 3,0 0 1,0 0 2,0 0 0,0 0-1,0 0 2,0 0 1,0 0-2,0 0-2,0 0 5,0 0-6,0 0 5,0 0-4,0 0 2,0 0 3,0 0-1,0 0-5,0 0-1,0 0 6,0 0-2,0 0 0,0 0 2,0 0-3,0 0 1,0 0 1,0 0-1,0 0 1,0 0 0,0 0-3,0 0 1,0 0 0,0 0 1,0 0-3,0 0 4,0 0 0,0 0-3,0 0 10,0 0-8,0 0-3,0 0 4,0 0 0,0 0-4,0 0 4,0 0-1,0 0 0,0 0-2,0 0 0,0 0 1,0 0 1,0 0-3,0 0 2,0 0 9,0 0-12,0 0 7,0 0-3,0 0-3,0 0 3,0 0 3,0 0-3,0 0 0,0 0 1,0 0-1,0 0 0,0 0 1,0 0 0,0 0 0,0 0-2,0 0 8,0 0-9,0 0 2,0 0 0,0 0-1,0 0-3,0 0 2,0 0 2,0 0 0,0 0 0,0 0-1,0 0-1,0 0 4,0 0-2,0 0 1,0 0 1,0 0-2,0 0 5,0 0-5,0 0 1,0 0-6,0 0 6,0 0-1,0 0-2,0 0 1,0 0 0,0 0 2,0 0-2,0 0 0,0 0-1,0 0 3,0 0 0,0 0-1,0 0 0,0 0-2,0 0 4,0 0-5,0 0 2,0 0 2,0 0 1,0 0-4,0 0-3,0 0 7,0 0-2,0 0 2,0 0-4,0 0 3,0 0-1,0 0 1,0 0-3,0 0 3,0 0 1,0 0-2,0 0 0,0 0-1,0 0 2,0 0-2,0 0 2,0 0-1,0 0 0,0 0 1,0 0-1,0 0-1,0 0 1,0 0 1,0 0 0,0 0-5,0 0-11,0 0-16,0 0-22,0 0-34,0 0-33,0 0-22,0 0-13,0 0-17,5 5-33,0-4-169,7-1-404,0-3 179</inkml:trace>
  <inkml:trace contextRef="#ctx0" brushRef="#br0" timeOffset="6264.0342">13019 7590 56,'-8'0'163,"0"-1"0,2-2-9,6 3-8,-12 1-8,12-1-15,-7-1-4,7 1-10,-7 1-8,7-1-7,0 0-7,-6 2-1,6-2-10,0 0-5,0 0-6,0 0-3,0 0 1,0 0-2,0 0 0,6 7-3,-6-7-3,0 0 2,9 3-2,-6-3 0,1 1-2,3 2 0,-2 0-2,-1-1 0,-4-2-2,8 3-1,-4-3-2,2 3 1,-6-3 6,4 1-6,-4-1 1,4 2-3,-4-2-5,6 1 5,-6-1-4,0 0-1,0 0-3,0 0-5,0 0 3,0 0-3,0 0-7,0 0-6,0 0 3,0 0-2,0 0-3,0 0-1,0 0-2,0 0-5,0 0 1,0 0 0,0 0-2,0 0 0,0 0-4,0 0 0,0 0 9,0 0-9,0 0-2,0 0-5,-14-5-2,14 5 0,0 0-12,0 0-2,0 0-3,0 0-12,0 0-13,0 0-17,0 0-22,0 0-31,0 0-34,0 0-26,0 0-28,0 0-199,0 0-438,0 0 193</inkml:trace>
  <inkml:trace contextRef="#ctx0" brushRef="#br0" timeOffset="9600.0772">12914 7712 51,'0'0'70,"0"0"-8,0 0-12,6-2 7,-6 2-3,0 0 6,0 0-6,1-3 7,-1 3-12,0 0 8,5-1-16,-5 1 4,0 0 18,0 0-1,0 0-4,0 0 3,6-3 4,-6 3-2,0 0 0,0 0 3,0 0 0,0 0-3,0 0-2,0 0 1,0 0-6,0 0-2,0 0-5,0 0-2,7 0 1,-7 0-1,0 0 5,0 0 1,0 0 0,9 0-1,-9 0 0,9 3 1,-1-3-1,3 1-2,0-1 6,5 1-5,-1 2-2,5-2 3,-1 2 1,3 0-2,8-6-3,-1 8-1,4-3-4,-3-1-1,3 1-6,0 2 2,-2-1-6,1-3 0,0 0-1,-3 4 2,3-1-4,2-2-1,-2 1-4,-3 1 2,2 1-3,-2-4 0,-1 1 0,0 1-2,-9-1 0,10-1 0,1 1 9,-9 1-5,1-1 5,4-1-5,1 4-3,3-4 0,-2 2-3,2-1 2,-1-1-7,-1 0 2,0 0-2,-6 1-1,7 0 4,-10 1-2,9-2-6,-7 3 4,1-3-4,-3 0-4,3 0 4,-3 2-2,-1 0-1,0-2 4,0 0-6,-4 3 3,2-2-1,4-1-2,-8 2 6,8-2-2,-7 1 3,5-1 1,2 1 5,-3-1-9,4 1-3,-1-2 1,-1 1 1,2-1 0,8 2-1,-10-1 0,3 0 0,-3 1 0,6 1 1,-6 0 1,1-4-5,1 4 3,-3 0 0,3-2-1,-3-2-2,4 2 7,-4-2-4,6 2-2,-5 0 1,1 0 0,-3 0 0,3 0-3,0 0 3,-1-2 1,0 2-5,9 0 2,-5 0-1,4-2 2,-6 1-2,7 2 0,0-4 4,0 2-9,2 1 3,-1-3 1,0 1 1,-1 2 1,-9-2-2,3 4 5,-1-6-6,0 3 1,0 1 0,0-1 0,1 1 3,6-2-4,0 1-1,-7-2 3,2 3 0,4-3-2,-6 2 1,-1 2 0,3-3 2,-2 2-7,0-2 5,-2 1-1,0 0-1,-2-1 1,-1 2 1,-3 0-3,2-1 0,-3 1 3,1 0 0,-7 0-1,1 0 2,0 0-3,-7 0 4,10-3-1,-4 3-3,-6 0-6,3-1 5,-3 1-17,0 0-7,6-3-23,-6 3-17,0 0-26,0 0-18,-12-7-26,1 4-22,0-1-38,-8 0-13,-3 0-32,-3 2-163,-6-1-438,-1 0 195</inkml:trace>
  <inkml:trace contextRef="#ctx0" brushRef="#br0" timeOffset="10635.8748">13155 7822 16,'-9'-1'107,"-1"1"-5,2-1-2,1 0-1,0 1-2,0-1 1,1 0-4,6 1-3,-9-2-11,5 1-3,4 1 1,-10-1-1,10 1-1,-7-1-8,7 1-2,0 0 1,-7 1-9,7-1 3,0 0-2,0 0-6,-8 0-2,8 0 1,-6 1-6,6-1 2,0 0 3,-5 1-3,5-1 2,0 0 5,0 0 1,0 0-6,-1 4 6,1-4 8,0 0 5,9 5-1,-3-2 4,3 0 1,4 0-1,1 0-5,5 1 0,3 0-5,10 0-3,-1 1-4,4-2-5,2 2 0,-3-1-2,18 1-5,-12-3 0,15-1-2,-15 1 1,-2 0-2,15 0-2,0 4-1,-3-2-3,3-2-2,-2 2 1,-12-4-2,12 4 0,-10-1 2,12 2-8,-17 1 5,-1-2-1,2-3 1,4 2 0,-4 4-3,-1-4 2,4 0-7,-3-1 7,2 2 0,0 1 2,12-1-4,-11 0 18,-3 1-19,1-1-6,1-1 11,0 1-10,-1-1 5,-1 3-11,0-4 4,-4 4 8,-1-2-9,3 0-1,-2 1 6,-1-1 0,-2 1-8,-2-1 6,-7-1 4,1-3-2,-3 5-11,6-3 4,-6 0 9,0-1-9,3 2-6,-3-2 9,-1 2-7,-1 0 1,6-2 4,-2-1 5,-1 1 1,-1 1-14,3-1-4,0 0 7,-3 2-1,-1-2-4,4 0-5,-3 2 4,1-3 2,0 0-7,-1 2 8,0-4-9,0 4 4,-2-2 7,-2 1-5,3-1-1,-4 0-2,-1-1 3,2 2-8,-2-1 6,5 1-1,-4-1-1,0 0 3,-3 0 1,3 0-2,-2-1-4,3 1 6,-5 2-9,2-2 1,-1-1 1,-3 1-8,2 1 4,-1-1 2,-1-1 5,-2 1-5,-6 0 1,11-1 9,-4 1-5,-7 0-2,9 0-3,-9 0 3,7-1-5,-7 1 0,0 0 4,6 1-2,-6-1 0,0 0 0,0 0-1,9 0 0,-9 0 2,0 0 1,0 0-5,0 0 4,0 0-2,0 0-3,0 0-5,8-1 2,-8 1 2,0 0 4,0 0-3,0 0-6,0 0 7,0 0 2,0 0 0,0 0 7,0 0-8,0 0 3,0 0-1,0 0 2,0 0-5,0 0 7,0 0 1,0 0-2,0 0 0,0 0-8,0 0 4,0 0-4,0 0 8,0 0 0,0 0-5,0 0 6,0 0-4,0 0-4,0 0-1,0 0-15,0 0 1,0 0-3,0 0-10,0 0-1,0 0-3,0 0-9,0 0-7,0 0-10,0 0-9,0 0-22,0 0-13,-6-6-13,6 6-14,0 0-13,0 0-14,-7-5-15,7 5-10,-7-5-7,2 2-16,-1 0-3,1 2-156,-5-2-400,1 1 176</inkml:trace>
  <inkml:trace contextRef="#ctx0" brushRef="#br0" timeOffset="14113.8854">8075 9476 66,'-4'-4'92,"4"4"-6,0-3-3,0 3 4,0 0-7,0 0-5,0 0-9,-5-2 7,5 2-3,0 0-7,-2-3 18,2 3-12,0 0 10,0 0 12,0 0-6,-4-4-5,4 4-2,0 0-1,-3-3-1,3 3-1,0 0-4,0 0 1,0 0-2,0 0-6,0 0-7,0 0-3,0 0-2,0 0-7,0 0-6,0 0-1,0 0-1,0 0-2,0 0-2,8-4 1,-8 4 0,9 1 1,-1-1-1,-2-1 3,3 2-1,4-1-1,-2 0 3,7 0-3,3-1-3,-2 0 2,10-1 0,-2 1-4,5-1-2,0-1 1,4 2 2,0-2-7,4 0-1,12-1-2,-1 2-3,1-1 0,-2-1-3,-9 4 0,10-1-5,-12 2 1,-1-1-5,2 0 4,-2 4-8,-2-1 0,-4-2-4,-1 3-1,0-2 1,-3 3 3,-6 0-1,-1-3 6,0 1-6,-8-2-3,1 2 3,0-2 2,0-1-3,0 0-1,-3 0 1,2 3 3,0-2-1,0 1 3,-3-2 4,2 1 1,-1-1-2,2-1 3,1 1 0,-4 0-3,1-2 0,0 4-1,0-4 0,-2 2-4,5 0 5,-4-2-4,-1 2 0,-1 0-1,0 0 7,-1 0-5,-1-2 0,1 2 2,-7 0 5,12 0 1,-6-1 2,-6 1-3,10 0 2,-10 0 0,8-2 0,-8 2-2,10-1 5,-4 1-2,-6 0-3,7-1 2,-7 1 2,5-1-4,-5 1 0,4-3 1,-4 3 1,0 0 1,0 0 0,0 0 4,0 0-6,0 0-2,0 0-2,7 0 2,-7 0 0,0 0-2,0 0 9,0 0-8,0 0 2,0 0-2,6-1 4,-6 1 0,0 0 0,0 0 0,0 0 12,0 0-13,0 0 5,0 0-3,0 0 4,0 0-3,0 0 1,0 0-5,0 0 4,0 0-4,0 0 0,0 0-1,0 0-5,0 0 2,0 0 11,0 0-14,0 0 1,0 0-4,0 0 1,0 0 1,0 0 0,0 0-1,0 0-1,0 0 5,0 0-3,0 0 1,0 0 1,0 0-1,0 0-6,0 0 1,0 0 5,0 0-4,0 0 0,0 0-3,0 0 5,0 0-1,0 0-1,0 0 5,0 0-5,0 0 5,0 0-5,0 0 1,0 0-1,0 0 0,0 0 8,0 0-7,0 0-3,0 0 11,0 0-11,0 0-4,0 0 9,0 0-6,0 0 9,0 0-9,0 0 9,0 0-10,0 0 3,0 0 4,0 0 0,0 0-6,0 0 2,0 0 1,0 0 0,0 0 2,-17 4-1,17-4-1,0 0-1,0 0 1,0 0-2,-5 1 6,5-1-4,0 0 7,-5 2-3,5-2-5,0 0-1,0 0 5,0 0 4,0 0-6,0 0 0,0 0 3,0 0-3,0 0 1,-5 2 4,5-2-6,0 0-2,0 0 4,0 0 3,0 0-4,0 0 4,0 0-5,0 0 4,0 0-6,0 0 7,0 0-1,0 0-7,0 0 3,0 0 3,0 0-4,0 0 1,0 0 4,0 0 4,0 0-8,0 0 2,0 0-1,0 0-1,0 0-1,0 0 2,0 0 2,0 0-3,0 0-3,0 0 3,0 0 3,0 0-6,-7 1 6,7-1 0,0 0-3,0 0 3,0 0-4,0 0 2,0 0 3,0 0-5,0 0 4,0 0-3,0 0 1,0 0-3,0 0 1,0 0 0,0 0 1,0 0-2,0 0 2,0 0-4,0 0 8,0 0-5,0 0 1,0 0 1,0 0 0,0 0-4,0 0 1,0 0 1,0 0 5,0 0-7,0 0 14,0 0-11,0 0 0,0 0-1,0 0 2,0 0 1,0 0-4,0 0 2,0 0 1,0 0 0,0 0-1,0 0-2,0 0-1,0 0 5,0 0-1,0 0-1,0 0-1,0 0 3,0 0-3,0 0 1,0 0 0,0 0-2,0 0 7,0 0-5,0 0-3,0 0 0,0 0 15,0 0-12,0 0-3,0 0 1,0 0 0,0 0 1,0 0 0,0 0 1,0 0 2,0 0-4,0 0 5,0 0 10,0 0-15,0 0 0,0 0 2,0 0-4,0 0 5,0 0-2,0 0 3,0 0-1,0 0-2,0 0 0,0 0 10,0 0-10,0 0 0,0 0-1,0 0-2,0 0 4,0 0-3,0 0 2,0 0 2,0 0-2,0 0-2,0 0 0,0 0 6,0 0 1,0 0-9,0 0 4,0 0-3,0 0 3,0 0 8,0 0-7,0 0 2,0 0 3,0 0-4,0 0-1,0 0-1,0 0 0,0 0 3,0 0-3,-2 2 5,2-2 0,0 0-7,0 0 9,0 0-3,0 0-5,0 0 3,0 0 7,-8 1-6,8-1 1,0 0-4,0 0 4,-3 3-1,3-3-3,0 0 5,0 0 0,0 0 8,0 0-8,0 0-1,0 0-1,0 0-2,0 0 3,0 0-5,0 0 8,0 0-2,0 0-4,0 0 0,0 0 0,0 0 3,0 0-4,-8 0 10,8 0-10,0 0 1,0 0 3,0 0-4,0 0-1,0 0-5,0 0 9,0 0-1,0 0-1,0 0 2,0 0 0,0 0 1,0 0-2,0 0-1,0 0 2,0 0-3,0 0 1,0 0-1,0 0 2,0 0 1,0 0-2,0 0-4,0 0 13,0 0-7,0 0-3,0 0-2,0 0 0,0 0-2,0 0-1,0 0 0,0 0-5,0 0-1,0 0-6,0 0-4,0 0-14,0 0-11,0 0-11,0 0-15,0 0-24,0 0-26,0 0-14,0 0-32,0 0-21,0 0-28,0 0-19,0 0-186,11-9-457,-3 7 203</inkml:trace>
  <inkml:trace contextRef="#ctx0" brushRef="#br0" timeOffset="15817.0299">8602 8574 67,'0'-7'98,"0"1"-10,-2 2-6,0 2 1,1-6-3,-2 4 2,2-1-17,-5-2-3,-1 1-4,-2-3 2,2 4 0,-5-4 4,0-1 3,-3 0-3,4 5 1,-6-4-8,0 0 5,0 3-3,1 2-3,-2-1-3,-3 3-2,3 2-1,-4 2 2,2 0-5,-6 3 0,7 0 0,-7 2 0,5 0-4,-7 0 2,2 3-1,-1 0-4,0 4-1,-1-4 7,2 5-1,2-5-3,1 4 0,-2 0 1,8-2-8,0 1 3,-6 3-1,-1-1-4,9-4-5,0 2 2,0 2-7,-1-2 1,-2 8 2,4-5-2,-4 3 0,5-6-3,2 1 0,-4 3-4,7-2-1,-1-1 5,-1 3 0,4-2-2,-1 0 0,-4 1-4,6 0 2,-1 0 3,5 1 2,-4-1-5,2 2 8,2-2-2,1-1 0,0 1-2,4 2-1,-3-8-2,3 6-6,0-4-1,3 6 1,0-4 2,0 0 1,0 3 0,2-2-6,1 1 1,0-1 2,-1 0-2,2 0-4,1 1 6,6 4 2,-6-6-2,3 1-1,3 4-1,1 0-2,-5-5 0,8 3 2,-3 3-1,-3-8-1,0 3-1,5 2 0,0 1-3,-3-5 3,-3-1-1,2 0 5,1 0-5,1-2-2,0 2-4,-2-2 1,2 0 5,-1 1-2,8-1-1,-1 1-1,3-2 0,-3 0 1,2-1 0,1 0 2,2-2-7,-3-2 5,-2 2 0,5-1 3,-8-3-4,7 0 1,0 0 0,2-3-4,-3 2 6,0-2-2,1 0-2,-1-3-1,0 1 1,-9-1-1,2 1-1,1 1 3,-3-3-2,3-1-1,-3 1 1,3 0 2,-3-1-1,-1-1 0,-2-1 3,-3 1-5,4 3 2,-1-2 1,-3 1-3,4-2 0,-2 1 0,-6 2 6,4 0-4,-4-1-3,0 0 2,1-2 3,-3 2-3,1-2 1,-3 2 0,4 0 4,-2-3-1,-1 2-3,0-4 1,3 3 1,-1-4-1,-3 3-1,3-2 0,-2 2-3,0-3 2,2 3 5,-1-3-6,0 2-1,0 0-1,-1-1 0,4 3 3,-6 0-2,4-3 4,1 2-4,-7 1 3,2 1-1,0 1 9,0 0-8,-1-3-1,3 4 0,-5-3 0,1-1 1,4 1 2,-5-3-3,3 3-1,0-5-1,0 7 2,-2-7-1,6 4 2,-5-4 0,1 3-8,-1-1 5,1 0 1,0-1 0,-2-1 2,0 2 0,4-1 3,-2 2-4,-4 0 7,5-1 0,-5 3 0,2-3 0,0 3-2,-2-2 6,0 5-2,2-4 0,2 2 0,-3-2-2,-1 2 1,2-4-1,0 3 1,-2 0-3,5-1 4,-5-4-3,0 3 3,0-1 1,-5-2 2,5 2-6,0-4 3,-2-3 2,2 2-6,-3-4 1,2 2 0,-4-2-1,1-6-4,-5 2 6,2 5-3,-2-1 1,2 1-5,2 0 3,-4 0 1,-1 1 5,0 0-5,-1 1-4,0 1 4,-2-2 9,1 5-11,-2-5-1,-4 5 1,4 0-1,-6-7-3,3 8 3,1-1-3,-3 1 0,-3 0 4,3 2-2,1 0 5,0 0-2,-1 3-2,0-3-5,2 4 2,-1-2 1,0 2-1,0 2-12,1 1-3,4 0-9,0 4-8,-1 0-9,5-2-12,-4 1-13,4 3-17,3-2-29,-1 0-24,2 4-17,4-3-32,2 1-32,-1 1-177,4 0-428,4-1 189</inkml:trace>
  <inkml:trace contextRef="#ctx0" brushRef="#br0" timeOffset="17159.1633">11757 8656 85,'2'-9'126,"0"-2"3,-2 5-1,0-4-3,-3 0-7,2 3-3,-3-4-6,-1 3-3,0-2-5,0 3-5,-2-3-3,-1-1-5,-2 3-3,-3-5-4,0 2-6,-2-1-7,-2 1-7,-7-3-1,1 1-2,-2 2-6,-3 1-6,0-1-2,-2 3-1,-2-1 2,0-1-5,1 3 5,-3 4-1,1-4 1,1 4-1,1 1-3,-1 0 3,2-1-2,-1 6-2,3 1-3,0-4-3,6 2-1,1 1-4,1-1-3,-3 1-3,2 4-2,3-2 3,-1 3-7,0-1-2,0 1-1,3-2-2,-1 4 0,5-3-1,-3 3 0,5-3-3,-3 4 4,3-3-3,-2 4-8,-1-2 1,2 2 1,-1 0 4,3-4-2,0 4 1,-1 1-3,0-4 1,3 6 0,-3-1 2,2 0 5,-1-2-2,3 3-1,-1-3-1,4 0 1,-4-1 1,1 4 1,-1-2-4,6-1 5,-5 0 4,2-2-5,0 2-7,1-3 3,1 3 2,1-3 1,-3 2-2,-1-4 2,5 3-3,-4 1 5,-1 0-2,0-2-3,-1 3-1,4 0 0,-6-2 1,8 2 3,-5-2-4,-2 0 0,3 2-1,-1 0-2,1 0 5,1 2-5,-1-2 5,2 0-1,0-3-2,-3 4-1,4-1-2,-1-1 6,2 1 3,0 2-6,0-6-1,0 4-2,2-2 1,-2 3 1,1-5 0,4 3-2,-3-1 0,0 0 3,-2 0-2,1 0-1,3 1 1,0-3 1,-2 4-4,3 0-1,-1-3 2,1 4 1,0-1 3,5 2-1,-4-2 4,3-3-5,0 2-2,3 1 1,0 2-2,1-4-1,0 2 4,1 0-2,-2 0-3,3-4 5,-1 4-1,3-3-1,-3 3 2,2 1 0,0-2-4,0-1 3,2-1-2,1 2 3,-1-2-1,-1 1-1,1-1 0,0 3 5,1-2-7,-2 1 1,0-3 4,0 1 1,-1-3-9,2 5 4,0-3-2,0 0 4,2-1-2,-3 0 1,1-2-2,0 2 2,4-2-2,-5 0 0,2 2 2,2-2-2,-1-1-1,2 2 6,7-1 0,-4 0-3,-2-4-1,8 3 2,-4 0 4,3-3-5,-1 1 3,1-2-3,-3 3 2,1-3 2,-9 1-2,3 0-2,-3-1 1,1 0 4,0 0 4,-2-2 3,1-1 2,1 3 1,-2-3-1,1 0 7,-2-1 0,1-3-7,-1 1 4,1-3 1,2 0-1,-1-3 2,-5 0-4,9-5 3,1 0-4,-2-1 0,0-1-2,-2 0 5,-2 1-6,1-1-1,-2 0 6,-3 2-11,-2-2 5,2 2-1,-3 1 4,-3-1 2,2 0 2,1-1-1,-5-6 4,2 6-2,-3 2 3,0-3 3,1-5 0,-3 6 2,4-3-6,-5-4-5,3-1-1,-1 0 8,-1 1-7,-3-1 2,0 0 1,0 1-3,-3-2-1,1-2-2,-6 6-5,0-5 1,-1 4 0,-1 2-1,-3-2 1,1 3 2,-1 6-8,1 1 5,-6 1-5,3 0-5,-1 2 2,0-1-7,0 4-10,1-1-16,3 2-9,2 1-24,-3 0-29,1 3-33,5 0-40,-1 1-42,4 0-34,4 2-55,-8-1-157,8 1-494,0 0 219</inkml:trace>
  <inkml:trace contextRef="#ctx0" brushRef="#br0" timeOffset="18103.5751">13270 8863 87,'2'-8'122,"-2"1"-1,4-3 5,-3 0 6,-1-2-2,2 0 2,-2 1-1,0-2 2,-2 1-6,2-5-7,-5 0-3,1 2-2,-2-2-4,1 0-4,-2 1-8,1 1-5,-3 0-7,0 0-10,-5 5-4,0-5-6,-3 2-7,-2 3-5,-5-1-6,0-1-1,-2 2-7,-2 3-1,-1-1-7,1 0 2,-4 2-1,2 0-8,-3 0 1,2 1-2,2-1 1,-6 2-4,2 2 1,1 2-2,0 0 0,-1 0-3,1 0 4,2 1-4,2 3 4,-1 5 1,4 0 0,5-1 2,-1 2 0,4 1-3,1-1-5,0 3 0,0 1-1,2 1 0,2-1-2,1 3 1,2 0-3,-3 7 1,4-7 1,-1 7 0,2-6-6,1 1 1,0-2 0,-1 2 0,-1 5 0,0-5-2,3 0 2,-2 4 1,1-3 0,-2-4 3,3 6-1,1-5-3,0 1 4,0 0-4,3 1 1,-3 1 0,0-1-5,3 6 3,0-1-1,1-3-1,0 4 2,1-7 1,4 7-1,-1 1-3,-1-1 3,4 0-5,-1 0 2,5-3 2,3 3-3,-1-2-3,-1-5 13,4 4-11,4-3 3,-1 0-4,0 1-1,2-2 7,-1 0-6,1-1 1,2-3 3,-6-2-3,5 3 0,3-1 4,-6-6-5,5 4-2,0-2 2,-2-3-1,-2 0 1,2-1 0,-1-1 1,2 1-3,-2-1 1,5 4-1,1-6 1,1 3 2,1-3 0,2 0 0,0-1 5,-3 1 4,2-1 0,2 0-3,-1-1 4,-2 3-3,3-3 2,-2-1-2,0-1 0,-2 2 3,1 0-1,0-2 0,-7 0 2,4-3-3,2 2 0,1-3 1,-4-1-1,3-3 19,-1-1-16,0-3 3,1 0-4,-2-5 0,0-1 2,3-3-4,-3-1 4,-2-2-1,1-1-2,3 1 3,-5-2-6,0-1 1,-2-2 0,-1-1-5,-2 1 3,-5-3 3,0 2 0,-3-1-5,-3 0 0,-2 1 2,-5 2-5,0 0 0,-5 3-3,2-1 5,-8 2-7,-1 2 7,-3-2 0,-2 4-2,-1-3-6,-4 5-2,0 1-11,7 6-5,-9-1-17,5 5-19,0 0-27,0 3-52,2 2-58,4-1-66,-5 4-276,8 3-581,2-2 258</inkml:trace>
  <inkml:trace contextRef="#ctx0" brushRef="#br0" timeOffset="20014.8946">19863 8808 10,'-2'-2'83,"-2"-2"1,-1 1-1,1-2-7,1 2-1,1 1-8,-3-2-5,5 4 2,-5-3 7,3-1-10,-1 2-2,0-2-4,-1 0-2,0 1-3,2 1 2,2 2-4,-5-5 2,2 3-7,3 2 0,-4-5-5,4 5 2,-5-4 1,5 4-3,-1-5-7,-4 4 5,5 1-2,-5-3 7,2-1-6,-1 1 7,3-2 1,-2 3 5,3 2-1,-5-7 3,1 2-8,-1 0 3,4 3-4,0-1 0,-2-3-3,3 2-3,-4 2 0,4 2-2,-3-8 1,0 4 0,3 1-3,-3-2 3,3 1-2,-1-1 2,-4-2 3,4 2-11,-1 1 5,1-4-3,-4-1 1,3-1-7,-2 0 3,-2 0-3,5-2-1,-4 0-2,1-2-4,-3-1 0,4 5 3,-4-7-1,1 1-2,-1-1 4,3 0-8,-2 2 3,0-2 0,0 1-5,-2 1 7,1-3-2,-2 2-1,1 2-2,-2-2 0,0 2-2,-1 0 1,-10-6-3,4 8 0,-5-5-1,5 5 2,2 0 4,-6 4-8,-4-4-2,7 3 6,-2 1-5,3 0-3,-3 0 3,-3 3-1,6-3 2,-6 4 0,-3-3-3,-1 1 1,-1 2 0,5 2 1,-4-2-2,1 1 1,-1 0 1,-1 1 2,5 2-2,-4 0 1,-1 0-2,0 2 4,0 1 3,8 1-1,-6-3-2,6 1 3,-6 0-1,-4 5 3,1 1-3,10-4 1,-10 3 2,1 0 3,-2 1-3,3 1 1,7-4 2,-6 8-6,7-6 4,-9 2-1,9 0-2,-4 2 2,2-1-3,-3 3 1,5-4-2,-5 3 3,-1 2-1,6-2 3,-4 1-3,2 1 1,4 1 2,1-5-4,-1 4 7,0 0-5,1-2 4,-5 5-1,4-4 2,2 1-6,2 0 4,-2 0-2,2 2-4,0-2-2,1 2 11,-4 4-9,4-3-3,1 1 1,-3 3 4,5-2 5,-4 2-13,3-4 4,-2 5-2,1-6 0,1 1 7,1 1-9,0 0 2,-1-1 2,-1-1-3,1 1 2,-1 0 0,2-2-5,-1 0 2,-2 1 4,7 1 1,-4 0 2,3-3-3,-2 3 2,1 0 1,0-2-2,2 2 4,1-1-6,-1-4 4,1 4-6,2 5 3,-3-6-4,3 3-1,0 0 6,1-2-4,-1 4 0,1-2 1,0 1 7,1 2-5,-2-1-2,5 5 0,0 0-1,0-7 1,1 6 0,3 2-3,-3-9 0,7 7 4,-3-4 2,2 2-5,1-5 2,-2 0-1,0 1-2,3-3 3,1 0-1,0-2 3,-3 1-5,0-4 3,1-1-1,3 5 1,-3-5-3,3 2 3,0-2 0,2 1-1,-1-3-2,2 2 3,1-1 9,1 2-17,-2-3 4,2 1 12,2 1-13,-1-4 3,-1 0-5,2 2 4,8-1-2,-10 1 1,-2-1 4,4-1-4,6 2-2,1-2 4,-10-2 4,12 5 1,-10-4-6,2 1 14,-3-3-4,12 4-3,-3-2 4,1 0-1,-8-2 7,0-1-12,6 1 4,-4 0-2,0-3 0,-1 2 0,5-2 2,-7 0-7,8-3 5,0 0-5,-6 0 5,-3-3 0,2 2-3,0 0-2,6-4 12,-9 0-11,10-2-1,-5-2 0,-4 3 2,5-2 0,-7 3 2,2-2 1,1 1-5,7-3 4,-2 1-3,1 1 2,0-1-5,-8 1 2,7-2 7,0 0-3,-1 1-1,1-2 1,-9 5 1,9-4 3,-11 1-4,4-1 6,-4-1-4,2 1 6,7-5-6,-3-1 1,-8 5 5,7-7-3,-1-3-5,0 2 3,-4 0 0,3-1-2,-3 2-1,-1-4-2,1-1 9,-1 3 1,-1-3 0,-1 1-9,-1 1 10,-3 5 1,2-8-1,2 3-4,-3-1 14,1 1-8,-6 0-7,3 5-2,-2 2-2,0-1 0,-3 2 3,3-2-3,-8 1-8,3 2-24,0-1-28,-9-1-27,-2 1-35,-10-5-43,-7 1-68,-12-7-88,-6-1-202,-8-2-561,-3-1 248</inkml:trace>
  <inkml:trace contextRef="#ctx0" brushRef="#br0" timeOffset="20995.0077">11385 10592 21,'-8'0'227,"8"0"-2,-12 0 8,8 2-10,1 0-4,-2 2-2,4 1-15,2 0-9,1 4-14,1 0-12,3 7-8,2-3-8,2 4-2,2 1-6,5 5-13,2 1-9,0-1-16,1 3 1,3 1-13,-5 0-14,-1-2-9,-1 2-5,0 1-4,0 2-12,0-3 3,-1 0-9,-1 0-5,4-1-2,-3 0-11,-3-1 3,-3-1-2,2-7-6,-1 0 0,-2 0-6,-1-2-7,-2-4-3,2-1-8,-3 0-7,-1-3-5,0 1-7,0-4 0,-3 1-4,1-3-9,1 3-11,-2-5-16,-3 7-17,3-7-12,-6 0-11,6 0-13,0 0-11,-9-5-8,5 1-5,4-3-9,-3 0-3,3-5 9,2 0-9,3-8-1,-2-4 6,0-3 3,3-2 13,3 0 17,0-3 4,2-14 18,0 0 11,0 15 20,-2-3 20,-1-2 22,0 7 14,-1-5 14,2 8 18,-3-1 12,-5 8 11,1 3 16,0 0 18,-1 4 6,-1 1 15,-1 2 9,-1 4 2,1-2 4,-1 7 0,-6-2 4,8 2-3,-20 7 1,3 0-8,-6 10 5,0-2-4,-4 6-2,2-1-3,-3 2 3,-11 8-10,12-5-5,-11 9-1,3 0 0,-4-3-15,0 4-2,-1 1-3,-1-2-8,2 0-8,1-2-3,8-6-10,3-2-1,-2 1 4,4 1-9,-2-6-6,4 0-4,6-7-10,3-1-14,4-4-22,0-2-14,3 0-34,4 0-31,-1-2-40,2-3-39,2-1-41,0 0-36,9-18-60,3 1-190,8-5-539,5-1 239</inkml:trace>
  <inkml:trace contextRef="#ctx0" brushRef="#br0" timeOffset="21592.5401">14720 10540 115,'0'0'250,"-2"-1"-23,2 1-11,0 0-1,0 0 7,13 9-8,-7-1-7,1 3-4,7 2-8,-2 1-10,4 6-5,2 5-14,3-2 3,-2 4-16,3-3-8,1-2-9,3 5 2,-3 0-8,-1 1-14,6-3-2,7 7-9,-11-9-6,4 1 3,-1-2-18,2 2-6,-2-2-11,1 1-5,0-5 0,-3-1-8,-4-2-3,1-1-11,-6-1 1,-2-4-5,-4-2-6,-2 3-3,0-3 3,-1-3-7,-2 1 0,-1 0-2,0-2-3,1-3-6,-2 3 3,-1-1-1,-2-2 2,4 3-14,-4-3-1,4 4-7,-4-4-7,0 0-5,0 0-14,0 0 2,0 0-16,0 0-12,0 0-8,0 0-12,-16-8-23,16 8-16,-4-4-26,-2 1-26,3-2-22,-2-3-22,1 3-22,1-8-17,-2 4-19,1-4-191,0 1-500,-3-3 221</inkml:trace>
  <inkml:trace contextRef="#ctx0" brushRef="#br0" timeOffset="22087.2178">15379 10553 45,'-3'-5'187,"3"0"4,-6-2-1,2 2-6,3 0-4,-8 1-5,3 0-7,-2 0-7,1 1-7,-10 4 0,4-1-3,-2 3-9,-6 1-3,-4 6-4,-2 3-2,0 0-5,-3 0-2,-2 6-1,-14 8-8,3-2-1,0 5-7,-6 0-4,0-2 1,0-1-3,-2 2-1,1 0-3,0-2 8,-2 1-4,2-3 4,4 0 1,1-4 2,-3-2-3,14 0-4,-4-6-9,2 3 7,2 0-16,3-2-2,3 1-10,-2-3-7,4-1 0,-1-1-14,10-3 3,-2-1-11,4 0-7,2-1-1,0 0-6,2-2-6,5 0-11,0-2-1,-2 2-7,4-2-9,-2 1-3,2 0-7,4-2-3,-6 4-6,6-4-9,-4 3 2,4-3-11,-3 1 0,3-1-3,0 0-3,-6 1-2,6-1-2,0 0 1,0 0-1,0 0-4,0 0-8,0 0 3,0 0-12,0 0 12,0 0-8,0 0 9,0 0-2,0 0 6,0 0-3,-6 0 9,6 0-3,0 0 1,0 0 6,0 0-6,0 0 4,0 0-6,0 0 2,0 0-3,0 0-3,0 0-4,0 0-3,0 0-12,0 0-12,0 0-16,0 0-18,0 0-13,0 0-14,0 0-28,0 0 9,0-10-17,0 6-11,0 4-21,3-3-114,-3 3-358,0-7 159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09:51:20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 1059 70,'0'0'116,"0"0"6,-9 1-9,9-1-8,0 0 1,0 0-5,0 0-16,-8 0-8,8 0-4,0 0-10,0 0-15,0 0-3,0 0 0,0 0-10,0 0 5,0 0-3,32 2-9,-14-3 0,10 1 0,2-2-2,4-1 7,5 1-1,1-2-9,12 1-1,1 1 4,-14-1-7,15 1-3,-4 0 2,-13 4-10,0-4 7,0 4-3,-8-1-3,1-2 4,-4 1 2,-9-2-15,-4 2 6,0 0 2,-4 0-5,-3 0 2,2-1 4,-8 1-6,6 0 0,-6 0 5,8 1 0,-8-1-7,0 0-6,0 0-8,0 0-22,0 0 0,0 0-19,0 0-10,0 0-15,-28 6 6,19-5-11,1 0 0,-3 0-29,0 3-66,0-3-191,-1 2 84</inkml:trace>
  <inkml:trace contextRef="#ctx0" brushRef="#br0" timeOffset="288.1453">1693 1080 23,'0'0'105,"0"0"-3,0 0-20,0 0-3,-6 5 2,6-5-6,-3 13 9,-1-4 0,1 7 8,1 2-15,-5 1 5,1 6 10,-1 6-7,-1 0-6,4 0-1,-5-1 8,5 6-3,-1-4-5,0 1-6,-2 3 0,0-3-12,0-5 2,4-1-8,0-1-2,0-8-6,2-1-10,-2 2-1,2-5-2,0-6-2,1 3 0,-4 1-3,0-7-9,3 0-1,0 3 2,1-8-4,-2 8-1,0-4 4,2-4-3,0 0-6,0 0-6,0 9-13,0-9-20,0 0-16,0 0-26,0 0-50,0 0-28,0 0-163,0 0-338,0 0 149</inkml:trace>
  <inkml:trace contextRef="#ctx0" brushRef="#br0" timeOffset="1003.933">1948 1396 70,'3'-8'135,"-3"8"-17,0 0-5,0 0-3,0 0 1,0 0-3,-8 36-1,3-21-13,-1 10 2,0 5 2,0-5-18,1-6-2,-1 7 0,0-1-5,4-7-8,1-6-5,-1 8 1,4 0-5,-1-9-14,-1-1 5,4 2-6,-2-2 0,2-4 0,3 0 2,-1-1-2,0-3-3,5 1 1,1 3-1,-12-6-8,22-8-5,-12 3 4,3-3-3,5 0-13,-6-3 9,-1 1-2,3-11-6,-1 6-4,-3-2 4,-1-2-2,0-4-1,0 7-6,-3-1 8,2 0-3,0 5 5,-4 3 12,-2 4 1,2-5-5,-2 8-6,-2 2 3,2-5-9,-2 5 0,0 0 1,0 0 1,-6 21-6,1-10-1,-2 6 5,3-3-1,-1 4-7,0-1 3,1 3 2,0-2-2,-1 0-8,4-5 7,-1 4-1,-1 0 0,3-5 2,6 0-8,-6-3 5,3 1 2,-1-3-8,3-2 4,0 0 9,2 2-1,-7-7-8,13 2 2,-13-2 1,19-2 1,-8 0-7,-1 0-2,2-6-1,-2-1 2,3-3-4,-3-3-2,1-1-1,-2-1 4,2-13-4,1-4-1,-4 12 6,1-2-2,-1 0-4,-2 5 6,-2 2 7,0-3 3,1-6 2,-1 14 15,-4-1 2,0 2-5,1 3 6,-1 3-6,0 5-10,0 0 5,0 0-2,0 0-2,0 0 0,-9 34 4,8-15-1,-4-4-5,-3 4 1,2 9 0,-2-9-2,4-3-3,3 9 2,-4-6-1,2-3 1,-1 2-1,4-1 0,-1-6-1,1 2-4,-3-3 3,6 2 2,-3-3-18,1 0-16,2-1-12,-2 0-16,4-3-14,-5-5-6,8 8-13,-8-8-30,14 1-12,-1-1-24,-13 0-18,23-7-142,-13 0-340,-2-1 151</inkml:trace>
  <inkml:trace contextRef="#ctx0" brushRef="#br0" timeOffset="1192.0852">2296 1500 10,'-9'-6'181,"9"6"-16,0 0-16,0 0-18,0 0-10,0 0-14,33-3-11,-16-2-4,4 4-2,1-4-19,0 5-9,0-2-1,-2-2-31,-1 0-18,2 2-33,-1-1-30,-3 1-16,-3 2-28,-1-3-96,-1-1-207,-2 3 92</inkml:trace>
  <inkml:trace contextRef="#ctx0" brushRef="#br0" timeOffset="1539.0056">2680 1414 56,'0'0'206,"0"0"-17,0 0-15,0 0-16,-1 21 4,-3-5-12,-1 2-10,-1 2-10,-1 4-3,0 1-18,0-6-9,1 8-2,2-3-13,1-5-7,3-2-13,-1-2 4,4 2-2,1-1-12,0-6-3,0-2 3,3 1 5,-1 2-2,3-6-4,-1-4-3,5 3 1,-4-1 0,5-3-7,-4-5-4,6-2-3,-5 3 1,3-4-2,-1-1-8,-3-4-1,-1-1-2,-2 4-1,0-2-2,-1-3-5,-2-1-7,-1 0 1,-2 5 2,-1-2-1,-3-5-9,-4 1-3,-2-7 1,0 9 4,0 7-1,-4-6-11,-2 0-2,0 6 5,2 1-8,-4-1-13,2 2-20,2 1-8,0 4-20,3 0-29,10 1-23,-20-3-34,20 3-28,0 0-20,-20 11-140,15-7-374,5-4 165</inkml:trace>
  <inkml:trace contextRef="#ctx0" brushRef="#br0" timeOffset="2245.8773">2913 1698 167,'0'0'263,"0"0"-20,0 0-26,0 0-24,-8-15-18,8 15-20,6-17-20,1 10 0,-3-5-22,5-3-15,0 0-9,1 0-6,-1-7-11,-6 5-1,7 4-3,-5-4-4,0 0-4,-1 7 8,0-7-3,-3 5-5,0-5-4,-1 8 3,0 4-7,-1-2-6,1 7-3,0-9-5,0 9-6,-9-4-2,9 4-2,0 0-5,-14 15-6,5-5-2,4-1 1,0-2-7,-4 4 1,5 0-1,3-1 2,-2-3-12,2 0-7,1 1 2,1 1 0,2-4-4,0 0-3,3 0 4,4-2 6,-2-1-2,7-1-6,-2-2 5,6 1 6,-1-5-9,1-2 3,0 3 6,-2-7-5,3 2-1,-3 3 9,2-6-2,-5-2-6,0 1 8,-3 6 9,-2 0-3,-2 0 8,-2 3 11,-5 4 0,9-9-11,-5 5 0,-4 4 3,0 0-6,0 0-2,0 0-1,0 0 3,-13 32-5,6-15-3,-2 9 3,0-3 3,1-9-5,4 3 0,-3 3 4,1-4-7,2-2-1,3 3 6,1 0 1,-1-8-8,2-1 0,-1 1 1,4 1 1,1-6-2,4 3 9,-2-1-4,0-1-4,7-5 1,-5 3 0,9-3-2,-18 0-6,30-4-4,-9 1 1,-5-3-1,1-3-7,1-4 1,-4 1 1,0-1 4,-1-2-5,-1-1-1,-1 9 8,-2-7 4,0 1 2,-2-3 7,-4 9 0,1 2 10,0 1 4,-4 4-4,5-13-4,-5 11 1,0 2-1,0 0-8,0 0-4,0 0 6,0 0 1,0 0-4,-14 22-2,5-13 1,4 4 8,1 1-6,-1 3 0,1-6-3,2 2 3,0 1 1,1-1-4,1 1 4,1-3-2,3-4-5,0 4 0,1 1 6,3-3-9,-3-1-4,5 0-11,1-1-18,1-2-14,-1 0-13,-2-3-25,3-3-16,-1 2-22,-11-1-21,22-6-24,-12 2-23,5-8-13,-3-1-145,-2 0-382,-2-5 169</inkml:trace>
  <inkml:trace contextRef="#ctx0" brushRef="#br0" timeOffset="3365.7076">3924 1513 132,'0'0'206,"2"-13"-8,-2 7-23,0-6-8,-1 4-4,-2-3-21,-1 1-13,0 2-3,0 3-18,-3-1-14,-2-1-9,-2 3-2,-3 4-16,-3 1-14,-3 2 7,-7 18-8,0-9-6,1 6-1,1 8-1,3-4-1,0-1-10,6 1 0,0 2 1,4-3-7,7-5-8,1 1 4,0 0-6,4-2-3,0-2 1,4 0 5,0-6-4,3 0 4,3 3-3,-1-9-2,4 0 3,1-1 2,2-5-8,1-2 2,3 1 0,-5-2-3,7-5-2,-3-3-1,-1 3 1,1-4 2,-1-6-12,-4 6 6,-4 4 2,3-3-7,-6-2 8,1 10 9,-4 3 5,0-1-1,-1 0-2,-3 6-1,4-6-2,-4 6-6,0 0-1,0 0 2,-14 15-1,9-6-2,-4 10 0,-1-1 3,3-2-6,-1 3 1,5-1 0,1 1 2,-3-2-6,5-4 2,0 4 4,3-1 1,1-6-1,-1-3 6,6 3 8,1-3-2,4-2-5,3 1 3,1-1 6,1-4-8,0-1-1,9-7 0,1 1 1,-2-1 2,3-4-2,-5-4-5,2-4-3,1 1 1,0-4 0,-3-6-1,-2-1-6,6-8 2,-5 11 1,3-15-5,-5-3-6,-3 2 7,-5 12-1,-3-1 1,-3 1-2,-1 1 9,-1 10 4,-4 2 9,0 2-4,-1 2-1,-1 4-2,0 2 2,0 2 1,0 5-9,-5-5-2,5 5 2,0 0 1,-21 18-4,15-6-2,-2 2 0,2 6 6,-2 4-5,5-6-7,-1 10 10,0-4-4,0 2-1,0 0 5,1 2-2,1-12-2,2 11 1,0-9-4,1-1-3,-1-1-4,3 1 7,-3-7-6,4 2-8,-2 0-3,1-2 3,-1-3-10,-2-1-2,3 2 4,0-5 0,-3-3 5,6 9 4,-3-4 0,-3-5-2,13 0 6,-5 1 3,-8-1-3,19-4 1,-6-1 3,4-3-2,-4-3 0,-4 4 1,10 0 11,-5-3-8,0-2-1,2 0 5,-4 7 1,1-8-5,-1 0 1,-3 6 8,-1-1 6,2-9-5,0 5 0,-3-2 4,-2 4 2,-1 0-5,0-2 9,1 2-9,-5-1 1,0 1 2,2-1-1,-4 5-3,2-3-1,0 9 3,-2-8-3,2 8-2,-1-9 5,1 9-6,0 0-5,-2-8 0,2 8 2,0 0 3,0 0-8,0 0 4,0 0-2,0 0-1,-6 22 1,6-5 5,0-5-2,2 1-2,-1 3 4,0 2 0,3-2-4,-1 1 0,4 9 9,-3-9-6,3-6-1,-2 5-1,1 1 5,2-3-2,-4-2 2,2 5 1,2-3-2,-3-5-3,-1 0 2,-1-1 2,-1 3 1,2-5-1,-4-2-1,0-4 1,3 10 4,-3-10 4,0 4 11,0-4-5,0 0-3,-9 8-3,9-8-1,-16-2-2,6 3-4,10-1-16,-32-7-29,12 10-19,0-6-29,-7-2-33,-1-1-26,-1 3-33,-2-1-35,-1-2-209,-4 1-457,1-1 203</inkml:trace>
  <inkml:trace contextRef="#ctx0" brushRef="#br0" timeOffset="4319.3008">747 2085 39,'0'0'132,"0"0"12,0 0 2,0 0-3,15 9 4,-2-6-10,4-2 2,2 2 3,4-2-9,9 0-2,2-1-2,5 3-2,13-6-9,2 6 6,1-6-12,2-1-7,2 2-6,3 4-2,5-2-6,-3-1-1,2 2-5,25 3-7,-31-4-10,3 1 0,2 2-6,-5 3-6,3-7-2,-5 2-4,5 6-2,-4-6-2,0-2-4,-2 2-3,-2-1-1,0-1-6,-1 1 5,-2 1-6,3-1-1,-14 0 2,10 0-1,0 0-8,-13 0 8,2 3-3,15-7-4,-1 2-6,-15 3 9,12-4-7,-12 2 6,12 2 1,-14-2-11,0 1 4,1 0 6,2-2-9,10 4 1,1-4-9,-15 1 1,19-2 4,-17 1-2,17-1-9,-3 5 8,-13-4 0,10 1-2,-9 0 0,0 1-3,0-5-1,12 5 3,-13-5-5,-4 5 0,2-1 4,2-1-4,0 0 9,-5 2-5,3-3-2,-1 1 0,-1 4 0,-3-6-2,0 1 11,-12 1 0,11-1-5,-3 0 8,0 2-3,0 2-1,-7-3 1,-1 2 2,9 0 8,-7-4-10,9 1 4,-1 0 2,1 3-1,-3-2-5,4 0 5,-1 2-1,2-1 4,-1 0 4,1 1 1,-1 0-2,0-5-7,0 5-1,5-3-3,-5 2 2,1 1 7,-2 1-7,1-2 7,1 2 9,-3-1-19,2-2-8,2-3 16,-2 7-11,0-2 5,2 0-1,1 0-2,3-2 2,-1 1-3,0 2 0,-1-3 4,2 2-12,-3 0 2,-2-3-3,-1 2 4,-3 2 0,2-3 2,-6-2-2,5 3 5,-11-4 3,3 5-9,-1-2-8,-1-1 8,-1 2 6,1 0-1,-3-1-9,-2 2 8,-3-2 2,-1-1 1,2 1 0,-4 2 8,-9 0-2,13-1-5,-13 1 4,10-1 0,-10 1 8,0 0-11,9-4-3,-9 4 0,0 0-2,0 0-12,0 0-8,0 0-17,10-1-26,-10 1-43,0 0-33,0 0-40,0 0-61,0 0-75,0 0-60,-27-5-215,11 2-629,-12-1 279</inkml:trace>
  <inkml:trace contextRef="#ctx0" brushRef="#br0" timeOffset="8592.4354">3271 2523 180,'0'0'169,"0"0"-15,0 0-14,1-3-16,-1 3-9,0 0-20,0 0-5,0 0-7,0 0-8,0 0 7,-9 17 7,4-7 7,-7 12 8,-7 1 6,-8 16 5,-7-2 2,-3 9-5,-23 17 2,5 7 3,-9 0 1,0 5-1,-6-6-1,-1 2-5,0 2 6,-10-5-7,4 0 3,-4-6-6,0-3 2,6-5-4,2 0-9,26-19-1,-4 2-6,0-1-5,6-2-7,-1 0-4,6-3-16,10-8 0,3-1-7,0-2-7,2 0-3,8-4-4,0-2-7,4-1 2,0-5-1,3 2-2,4-5-6,-2-2-8,2 1-9,2 0-9,-2 0-18,6-4-13,-4 3-13,4-3-11,-4 4-19,4-4-29,0 0-30,0 0-32,-6-15-30,6 7-49,2-5-35,2-2-213,1-4-536,6-6 237</inkml:trace>
  <inkml:trace contextRef="#ctx0" brushRef="#br0" timeOffset="9381.2125">5512 2530 50,'-1'-3'197,"1"3"-3,-3-5-16,2 2-1,1 3-9,0 0-11,0 0-6,0-5-18,0 5-11,-3-4-13,3 4-5,0 0-14,0 0-11,0 0-9,0 0-6,0 0-9,0 0-2,0 0-6,7 20-4,-2-9-4,3 4-4,3 9-1,2-2-4,1 6 6,6 1-2,5 10 2,3 1 5,-1 3-7,3-1 1,1 0 0,-3 5 0,3-1 0,0 0-7,-2-2 0,1 0 2,0 3-2,-2-4 3,-1-1-7,-4 1 1,4-4 0,-8-10 1,-2 3-2,0-4-4,1-1 0,-5-2-4,2 1 1,-5-4-1,-2-5-3,-1 0-1,0-3-1,-3-2 3,0-1 0,0-2 0,-2 3-2,0-7-6,-2-1 12,0 1-9,2 0 5,-2-5 0,1 4 1,-1-4 0,2 6-2,-2-6-2,0 0 5,2 5 0,-2-5-4,0 0-10,0 0-33,0 0-37,0 0-43,0 0-48,0 0-58,13-16-47,-12 6-147,6 0-443,2-3 196</inkml:trace>
  <inkml:trace contextRef="#ctx0" brushRef="#br0" timeOffset="10266.182">7328 2172 67,'1'-3'161,"-1"3"-16,0 0-12,3-5-17,-3 5-13,0 0-3,9 0-10,-1 0-12,2 3 1,7-1-10,5 3 3,7 0-4,2 5-5,4-1-6,5 1-4,9-1-1,-1 6-1,0 0-10,6-3 7,-3 3-5,1-1-3,2 1-1,5 2 4,-2-3-2,4 4 1,1-3 0,0 3 2,29 6-2,-32-10-7,3 5 5,29 8-6,-7 0 0,-23-9-5,27 7-2,-1 1 1,-29-8-5,26 9 0,-20-8-3,27 8 1,-5 1-3,3-6-1,-2 5-1,-25-10-2,30 9 3,-28-10-6,24 17 6,-26-19-7,26 10 1,-27-5-1,25 6-4,-27-8 5,4 1-4,25 10 4,-32-13-3,6 6 4,-1-6-8,26 13 1,-26-11 0,-1 4 0,26 5 1,-30-7-2,2 0 1,6-1 3,23 10 0,-28-9-5,1 2 6,1-2 1,0 0-4,2 3-3,-1-2 2,-1 0-2,-4-2 1,3 5-2,-3-3 2,-1 0-5,2 0 4,-1-2 2,-4-1-2,-1 1 2,1-3-5,-2 3 6,-3-1-3,2 0-1,1-2-4,-2 1 7,1-3-4,1 3 3,0-4-1,-14-1-3,1 1 2,11 2-3,-1 3 2,-12-6-1,1 0-1,3 4 4,7 1-1,-12-7 2,0 1-3,-2 2 3,5-2-7,-5 3 9,0-4-3,0 2 1,-2-2-3,-2 1 0,-2-2 3,0 0-5,-6-4 7,-2 2-7,-2 0-2,1-1 4,-4-1 0,1 0 5,-6-1-7,1 1 2,-4-1-1,1-3 6,-2 4 1,-5-4 5,11 3 6,-11-3 2,6 1 3,-6-1 0,0 0 0,3 2-3,-3-2-3,0 0 2,0 0-2,0 0-3,8 1-2,-8-1-6,0 0-10,0 0-17,5 3-16,-5-3-27,0 0-21,0 0-39,0 0-26,0 0-35,0 0-27,0 0-133,0 0-372,0 0 166</inkml:trace>
  <inkml:trace contextRef="#ctx0" brushRef="#br0" timeOffset="13000.8267">693 4466 169,'3'-3'165,"1"-1"-5,-3-2-12,1 5-5,-2-2-9,0 3-10,4-4-10,-4 4-7,0 0-31,3-4-6,-3 4-6,0-4-7,0 4-10,0 0-5,0 0-8,0 0-2,0 0-4,0 0-5,0 0 1,0 0-13,1 12 11,-1-9-4,0-3-1,-1 6-8,1-6 9,-4 5-1,1-2-1,2-1 4,1-2 0,-1 6-2,1-6-3,-4 1 1,4-1 0,-1 5-1,1-5-3,0 3-3,0-3 0,0 0-2,0 0 2,0 5-3,0-5 2,0 0 2,0 0-3,0 0 4,0 0-2,0 0 5,0 0 4,0 0 4,0 0 3,-3 4 1,3-4 5,0 0-1,0 0 4,0 0-2,0 0-2,0 0 1,0 0-3,0 0 3,0 0-1,0 0 10,0 0-9,0 0-1,0 0 2,0 0 0,0 0 1,0 0-4,0 0-3,0 0-1,0 0-2,0 0-2,0 0-2,0 0 0,0 0-2,0 0-4,0 0-3,0 0 3,0 0-3,0 0-1,0 0-1,0 0 2,0 0 3,0 0 0,0 0 3,0 0 5,0 0 2,0 0-3,0 0-4,0 0 8,0 0-6,0 0-3,0 0 1,0 0 0,0 0-4,0 0-2,0 0 0,0 0-2,0 0 1,0 0-1,0 0-2,0 0-3,0 0 3,0 0-1,0 0-5,0 0 3,0 0-2,0 0 1,0 0-2,0 0-1,0 0 2,0 0-2,0 0-4,0 0 4,0 0-4,0 0 0,0 0 0,0 0-1,0 0 3,0 0 0,0 0-2,0 0-1,0 0 0,0 0-2,0 0 2,0 0-4,0 0 3,0 0-1,0 0-1,0 0 4,0 0-1,0 0-1,0 0 3,0 0-2,0 0 1,0 0-3,0 0-5,4-14-6,0 11 2,-2-2 0,1 1 1,-3-1 1,1-2-1,2 2-1,-2-1 5,-1 0 1,4 1 3,-4-2-4,0 3 1,0-3 2,0 3 3,0-1-3,0 0 2,0 5-6,-4-3 9,4 3-7,0 0-7,-5-3 4,5 3-6,-10 1 4,0 2-3,1 1 3,-3 5 2,-2 1 1,-1 5-1,-3 3 2,-1 3 2,1 5 1,0 3 4,1 1 0,5-1 0,-1 2 1,4 1-6,-3 1-2,2-1-6,4-3 0,-1-1-5,6-2-5,0-8-1,1 9-1,1-10 2,4-2-2,-1-6-3,2 4 2,3-4 9,0-1-8,4 0 0,0-4 4,5-2-5,-8-2 0,10-2-6,-4-1-3,4-2 8,-3-2 7,-2 2-1,1-4 1,-3 0 8,0-3-8,-3 2 11,-2-1 1,0 2 9,-4-1 1,-4-2 3,5 2 9,-5 1-3,0-2 7,-5 2-8,2 0 4,-2 1-3,0-1-1,-5 4 0,1-1-1,1 1-2,-2 1-1,0 2 3,-2-1-7,3 3 4,-2 0-4,3 3 1,0-2-1,2 1 0,-1-2-11,7 0 11,-6 4-2,6-4-1,-1 5 8,1-5-4,0 0 1,0 0 0,0 0 1,23 1 4,-18-1 3,9-2-6,-1-2 9,5 4 0,-6-3 2,4 1 2,-5 0 6,1-2 1,2 3 5,-4-1-4,2 1 4,-6-1-5,3 2-4,-4 0 4,1 5 4,-2 0 0,3 2 5,-6 8 8,0 2-2,-2 6 6,-4-3-4,2 5-5,-4-1-3,-1 1 0,2-1-4,-2-6-1,3 6-5,0-7 0,-3 0-3,3 1-17,0-8-20,0 4-26,-2-2-41,2-3-38,4-1-45,-2-4-194,2 1-393,-2-2 174</inkml:trace>
  <inkml:trace contextRef="#ctx0" brushRef="#br0" timeOffset="14240.5099">1068 4671 246,'1'-5'242,"-1"0"-28,1 3-22,-1 2-20,0 0-16,0-5-18,0 5-15,0 0-9,-5 14-9,4-7-10,-4 3-3,0 1-12,2 4-2,2-3-8,-2 5-3,-3 0-7,3-1-4,-1 2-5,-3 0-3,7-1-2,-3 3-7,1-3 3,2-2-8,-2 1 8,4-1-12,0-3 1,1-3-3,-1 3-5,3-4-2,0 1 0,-3-4-4,6 0 4,-1 0 0,1-3-1,1 0-6,1-4 3,0 0-2,2-1-2,1-4-1,-2 2-3,3-5 1,-2-1-3,0-2-1,0-3 1,-2 2 0,-2-3 2,0-1 0,3-1-2,-6 2 6,3 0 1,-3 2 2,0-2-1,-1 5 4,1 2 5,-1-1 1,-2 4 5,1 1-4,-3 1 11,2-1-13,1 5-7,-3 1 1,2-2-3,-2 2-5,0 0 2,4 14-2,-4-3 1,0 2 5,-1 5-9,1 1 0,-3 0 0,3 0-1,0 1-3,0-1 3,0-4 6,1 1-8,-1-5-4,0 0 3,0-1 0,0 0 0,2-4-1,-2 1 2,0-1 2,1-2 2,1-1 2,-2 0 5,0-3 0,0 0-4,0 0 2,8-8-1,-4 2-1,1-4 0,1 1 3,-1-3-3,2-5-5,6-8-1,-6 7 1,3-8-4,0 9 2,-4-3-4,3 5 3,1-3-2,-2 3 11,-3 4-17,2 1 5,-3-1 4,-3 7-4,5 0-3,-2-1-1,0 2 0,-3 1-1,-1 2 0,0 0 2,0 0 3,17 7 1,-14-2-6,0-3 3,3 4-1,1-1 0,1 1-2,-2-5 5,5 5 1,1-2 2,1-3-4,3-1-1,5 3 4,-1-3 0,7-3-1,-5 2-5,0-4 5,-3 0-6,-1 4 2,-3-8 3,2 1 1,-6 2-5,-2-2 1,-1 1 0,-2-1 3,0-1-1,1-2 1,-3 4 0,-3 0 3,-1-1 2,0 3-2,-1 1-1,-3 0 0,4 4-2,-13 0 7,5 5-8,-4 2-2,-2 5 9,-6 6-8,4 5 16,-3-3-17,2 8 5,2-1-7,2-1 7,4-1-4,1-1 4,2-5-4,2-1 2,3-2-1,2-1 2,3-1-1,1-4 8,5-1-6,-1-1-4,3-3-2,3-3 5,2 1-3,2-3 2,4-3-2,-3-2-8,7-3 4,-1-1-5,-2-3-7,0-2 5,-1 0-1,-6-1 0,-2 3 0,0 0-1,-4-3 7,-1 2 3,-1-1 3,0 5 1,-2-1 11,-2 0 8,-1 5-2,-2-2 10,-2 1 7,2 0 2,0 1-7,-1 1 3,-1 4-4,-5-3-2,5 3-2,0 0-5,-8 7-3,3-1-2,-5 3 1,5-1 0,-1 2 3,0 1-8,0 0-1,-1 1-2,1 0 2,-1 2 1,0-3 0,2 2-4,0-6 1,-2 5-2,6-7-3,-4 2 5,1-2-5,4 2 6,-4-5-4,3 3 7,-3-3 5,2 2-6,0-2 7,2-2 1,0 0 0,0 0-3,0 0-2,0 0 1,9-14-6,-1 6-1,1-2 3,1-2-3,3-1-3,-2-1-1,2-1 1,4 1 2,-2 2-1,0 3-3,2-1 3,-2-2-3,-4 7-1,1-2 0,0 2-4,-1 2-2,1 2 2,-3 0 2,1 3-2,-2-2 2,2 5-3,-4-1-4,2 3 7,0-1-2,-5 4 3,4 0-3,2 6 14,-5-7-13,-2 2-5,2 1 2,-1-2-1,-2 0-5,3 1-7,-4 0-2,4-2-11,-2 0-3,-1-2-8,0 1-4,1-3-12,0 0-3,0 2-8,-1-5-2,0 5-9,1-4-3,1-1 1,-3-2 0,4 4 1,-4-4-8,0 0-3,0 0-3,17-7-3,-15 5 2,2-5-11,1 3-8,-1-2-3,1-2-8,1-3-2,0 2-13,-2-1-10,2-1-15,-3-2-93,-2 3-279,4-5 123</inkml:trace>
  <inkml:trace contextRef="#ctx0" brushRef="#br0" timeOffset="14441.8165">1390 4512 39,'-9'4'70,"9"-4"-19,0 0-19,0 0-30,0 7-35,0-7-35,0 7 16</inkml:trace>
  <inkml:trace contextRef="#ctx0" brushRef="#br0" timeOffset="15245.3564">2807 4819 89,'4'-3'176,"-2"-2"-6,3 1-1,-2-6-10,6 4-2,-5-1 2,1-2-6,-1 0-11,-1 1-5,1 0-3,3-1-2,-6 0-9,1 2-8,-2-1-6,0 2-9,0 0-10,-1-1-8,0 4-10,-4-4-4,1 2-2,0 2-18,-2-2-1,-2 4-8,-3 1-6,-2 4 1,-6-1-8,5 7-3,-4 1-1,-4 4 1,-1 3-9,1 1-1,3 1 2,4 1 1,-2-2-2,7-2 0,0 0-4,0-1 1,4 0-3,0-2 2,3-4-3,1 2 2,1-3-4,2-1 0,-1-1 2,2-1-2,2 1 6,-1-3-4,3-2 2,4 2-2,-5-3 12,7-1-13,1-2 3,-3-1-4,3 1-1,1-4 1,-4 1 7,3 0-7,-3-3-5,2 0 5,1-4-2,-3 2 2,5-6-3,-5 2 2,-2 6 5,-4-2 7,4 0 0,-1 0 7,-3 3 4,0 3 1,0-2 9,-2 1 6,1 3-17,-2 0-6,-1 2-5,4-4-1,-4 4 8,0 0-12,0 0 3,-9 14-6,4-7 0,2 5-2,0-2 2,0-2 0,0 3-7,2-3 0,-1 2-7,1 3 0,1-5 0,3-1-7,-1 0 2,2 1 3,1-4-5,3 4 3,3-3-5,1-4-1,1 2-3,7-2-3,-6-1-11,3-1-5,1-2-8,-2-1-1,-2 0-11,-1-1-8,0 0-10,-1 0-11,-1-2-11,0-1-11,-2 1-1,1-2-15,-2 1-14,-1 1-6,-1-3-19,1 3-11,-4-3-132,-1 7-331,-2-3 146</inkml:trace>
  <inkml:trace contextRef="#ctx0" brushRef="#br0" timeOffset="16557.5101">797 5343 191,'1'-6'199,"0"3"-13,-1 3-23,0-2-22,0 2-11,0 0-9,0 0-7,-5 17-5,4 0-2,-5 7-9,2 0-2,-6 4-9,3 0-4,2 1-6,0 0-2,-4-4-3,0 1-6,0 0-4,5-6 0,-2-1 2,2 1-8,-4-3-5,2-3-3,2-2-5,3 1-4,-3-8-3,3 3-1,-2-3-4,2 0 10,-3-1 4,4-1 4,0-3 10,0 4 0,0-4-3,0 0-3,0 0-2,0-16-1,5 6-1,-1-7 3,1 1-1,4-10-3,-5 8 3,2-7-1,-2-3 1,1 1-1,3 1 2,-3 0 3,-4 1 2,3 6-9,0-1 2,0 3-1,0 0 3,-3 5-6,4 1 0,-4 1-6,1 3-3,-2 4 1,2-2-15,2 0 2,-2 3-10,-2 2-2,0 0 2,13 7-1,-6-2-1,0 4-3,0 4 0,2 3-2,0 2 2,0-2-6,-2 2-2,1 1 5,-2 0 4,1-2-8,-1 1 4,2 0 0,-3-3 1,1-3 0,1 2 1,-4-4 5,1 0-11,0-4-4,-1 0 5,-1-2-3,2 2 6,-3-2 0,2-1 3,-1 0 7,-2-3-8,8 0 18,-8 0-16,12-6 5,-5-1-11,6-3 15,-1-4-20,1-1 19,7-5-9,-2-1-8,-1 0 3,2-1-4,-2-5 0,-1 3 6,0 2-1,-3 7-1,0-1-8,-4 2 7,0-1-7,-3 5 8,-1 0-3,0 1-2,-1 6 2,0-2-8,-1 2-1,-3 3 1,0 0 0,2 10 2,-3 3 0,0 2-1,-6 4 0,6 6 4,-7 2 2,4 0 9,-3-2 1,3 2-10,-1-1-2,1 0-8,-4 0 4,3-8-11,0 1-10,1-1-52,0 0-2,1 0-19,-1-2-13,1-4-16,2-2-25,-3-1-21,2 1-27,0-4-35,2 1-15,2-2-16,-2-1-176,3-1-479,0 0 212</inkml:trace>
  <inkml:trace contextRef="#ctx0" brushRef="#br0" timeOffset="17007.2723">1581 5617 153,'0'-9'222,"-1"-1"-9,-3-2-17,2 1-12,0 1-18,0-2-10,2 0-12,-5 3-3,1 0-10,0 2-18,1-2-9,-5 4-18,3 2 0,-3 0-11,-1 3-9,-3 3-1,2 4-10,-6 6-1,-1 9-6,-2 0-2,1 6-1,0-2-4,-1 5-4,10-4-3,-3 0-1,6-1-4,1-7-5,2 1-1,2-5 7,2 4-12,2-7-1,2-2 3,-3 0-4,4-3 1,4-2 2,-1-2-7,5-3 3,4-5 0,0 0-5,1-6-2,3-3 1,2-3-2,-1 0 4,-3-3-7,-1 2 1,-1-3-1,-2 0 0,3-1-1,-10 5 5,3 3 10,-5 0 8,-1 3 16,-3 4 6,1 1 8,-2 1-5,2 2-5,-4 3-8,0 0-3,0 0-5,-6 14-3,1-3 7,1 5-12,-4-1-7,3 3 3,4-1-5,-3 1 1,3 1-2,1-6-6,0-1-12,0 0-14,5-1-21,-2-2-25,3-1-33,1 1-29,0-5-41,7 1-25,4-5-41,1-1-202,1-3-471,11 0 209</inkml:trace>
  <inkml:trace contextRef="#ctx0" brushRef="#br0" timeOffset="17778.8802">2136 5516 191,'-3'-12'253,"1"4"4,-4 1-12,-1 2-16,3 0-21,-6 3-17,3 4-15,-5 3-15,-2 3-9,-4 3-8,-1 7-14,3 2-5,0 4-14,0-3-5,1 2-14,4 2-7,3-7-8,1 1-10,3-3 6,2-3-15,1 2-5,1-2-3,4-3-3,2-1-6,2-2-7,2-1 5,4-2-8,3-1-6,4-5-1,0-1-9,7-5-8,-1 0-6,0-4-11,-1-1-8,-4-4-3,1 1-1,-2-3-6,-2-2-1,0-2 3,-2-2 3,-2-4 2,-4 3 1,0-6 3,-1 3-1,-3 0 5,0 4 10,-3-1 6,-4 8 13,0 1 10,2 5 7,-2 3 8,2 1-2,-4 2-5,4 6-4,-2 0-7,0 0 2,-8 15 0,-1 2-4,-1 5 1,1 3-3,2 3 1,-3-1 0,3 4 3,-1-2 3,-2 0 2,6 0-5,-6-3 2,3-1 10,1 1-14,-1-9 7,3-2-7,-2-1 6,2-2-8,2-3-3,-1-1-2,1-3 4,0 0 2,1 0 9,1-1 9,-2-1 1,2-3-7,0 0-4,0 0-1,10-10-9,0 2 7,0-5-6,3-2 2,0 0-11,5-6 20,1 0-19,6 1-6,-5 3 4,1 0-6,-3 2 7,-1 5-2,-2 1-4,-6 1 1,0 4-5,1-1 6,-2 2-1,-2 2-6,1 3 2,0 2 5,-1 1-10,0 3 5,-5 1 14,6 3-1,-6 0-14,0 1-1,4 3 13,-2-1-19,-2-3 7,1 2 10,0-3-2,-1-1-16,2 1-4,1-2-10,-3 0-10,4-1-6,-1-2-5,2-2-7,0-1-7,1-1-7,1 1-4,2-3 0,1 0-4,1-3-1,2-2-1,3 1 9,-1-5-8,-2-2 4,1 0 4,-2-2 3,0-3 10,-3-1 2,1 1 10,-1 1 0,-5 1 9,0 2 6,0 5 12,-1 0 9,1 0 8,-3 3 1,0 0-7,-2 4 3,0 0-3,0 0-1,0 0 3,-6 17 1,2-9-2,-1 3 0,-2 0 4,2 0 0,4 2-2,-3-1 2,-2 0-3,6-1 3,-4-1 0,-1 0 2,5 0 2,0-5-1,0 2 2,2-2-2,1-1-2,1 1 4,-2-2-3,6 2-4,-2-5-10,2 1-13,4-1-22,-1-1-25,3-2-24,4-2-36,-2-2-23,0 0-28,0-5-19,1 0-20,-4-3-129,1-6-377,-4 4 166</inkml:trace>
  <inkml:trace contextRef="#ctx0" brushRef="#br0" timeOffset="17889.9591">2869 5371 12,'-1'-3'27,"1"3"-34,0 0-7,0 0 3</inkml:trace>
  <inkml:trace contextRef="#ctx0" brushRef="#br0" timeOffset="18260.2229">2961 5472 248,'0'0'232,"0"0"-22,1-5-22,-1 5-21,0 0-13,0 0-15,18 14-6,-12-3-9,-1 0-4,3 6-2,-5 3-5,2 5 0,-2-6-3,-6 1-2,0 0-6,1-3 2,-3 1-4,0-3 0,3-2 1,-2-3 3,0-3-1,1-2-4,2 2 0,-3-2-2,2 0 6,0-1 2,2-4-10,0 0-2,0 0-10,0 0-9,8-14-12,-2 5-8,2-6-10,1 0 4,4 1-9,1-8-5,1 7-6,2-4 11,-2 4-20,2 3-3,-3 3 7,-3 1-7,2 2-4,0 3-5,-2 1 0,-3 2-6,1 1-1,1 3-1,0 1-1,-3 2-6,-2 2 2,1 1 0,-4-1-5,3 1-14,-4 1-12,0 5-19,2-6-30,-6 0-27,2 2-32,1-4-33,-1 0-35,1 0-28,1-1-25,3-2-10,-4-3-161,6 3-472,0-5 209</inkml:trace>
  <inkml:trace contextRef="#ctx0" brushRef="#br0" timeOffset="18564.4386">3395 5584 39,'0'-3'200,"1"0"3,2-1-8,-3 4-14,0 0-20,4-4-13,-4 4-12,0 0-3,0 0-9,7 0 1,-7 0-6,9 1 1,-3-1-3,3-1-1,1-3-2,3 3 0,0-5-1,4 1-1,-1-1-3,-5-1-5,2 2-1,-1-1-6,-2-3 4,2 4-6,-3-5 3,-3 5-3,3-3 4,-5 4-3,0-1-2,-3 2-8,1 1-6,-2 2-2,0 0-16,-7-4-6,7 4-11,-18 9 1,4 3-5,-3-2-9,-2 7 1,0 2-8,-1-2-5,7-1 3,-3 5-6,6-5-4,4-1-9,-2-1-13,4-2-13,2 1-11,2-5-8,4 3-11,3-4-14,2 3-27,3-5-33,4 0-43,4 0-38,8-2-55,1-4-52,-1-1-174,2 0-529,0-4 233</inkml:trace>
  <inkml:trace contextRef="#ctx0" brushRef="#br0" timeOffset="18739.9818">3963 5636 228,'0'7'257,"0"-1"6,0-1-9,-1 7-20,-3-3-16,2 4-21,-2 3-20,0 0-14,-5 0-12,3-2-15,-1 6-13,-7 2-11,3-1-11,-5 1-13,5-7-24,-5 6-34,-1 0-42,4-8-41,-10 7-43,9-7-45,-3-2-28,2 1-36,-7 2-149,3-3-383,1-4 170</inkml:trace>
  <inkml:trace contextRef="#ctx0" brushRef="#br0" timeOffset="22527.3255">1009 6277 39,'0'0'135,"0"0"-6,0 0-16,0 0-1,0 0-9,0 0 0,0 0-1,0 0 1,0 13 3,0-11-13,0 4-4,0-1-2,0-1-4,-1 3-3,1 0-5,0-2-13,0-2 4,0 4-6,0-2-5,0-1-4,0-4-5,0 5 2,0-5-3,0 5-1,0-5 2,0 4 4,0-4 4,0 0-5,0 0 3,0 0-10,0 0-5,10-14-6,-6 7 1,1-3-1,-1 1-1,3-3-4,-4 0-1,3-2 0,-2-3-4,-1 2 6,-1 3-2,-2-1 5,0 1 13,-2 0-9,2 0 0,0 5-3,-3 0 0,-1 3-4,0-2-3,-1 3 1,-4 4-5,2 7-1,-7 0-3,0 6 1,-3 7-2,-1 5-3,3 1 0,3 2-3,2 3-3,2-1 5,1-1-4,3 2 1,1-4-5,-1 1 4,2-1-2,-1-1 3,2-9-4,0 2-2,-1-2 5,-1-2-1,-1-1 0,-1-3-1,-2-2-1,0-1-2,-1-1-2,-2-1-6,1-2-7,-2-3 3,0-2-5,1-2 3,-4-1-8,-1-3 7,1-5-5,2 1 1,-1-4 4,2-1 1,-1 1 1,4-2 4,1 2 1,-2 3 6,4 1 7,1 3 10,-1 2 0,3 0-5,1 1-4,-1 1-1,2 3-2,0 0 4,0 0-2,3 17 1,1-6 4,-2 0-7,1 6 1,0 0-1,3-1 1,1 1-3,0 0 0,1 0 2,4-4-1,-1-1 1,-2-4 3,7 1 1,-2-2-3,6-2 5,2-4-5,5-3 4,4-3-2,1-5-2,3-1-1,2-3 1,-3-3 0,1 0 0,-3-3-5,0-4 1,-3 0-2,-1 0 3,-2-5-1,5-13-4,-5 3 4,-12 8 1,3-1-7,-4 1 6,-3 1-2,-1 5 6,-3 6 8,-4 3 6,0 4 11,0 1 10,-2 4-4,0 2-6,-2 1-1,2 4-2,0 0-4,-11 11-2,2 0 1,0 11-5,-3 3-6,0 4 5,1-1-2,2 2-5,1 2 4,0-4-2,1 2-4,1 1-1,3-4 3,-2-1-3,3 0 2,-2-9-6,4 1 3,3 1-3,-2-2 6,1-6-3,1 0-2,2 2-3,3-5-6,-2 0 0,2 0-9,4-4-6,5 1 2,-3-3-12,4 0-3,1-4-11,3 0-1,-3-1-9,8-6-2,0 1-5,1-4 4,-4 3 3,-5-1-2,-3-2 11,-1 2 0,6-6 7,-9 1 3,0 0-2,-1 1 8,-1-3 2,-2 2 1,0 1 6,-4-1 4,2-2 10,-2 1-4,-3-1 6,3 6-1,-4-3 7,0 3 4,0 2-3,-1 0 5,-2 4-1,2 1 2,1 0-8,0 4 3,-13 0 0,13 0-2,-13 10-1,3 2 2,-5 1-3,3 4 2,-5 5-2,3 0 2,6-3-3,-1-2 4,0 1-3,4-1 3,0-1-3,2 0-3,-1-5 1,3 1 4,2-3-5,-1-2-1,4 0 5,-1-3-2,5 0 1,0-4 2,0 0 8,2-3-7,0-1-1,-1-1-1,0-2-1,4-1 0,-3-1 2,3-1 2,-1-2-1,-2-3-1,5 3-1,-6-3-2,4 0 2,-9 4 1,2 1 0,0 2 14,0-1 0,-5 4-1,3 1 3,-2 1-6,-2 1-1,0 2-2,0 0 3,0 0-4,0 0 1,-6 12-3,2-5-2,1 3 3,1-1-4,-2-1 9,4 2 1,-1-2-14,-2 2 6,6 0 1,0-2-1,1-3 1,2 2-3,-1-2 5,1-1 2,4 1-4,0-2 1,3-3-1,0 0 2,5 0-2,-1-7 1,3 2 1,8-2-3,-9-1 0,6-2-1,-6-2-1,-5 0 0,9-5 1,-4 0-1,-1-1 0,-2-5-2,-1 0-2,0 0 4,-8 4-2,0 1 1,0 0 6,-3 2 2,-1 0 13,-2 5 9,0 4 5,-1-2-1,-1 5-3,0 0-3,-2 1-1,3 3-6,-15 9 1,7 6-7,-6 6-3,0 4-1,0-1 4,0 4-3,0 2-2,3-1-2,2-1 1,1 0-4,4-4 1,4 3-2,0-8-1,0 0 7,6 0-6,1-4 4,-1-4 3,2 0-9,1-2 2,1-1 3,3-4 1,-2-2-2,7 1-1,-1-5 0,2 0 0,-1-2-2,0-4-2,1 0 3,-1-4 0,1 1-1,0-6 0,-3 2-3,-1 1 2,-2-2-5,-1 2 5,-2 0-6,0-1 5,-5 4-1,0 2-1,-3-1 0,0 4 8,-1 1-3,-1 1-3,-1 0-1,1 4-3,-8 0 7,0 5-5,-1 3 1,-3 4 7,-1-1-7,0 1-7,4 4 5,-1-2-2,0 1 5,6 1-6,1-4 2,1 1 0,-1-1-3,6 0-3,-2-2 0,3-1-5,0 0-7,3 0-5,1-3-3,0-1-14,2-1-10,3-1-11,-1-3-28,1 0-25,-1-3-21,3-1-44,-1-1-29,1-4-36,1-2-176,-6 1-455,3-3 202</inkml:trace>
  <inkml:trace contextRef="#ctx0" brushRef="#br0" timeOffset="22748.3201">2013 6400 61,'-4'-1'231,"4"1"-22,-4-4-23,4 4-17,7-6-19,-1 1-10,6 0-19,2 1-12,3-4-10,0 4-9,2-1-11,0 0-14,0-3-24,-3 4-27,2-1-20,-5 2-18,0-3-27,-3 3-33,-2 0-15,2-1-20,-5 2-19,-1 1-70,-4 1-224,0 0 99</inkml:trace>
  <inkml:trace contextRef="#ctx0" brushRef="#br0" timeOffset="22964.4506">1047 6462 130,'0'0'148,"0"0"-19,0 0 4,27-3-15,-6 1-16,9-3-1,2 3-9,4 0-15,1-1-10,3-1-11,13-1-37,-13 0-39,1 4-48,-6-2-113,-1-1-196,2-3 87</inkml:trace>
  <inkml:trace contextRef="#ctx0" brushRef="#br0" timeOffset="24033.863">2771 6334 84,'3'-7'241,"-1"4"-22,-1 0-29,-1 3-18,0 0-14,-7 10-9,-2 1-8,-1 13-28,-3-1-9,-1 4-3,1-2-12,-2 1-1,2 2-9,0-3 0,3-3-6,0-5-8,0 1-3,3-5-9,2-1-4,1-2-6,0-3-2,3 0 1,-3-1-3,3-2 1,-3-2-2,4-2-2,0 0-1,0 0-5,18-10-3,-9 4 1,1-5-1,4 2 2,-5-1-2,4-2 4,0 0-2,-3 3-2,-1 0 0,0 3-2,-1 0 1,-2 2-8,-1 2-3,-1-1-3,-4 3 2,9 3-1,-9-3-2,5 7 2,0 0-2,-1 2-1,0 1-4,-2 2 2,3-1-5,-1-1 2,1 1 2,1 1-7,0-4 3,-1 3 2,1-5 2,2 2-2,-1-2 2,2-3 4,2-1-3,-1 0 0,0-4 3,2 0 0,-1-1-4,1-2 0,-4-1-1,3 0 2,-2-4 1,0 1-3,1-6 2,-5 4-5,2-7 0,-1-1 2,-4 1 0,0-3-2,-2-6 0,-4 3-6,1-2 3,-3 3-3,-3-2 3,-3 3-8,0 0-4,-3 7 2,4 3-5,-3 0 5,-3 2-5,3 3 5,0 5-2,-2 0 2,-2 4-1,4 2-1,0 4 4,1 4-2,-2-3 4,3 8 1,2-3 0,4 2 2,-1-2-1,6 0-6,-3-3 0,8 2 1,0-1 2,1-2-1,7 2 0,-3-2-4,2-3 9,9-1-4,-3-2 4,5-1 1,6-1-2,-7-5 3,11-1-1,-1-3 4,1-1 0,-1-2-5,-2-1 6,2 1 1,-3-3-1,0-3 5,-3 1 1,-2 1 6,-6 2 2,1-1 4,-4 1 2,-2 5 8,0-2 14,-6 4 8,4 0 4,-7 1 5,2 0-15,-3 2-10,-2 2-1,0 0-6,4 10-4,-10-2 1,-2 9 0,1 1-8,-4 6 4,-1 1-2,2-1-3,0 2-6,3-1 0,2 0 4,1-7-5,2-2 1,2 0-3,2-3 5,0 1-4,3-5 2,0 1-2,6-3-3,0 1-3,-1-4-16,5-3-19,2-1-32,2-3-43,1-2-42,-1-2-59,1-3-59,-4-2-226,5-6-533,-3-1 235</inkml:trace>
  <inkml:trace contextRef="#ctx0" brushRef="#br0" timeOffset="24159.9542">3448 6236 59,'-5'-7'192,"-1"3"-15,2 0-13,-2 3-21,0-2-9,6 3-21,-9 5-34,6 0-37,-2 0-40,5 2-50,-4 0-44,4 3-70,0-2-174,3 1 78</inkml:trace>
  <inkml:trace contextRef="#ctx0" brushRef="#br0" timeOffset="25126.8784">3598 6389 84,'-2'-7'205,"-5"-5"-3,3 4 0,-1-1-19,-1 1-7,-1 1-21,1 0-13,-3 4-19,-3 2-7,-1 1-15,-4 7-3,0 1-16,-2 3-3,-4 7-11,5 2-2,1 0-9,-3 2 0,8 1-8,1-5-8,1 3-3,5-3-3,-2-2-4,6-1 0,-2-3-2,3-1-2,3 0-4,0 0 0,4-5 4,1 1-5,4-5 2,-1 1-1,2-6-2,4-1-4,3-3-1,-4-1-5,10-5 0,-5-3-3,1 1-1,-1-5-1,-2 2 0,-1-4-2,-4-2 1,3 2 0,-2-2 2,-6 6-4,1 2 7,-4 4 5,1 1 8,-3 2 10,-1 2 1,-1 2-3,-1 1-4,-1 4-6,0 0 0,0 0-1,-13 16-5,7-4 1,-4 3-2,1 2-1,1-1-2,3 2-1,1-1-4,-2 0 3,6 0 2,0-5-4,0-2 4,4 2 0,2-3-1,1 0 1,4-1-2,5-1 0,0-3 1,3 0-4,1-4 4,1 0-1,7-4-3,-5 1 0,5-5-7,-1-1 7,1-1-5,0-2-2,1-3-1,-7 1 2,0-3-4,1-1-1,-5-3 1,-4 6 0,0-6-2,-1 5 3,-6 0-2,-2 2 1,-3 2-1,-4 0 1,-2 0-3,1 3-1,-6 0 0,-1 5 2,-2 1-2,-3 3 2,-3 2-1,-3 2 1,3 6 1,-6 2 0,8 0 0,1 0 1,-2 2 1,6-1 4,-1 0-13,2 2 10,7-3-2,0 0-1,3-2-3,2 2-3,-1-1 12,2-5-5,3-2 1,3 4 6,2-6-2,2-1 2,-1-1-1,6-1-2,-1-1-1,0-3 4,-6-2-2,2 3 4,1-6 2,2 1-4,-5-3 2,1-1-1,-3 2 1,2-3 3,0 1 2,-1-1 1,-4 3 3,1-2 8,-1-1 2,-1 2 2,-3 2 4,0 0 6,0 1 4,0 4-2,-2-1 1,2 0 8,-2 3-8,2-1 0,-2 1-2,0 3-8,3-3-8,-3 3 0,0 0 1,0 0-5,-3 17-3,1-7 1,0 8 2,-4 8-7,4 0 7,-5 1 2,0 6 5,-5 13 9,1-1 8,-2 0 3,-5-1-2,8-10 17,-8 14 3,4 2-9,0-1 9,-2 4-17,1-4 16,1-2-3,0 0-9,1-13-14,-1 10-5,3-12-1,-3 1-3,1-2 6,-1-5-5,-4 2 1,4-6-7,3-7 6,0-2-1,0-2 4,0-4 7,1 0 9,-1-4-10,-1-2-1,1 2-7,-5-7 1,5-2-3,-8 0-11,6-7 5,-2-3-9,-2-4-6,6-5-3,1 1-12,4-7-6,3-5-6,1 2-8,7-12-9,1 12-4,4 0-11,5-13-6,5 5-13,-1 11-8,9-13-5,4 7-7,-7 12-9,7 2-8,-4-1-10,2 4-16,2 1-22,-1 2-25,-3-2-30,7 4-25,-3 2-21,0-1-26,-2 0-143,4 0-461,-7 4 204</inkml:trace>
  <inkml:trace contextRef="#ctx0" brushRef="#br0" timeOffset="25474.5501">4867 5802 15,'5'-9'230,"-1"-2"-4,-2 6-8,2-1-22,-1 2-11,-2 1-25,-1 3-18,0 0-2,0 0-2,-1 25-4,-11 2-3,-1 6-8,-11 17 0,-3 3-4,-10 28 2,-2-1 0,-2-1-1,-3 0 14,-1 0 2,1-4 3,-5-2-8,3-3 9,13-19-19,-12 21 6,16-23-10,-13 24-3,13-21-8,3-5-12,-2 1-6,2-3-7,2-2-11,0 0-2,9-17-13,2 3-5,-2-5 2,6-7-10,-1-1-17,3-5 8,3-1-6,-4-1-24,3-3-17,-1-1-17,6-3-11,-2 1-35,2-3-34,0 0-32,0 0-24,0 0-42,-8-17-48,10 6-35,0 1-250,0-1-588,2-1 261</inkml:trace>
  <inkml:trace contextRef="#ctx0" brushRef="#br0" timeOffset="27123.0002">779 7399 109,'-6'1'164,"2"1"-6,4-2 2,-8 1-15,8-1-9,0 0-10,-10 0-10,10 0-10,0 0-12,0 0-7,0 0-5,0 0-17,0 0-3,0 0-5,0 0-5,0 0 0,0 0-5,0 0-4,0 0-7,24-1 1,-11-1-1,1 2-5,4-2 3,0-2 6,2 1-13,8-2 2,-7 2-5,6-3 1,2 0-4,-8 3-1,0 1-3,0-2-4,-1 2 2,-5-2-1,1 1-7,-5 1 3,1 1 2,-5 0-4,0-2-1,-1 2-2,3-1-1,-5 2-4,1-3 3,-5 3-5,6 0 2,-6 0-3,7-1-7,-7 1 0,0 0-9,0 0-14,0 0-11,0 0-1,0 0-5,0 0-7,0 0 0,-12-5-7,7 4 0,5 1 10,0 0-5,-16 2 15,10-2 8,-1 1-6,2-1 5,-3 2 7,0-2-3,2 1 13,6-1 3,-13 1 3,7-1 11,1 0-1,0 2 3,5-2 8,-8 3-5,4-1 5,1 2 2,-4 5 7,4 1 3,-3 9 11,-3 9-2,1 1 5,1 4 1,-1 12 2,-1 1 2,-4 1 3,7-12-3,-3 9 3,1-11-6,1 2 2,4-4 2,-5-4-4,2 0 0,2-3-1,-1-5 0,0-3-7,1 1 1,1-6-4,1-1-5,1-3 0,-1 1-18,1-2-13,1-3-17,-3 1-29,3 0-16,0-4-18,0 0-24,0 0-35,0 0-132,0 0-308,0 0 137</inkml:trace>
  <inkml:trace contextRef="#ctx0" brushRef="#br0" timeOffset="28191.3154">1129 7702 48,'6'-3'149,"2"3"-2,4 3-9,-2 1-1,3 1-10,1 6-9,-2-1-11,2 4-10,-3 3-8,-1-2-8,-1 2-2,-2-2-10,-1-1 5,-4-2-5,-1 0-1,0-2 4,-1 0 5,0 0-2,-1-3-1,1-3 8,-1 2 5,1-2 2,0 0 3,0-4 0,-1 4-5,1-4-5,0 0-9,0 0-6,0 0-4,-5-12-5,5 4-9,4-2-7,-2-7-3,3 0 0,2 1-11,2-1 1,-2 0-4,2-1-4,1-1-4,-2 3 0,1 0-7,-2 2-7,1 3-10,0 2-17,1 0-13,1 0-19,-3 5-15,-1 1-19,2 1-22,-3 0-15,5 1-9,-1 1-4,0 2-3,4-1-1,-4 3 4,2 0 5,-1-1-7,3 4 6,0-2 3,-2 0 15,1-1 12,1 1 8,-2 1 19,1-5 11,-2 2 18,-5-1 18,4-2 19,0 0 17,-9 0 16,10-2 20,-5-1 8,2 2 13,-2-3 9,0 0 8,0 0 7,-1-1 7,0-1 12,-3 0 6,-1-1-1,4-1-1,-5-2 4,1 1 1,0 2 0,-3 0-1,2 1-8,-2 0-6,2 3-4,-3 0-12,4-2-6,0 5-14,-10 0-4,2 5-7,-5 4-3,-2 6-4,-3 4-4,2 1-2,-1 4-3,2 0-4,2 0-2,0-1-1,1 3-6,7-10 1,-1 0-3,5 0-3,-6-3 0,5-1-1,2-2-3,0-1-3,2-1 4,1-4 3,1 0 2,1 0-3,2-4-3,6-1 3,-1-3-4,6-1-3,0-6 3,-4 2-2,2-5-1,6-2 0,-10 1-2,5-4 1,0 1-4,0-2 1,-5 6-1,1-1-1,-3 1 2,-3 5-3,-1 1 7,-3 1 7,-1 2-1,3 1 1,-3 3-9,-2 1-1,5-4-6,-5 4 5,0 0-8,2 9 5,-3 0 1,-2 1-2,2 0 0,-3 4 0,3 1-1,-3-1 0,2-3 3,0 5-3,0-5-8,-1 3-18,3-2-21,-2-3-16,4-1-18,2 1-15,-1-2-14,-1-2 4,4 0-12,1-2-7,1-3 5,3 0 1,-1-3-11,5-2 3,0 0-13,0-5 3,3 0 14,0-3 5,-4-2 9,-1 1 10,1-1 7,-3-2 21,1 2 21,-3 1 26,-2-3 22,-1 7 24,-3 3 19,2 2 21,-2 1-1,1 0-6,-3 1-6,-1 3-3,0 0 6,0 0 13,0 12 7,-3-3 6,1 3 1,-3 5-1,0-3-3,0 2-1,-2 0 3,3-4-1,-2 2 0,0-2-1,1-1-4,1-2-1,0-1 2,0-1 0,4-2-5,-3 0 8,1-1 2,0-1 5,2-3 10,-2 4 1,2-4-11,0 0 1,0 0-19,8-17-6,-3 5-6,6-1-10,1-3 0,-1 3-7,4-9 0,2 4-5,-4 3-5,4 2-4,-1 0 0,-2 5-4,-1 1-3,-3 3 4,0-2-8,1 4-11,3 2-4,-5 1 2,0 3-3,0 1-2,-1 3 5,-2 0-5,1 2 3,-4-2 4,1 4-3,-3 0 1,2-2 0,-6 4 0,3-2-11,-1 1-24,-3-4-22,3 5-27,-3-3-28,-1 0-40,2-4-27,0 1-30,2 0-34,-1-4-21,2 1-138,-1-2-437,1-3 195</inkml:trace>
  <inkml:trace contextRef="#ctx0" brushRef="#br0" timeOffset="28521.2812">2357 7611 180,'1'-8'260,"0"4"-8,-2-4-8,1 3-18,1 1-16,-1 4-23,0-7-20,0 7-18,-5-2-15,5 2-15,0 0-12,-11 10-10,3 2-8,1-5-7,-4 6-9,0-3-8,2 5-6,3-2-9,-2-3-2,4 4-5,-1-2-4,4-1-6,-3 0-1,8 1-3,-3-3-4,4 5-1,-1-6-6,0 3-1,1-1 0,-1-1-3,1 2-1,4-3-3,-4 2 2,2-2-3,-1 0-3,-2-1 3,-1-3-3,2 1-2,-2 0-3,1 1 1,-4-1 1,-2-1 2,0 1-4,-4 0 1,1-1 4,-3 2-6,-1-4-5,-5 2-11,4-1-11,-4-2-17,-2 1-16,3-4-15,-1 1-25,3-2-25,-1-1-28,3-1-31,2-3-30,-2-1-149,5 0-392,1-3 173</inkml:trace>
  <inkml:trace contextRef="#ctx0" brushRef="#br0" timeOffset="28783.4409">2516 7594 9,'5'-8'282,"0"4"1,-2 0-13,-2-2-17,4 4-25,-2-1-25,-3 3-26,0 0-18,0 0-19,2 11-7,-2-2-13,-4 7-9,-2 2-7,-1 6-9,0 0-2,-1 1-9,3-6-7,1 0-4,-1-2-4,0 2-11,1-2-6,4-5-1,0 1-5,0-2-4,0-1 3,0-1-7,4-2-4,-2-2-3,2-1-3,1 0-7,4-1-9,-1-3-21,2 0-22,3-1-20,-3-1-27,5-2-24,0-2-22,4-4-39,-3 1-14,1-2-33,-2-2-14,-2 2-152,1-6-406,-5 1 179</inkml:trace>
  <inkml:trace contextRef="#ctx0" brushRef="#br0" timeOffset="28899.5219">2679 7483 65,'-3'-5'75,"2"1"-9,0-2-21,1 6-25,0-4-33,0 4-30,-4-3-48,4 3 22</inkml:trace>
  <inkml:trace contextRef="#ctx0" brushRef="#br0" timeOffset="29137.7645">2877 7400 137,'3'-1'267,"-3"1"-24,0 0-25,0 0-21,10 7-10,-10 0-12,0 8 3,-4 2-15,-1 3-10,2 5-8,-4 4-7,0 1-11,0 3-9,-5-4-8,3-1-6,0 0-14,-1-1-5,2-3-9,4-6-5,1-1-7,-1-1-8,1-2-5,-1-4-6,3-1-6,1-1-5,-2-3-2,5 1-8,-1 0-9,1-3-7,3-1-8,-1 1-5,1-3-9,2-2-14,6 0-18,-3-2-18,5-4-28,-1-1-22,0-2-42,1-2-23,-5 0-29,2-3-24,-4 1-137,0-3-400,-5 4 177</inkml:trace>
  <inkml:trace contextRef="#ctx0" brushRef="#br0" timeOffset="29472.3531">2754 7611 107,'0'0'116,"0"0"4,0 0-12,0 0-3,21-5-4,-11 1-5,4 1-2,3-6-2,2 4-5,-1-1 5,0 0-9,10-2-2,-9 4 0,-1-1-6,0 2-3,-2-1-2,-2 3-7,-3-2-2,1 1-6,0 2-6,-6-2-2,0 2 3,1 0-3,-7 0-1,8 4-1,-3-1 1,-4-1-1,3 4 3,-4 0 2,1 2-2,-1 4 3,-5 5-3,4-1 1,-4 1 0,1 0-2,-2 2 2,-1-1-6,3 2 1,0-4-4,2 1-8,-1-6 3,-1 3-6,3-3-1,0-2-3,1 2-3,0-5-4,1 0-7,-1 0-8,4-2-5,0-1-11,1-1-23,3-2-29,3-1-37,1-1-43,4-4-31,1-3-46,-2 1-135,1-4-387,-2-3 171</inkml:trace>
  <inkml:trace contextRef="#ctx0" brushRef="#br0" timeOffset="29592.4385">3215 7499 103,'0'0'84,"-2"-4"-29,2 4-24,-6-3-31,6 3-46,0 0-50,0 0 23</inkml:trace>
  <inkml:trace contextRef="#ctx0" brushRef="#br0" timeOffset="30147.8311">3432 7539 15,'0'0'236,"-5"9"-7,1-1-14,-1 1-10,-6 8-11,-1-3-10,-1 8-13,4-5-15,-1 0-16,0 1-10,1-2-15,2 0-13,3-5-8,2 1-7,-1-1-7,3 2-3,3-8-4,-2 4 1,3-4-7,2 0-3,2-3-7,1 2-1,5-2-4,-1-2-1,-3-2-9,8-2-6,-5 2 0,2-3-3,-4 1-4,2-3-1,-3-1-7,-2 1 2,-1-3-5,-1-2-4,-2 2-3,-3-1-10,-2 1-2,-1-2-3,-3-3 0,-1 3 2,0 2-5,-2 1 4,1-2 2,0 2-6,-1-2 2,2 6 5,1-3 1,1 3-1,1 1 4,1-4 0,2 3-3,2-3 2,6 0-3,2-1 1,5 0 0,2 2 2,5 0-3,-2 1-2,1 5 3,-1 1-2,2 1 1,-4 5 3,1 4 1,5 2 3,-8 1 6,-3 2 1,2 5 10,-4 6 7,-5-7-1,0-1 6,-3 1 3,-1-2-3,-2 0 4,0 0-3,-2-5 7,0 2-2,-1-3 0,2-2 6,-2 0-3,1-5 9,1 1 2,-2-1 3,1 0 6,2-4 4,-5 1-11,5-1 5,0 0-11,-4-9-1,4 9-14,2-16 1,3 5-9,5-4-2,-1-3-1,5-3-12,3 0 4,1 1 3,0 3-10,-3 1-6,1 4 6,-1 3 3,-4 3-14,3 0 3,-3 5-12,0 2 8,1 2-4,-3 2-1,1 8-2,-3-1 2,-1 5-2,-4-1 0,-2 2 5,0 0-5,-4-1-3,0 1-28,-3 1-27,-1-2-30,0 0-41,-3-2-41,2 1-51,3-6-60,-1 2-280,-2-3-614,1-1 272</inkml:trace>
  <inkml:trace contextRef="#ctx0" brushRef="#br0" timeOffset="30943.1118">4418 7311 6,'0'0'214,"-10"0"-4,6-4-9,4 4 1,-7-1-18,7 1-12,-7 0-16,7 0-12,0 0-6,0 0-16,0 0-1,0 0-6,0 0-4,18-6-8,-8 6-4,2-1-6,8-3-7,2 1-4,8-2-6,0 3-6,0-1-5,2-2-4,0 3-3,2-3-4,-1 5-4,0 0-5,-3-3-4,-2 1-7,-9 2-1,-1 0-3,-4-2-5,-7 2-2,0 0-1,3 0-5,-5 0-3,-5 0-6,0 0 5,0 0-11,0 0-9,0 0-3,0 0-6,-23 2-1,12-2-1,-2 0-7,-5 0-1,-2 0 2,3 2 2,-2-2 3,2 0 3,2 3-1,1-3 0,3 4 2,-2-1 1,1 2 1,2 0 4,1 4 1,0 1 5,-3 5 0,2 2 3,1-1 0,0 8 3,-1 0 2,1 1-2,0-2 2,1 2-1,-1 1 3,2-3 0,-1 3 2,0-2 0,0 1 1,1-7-2,1 0 4,0-2-1,-2 0-4,3-3-2,-3-2 0,3 0-3,3-5-13,-1 1-13,-2-2-19,3-1-21,-1 1-24,0-2-19,2 0-23,1-3-25,0 0-16,0 0-24,0 0-160,15-10-383,-11 7 170</inkml:trace>
  <inkml:trace contextRef="#ctx0" brushRef="#br0" timeOffset="31792.7563">5047 7556 172,'6'-10'210,"-1"0"-12,2 1-6,-3-1-5,2-3-9,-2 4-9,-3-4-6,2-1-11,-1 2-11,1 1-5,-3-2-7,-3 3-8,1 0-8,-1 1-15,-2 2-9,-4 4-5,1 1-9,-2 4-8,-8 3-7,2 3-7,-6 8-4,-2 6 1,3-1-11,1 3-5,-2 0 2,7-1-5,-3 6-1,6 0-6,1-6 4,7-5-5,0-1-4,2 0-2,2-5-7,0-3-5,5 0 2,-3-2 0,5-2 2,3-3 1,-4 0-5,3-5 3,3-3-4,6-1 1,-3-3-2,0-2 0,2-3-1,-4 0 0,2 1-3,-4-1 0,4-4-1,-4 2 3,-1-2-2,2 2-2,-6 0 1,2 1 0,-4 5 4,2 1-2,-1 2 7,-1 2 5,0 0-3,-3 1-1,2 2-5,-3 3 0,0 0-3,0 0 4,0 0-2,-8 18 3,4-8-6,-2 5 5,1 2-1,2 0-3,-2 2 0,5-1 2,-3 0 0,4-1 2,5-2-4,-5-3 4,2 0-5,6-2-2,-2-1 0,2 0-1,4-3-2,-1-3 5,7-1 0,0-2-2,2-2-2,-1-1 1,0-3-9,-1-4 0,1 0 1,1-5 2,-6 3-2,1-3-2,-2 0 2,-1-1 1,1-6 0,0-4 2,-3 1-2,1-1 0,-1-1 2,-3-1 1,-4 3 2,2 7 5,-3 2 13,-1 6 11,0 0 8,-1 3 0,-1 2-2,0 3-3,0 2-2,0 0 0,-15 17 4,8 0 0,-3 7-3,-2 1 2,2 5 4,0 0-5,-1 2 4,2 2 0,1-1-5,-1-4 2,-1 0-1,6 0 0,-1-9-4,-2-3 0,1 1 1,5-7 2,-3 0-2,3-3 4,-2-1 10,1-2 28,2-3 0,0-2-9,0 0 3,0 0-11,0 0 11,13-14-18,-6 5-7,3-7-3,3 0-5,0-1-3,1-5 0,4 1-15,-1 1 11,-4 5-15,1 1 10,0 1 0,2 4-6,-5 1 2,2 2 6,0 3-27,-1 0 19,0 4 1,1 1-2,-4 3 2,-1 3-3,2-1-6,-7 4 0,2 1-3,0-2 0,-5 4-3,-5 3 8,2-2-3,-2 1-1,-5-2-2,2-1-7,-4 0 6,-3-1-7,1 2-5,-4-6 0,0 1-10,0-3-7,0 0-10,2 0-14,-3-3-13,8-2-16,0-2-21,1 0-23,1-1-33,5-1-24,-1-4-38,5 1-28,1-5-24,3 2-177,1-11-492,4 3 218</inkml:trace>
  <inkml:trace contextRef="#ctx0" brushRef="#br0" timeOffset="32302.8768">5668 7332 75,'11'-16'198,"-2"0"4,-2 8 2,-2-2-12,-1 6-13,1-4-18,-1 5-4,-2 3-1,-2 0 2,5 11-5,-5 1-3,-5 4-10,1 9-6,-5 1-9,2 3-1,-1 2-8,0 1-9,-2-3-8,2 0-7,2 4-4,1-3-9,-1 0-7,2-2-12,1-3-4,1-6-3,-1-2-10,3-4-9,3 0-18,-2-3-23,0 0-22,2-4-17,-1 2-22,2-7-18,3 2-34,-1-2-16,-6-1-19,18-4-9,-4 0 5,-4-2-22,5-5 1,1 2 8,-6-4 11,3 0 18,0 0 23,-2 0 24,-1 2 33,-3 3 32,0-1 26,-2 5 28,-3 0 9,3 0 2,-1 1 2,-4 3 4,2-7 15,-2 7 0,0 0 1,0 0 1,14 7 6,-14-7 5,7 3 5,0 0 2,-1-1 4,6-1 5,0-2-2,0 0-2,0-2 0,6-3 2,-3 1 6,3 0 1,-4-4 1,2 4 4,-6-3-4,3-1-1,-3 1 2,-5-1 1,1 2 2,0 1 3,-3-1 7,-1 3 0,-2-1-17,0 5-15,-8-3-4,-1 5-6,-3 2-7,-4 2-3,-7 7-2,0 3-12,-1 5 9,3-1-14,3 1 1,3 0-6,2-4 1,1 5-4,6-3-5,0-2-3,4 0-9,4-1-7,1-3-10,3-3-6,1-1-6,5 0-10,2-3-15,0-3-27,5 1-32,0-4-31,2 0-37,-2-1-38,4-3-36,-3-3-36,0 3-210,-1-3-532,-4-1 235</inkml:trace>
  <inkml:trace contextRef="#ctx0" brushRef="#br0" timeOffset="33149.1845">2500 8322 164,'0'-21'228,"4"5"4,-4 0 4,0 5-4,3 3-15,-6 0-22,3 3-18,0 2-20,0 3-15,0 0-13,0 0-2,-5 27-5,-3 2-8,-3 18-2,1 3-5,-3 10-2,1-3-10,-1 1-5,-1 2 4,0 21-12,-1-28-1,5-2-7,-3-1 4,3-1-7,-2-3-1,5-11-6,-1 10-3,-1-12-3,4 1-11,0-2 3,-4-5-5,4 1-7,1-8-3,-1-3 3,1-1-10,0-4-5,-2-2 0,2 0-4,4-3-8,-1-2-8,-3 0-10,4 0-19,-5-1-12,3-1-12,0 0-12,2-3-8,-10 2-9,10-2-5,-8 2-20,8-2-7,-16-5-2,8 3-7,-1 1 4,-2-1-1,-3-1 3,4 1 10,-1-2 15,-2 2 4,1-3 19,0 0 9,3-1 16,-2 0 13,-2-6 13,5 4 10,-1 0 15,4 0 8,-3 3 5,3-3 4,0 2 8,2 1 1,2-1-5,-2 1 1,1 3 2,2 2-10,0-3 2,0 3-4,0 0 0,0 0-1,0 0-3,9 18-4,-4-11 4,3 2-2,-2 1-4,2 1-6,-2-2-9,4 3-7,0-3-16,-3-1-14,2 1-16,3-2-15,-2 0-5,1-1-15,-2-1-10,4-1-22,0 1-2,-1-4-18,0 3-16,2-2-140,-3-1-325,-4-1 144</inkml:trace>
  <inkml:trace contextRef="#ctx0" brushRef="#br0" timeOffset="33339.3966">2517 9101 88,'4'-7'132,"2"5"-11,-3-1-4,0-1-1,-3 4-1,0 0 2,0 0 1,3 12-2,-3-7-2,-6 4-7,-3 6-9,0 1-10,-3 0-4,-3 6-9,-2-3-9,2 2-4,-3-1-14,-2-1-19,0-2-20,5-5-25,0 2-22,3-2-31,2-5-25,-1-1-22,3 3-133,-1-6-268,4 0 120</inkml:trace>
  <inkml:trace contextRef="#ctx0" brushRef="#br0" timeOffset="49370.6583">759 10184 75,'-3'-12'192,"3"-5"-3,0-1-8,0 2-11,3 3-3,-1 4-7,-2-1-7,1 3-8,-1 1-12,0-1-11,2 4-16,-2-1-7,0 4-15,0-2-11,0 2-4,5 9 1,-4 3-1,-5 6 0,4 10-4,-2 5 13,-1 14 2,-2-11-7,0 0-11,-3-1-8,4 2 0,2-4-3,-2 0-3,-1-4-4,0-3 1,1 0-5,4-5-5,-3-5-5,2 0 1,-2-3-2,3-3-7,3-4-1,-3 1 0,-3 0 2,3-4 2,0 0 3,0-3 7,0 0-1,0 0-3,0 0-5,16-10-3,-6-2-3,7-8-2,3-3 1,-1-2 3,6-2-7,-1-1-1,0 1-3,-2 0 1,-3 3 2,1 4-8,-7 8 4,0 0-3,-4 3-3,-1 3-4,-2 2-2,-1 1 0,1 3-1,-6 0 2,11 6-3,-5 3 2,0 1 0,0 6 0,-1-1 1,0 1-3,2 1 2,0 0 0,-2-1 3,1-2-3,0 3 2,0-9 0,-2 3 4,1-4 3,2 3-7,-1-5 4,-1 1 1,1-2 0,0-1 5,1-2-2,-3-1 4,5 0 5,-2-3 1,5-3-1,-6-2-8,3 0-3,-1-3-1,1-4 0,-4-2 4,4-1-3,-4 0-3,0-7 3,-1-1-1,-1 0-3,-3-1 0,-1 1-1,-1 8-2,-2-6-3,3 5-1,-3 5-3,-5-3-12,4 2-12,-3 3-7,2 2-15,-4 3-16,-2 0-16,4 2-24,-2 0-23,5 3-28,-1 1-34,2-1-19,4 2-17,-9 4-167,6-2-429,3-2 191</inkml:trace>
  <inkml:trace contextRef="#ctx0" brushRef="#br0" timeOffset="50117.6758">1386 10516 118,'9'-15'117,"1"-1"0,-1-2 7,-1 1-2,2-1-4,1-4 2,-4 3 1,3-5-3,-6 6 3,1 2-5,-1 4 6,-2 2 1,1-1-2,-2 4-3,0 1-8,-1 0-11,0 3-13,2 0-14,-2 3-7,0 0-7,0 0-5,0 0-7,-14 14-2,6 1-7,-2 0-3,3 1-3,0 2-3,4 1-5,0-2-4,0-1-4,3 0-2,0 1-2,5-5-4,-1-2-2,5 1 1,0-4 1,1-1-3,4-2 3,4-4-1,0-4-2,3 0 1,-2-4-2,1 0 4,4-5-3,-5 2 1,-3 0-2,-3-1 1,-2 2 1,-2-3 1,2 1 4,-3 2 5,-2 0 10,-1 1 8,-3 4 2,3 0 3,-3-2-5,-2 4-5,0 3-3,0 0-5,0 0-4,-12 12-1,6 0 3,-1 3-2,-1 2-6,1 1 0,-1 0 2,0 1-4,3 1 5,-1-3-7,2 0 5,4-1-5,-4-3 0,4-1-1,0-1 3,4 0-2,0-5 0,1-2 2,-1 2 1,2-4 5,6-1-6,-1-2 0,2-1 0,5-7 0,0-1-2,4-4 1,3-1 0,-11 4-3,5-10-1,3 0 2,-8-3-2,3 2 0,-2-1 0,-6 5-1,1 1-1,-2 2 7,-3 2 1,0 3 21,-3 2 1,3 1 2,-2 2-1,-2 2-11,-1 3-2,3 0-1,-3 0-2,-7 12 0,2 3-5,-2 2 1,3 0-2,-3 2-6,1 0 2,3-1-1,0 0-2,-2 0 1,5-1 3,0-4-2,5 3 2,0-7 4,-4 3-5,5-1 0,1-5 2,2 1 0,2-4-6,1 0-9,2-3-25,-1-1-25,4-3-35,-4-1-35,-1-1-52,3-5-45,-2 1-51,-4 0-163,0-3-474,0-3 210</inkml:trace>
  <inkml:trace contextRef="#ctx0" brushRef="#br0" timeOffset="50484.7892">2248 10035 60,'7'-2'262,"-5"2"-21,-2 0-19,8 5-3,-4 2-3,-4 9-5,4 4-4,-4 9-1,-4 0-11,-1 4-12,0 1-2,-3-1-13,-1 1-17,0-1-10,0 0-17,0-3-11,2 0-11,0-2-11,3-11-11,0 0-7,2 2-7,0-4-4,1-5-3,-1 1-8,2-3-11,0-3 0,2 0-18,-1 0-4,2-2-5,1-2-16,-4-1-10,10-1-23,-3-2-16,4-3-23,-1-3-21,7-1-20,-4-3-27,0 1-18,-2-3-27,2 2-17,-1-2-24,-3-1-188,-5 4-452,-1-2 200</inkml:trace>
  <inkml:trace contextRef="#ctx0" brushRef="#br0" timeOffset="50859.2688">2118 10268 109,'29'-7'147,"-7"4"-6,8 1-15,-4 0-2,1 4-2,-5 2-5,5-1-11,-4 1-7,-3 0-7,-1 0-10,1 2-3,-8-4-4,1 2 1,-3-1-3,2 1-7,-5-1 3,0-3 1,-1 0-5,2 0-4,2-3-4,2-1-6,-1 1-6,2-3 0,-4-2-6,7 0-1,-5-1-3,-1-2-3,3-1 2,-6 1 2,2-1 1,0 1 4,-2 2 3,-2 1 9,-1 2 12,0 2 4,-2 0-3,-2 0-12,0 4-4,0 0-7,0 0-7,0 0-5,-17 17 2,4-4-4,2 3-4,-9 7-1,6-2-2,-2 2-2,5-1 1,2 1 0,-1-5-7,6 2 0,-1-4-4,2-1-1,3-2-2,3 0-6,1-3-1,1-2-6,6 1-10,1-6-15,6 2-24,1-2-29,1-3-31,11-3-60,-2 0-58,-1-4-174,2-2-438,-2-1 193</inkml:trace>
  <inkml:trace contextRef="#ctx0" brushRef="#br0" timeOffset="52262.7265">3333 10086 215,'4'-14'237,"1"-1"-10,0-2-7,-2 5-10,-2 2-15,1 3-11,3 3-12,-5-3-14,1 1-15,-1 5-16,0 1-10,0 0-17,0 0-6,0 17 1,-1 4-5,-7 5-7,0 4-8,1 5-10,-1-1-2,0 3-7,2-4-5,1-3-9,0 1 2,2-1-5,3-3-4,-1-7-4,3-1-4,0-3-13,4-1-7,3 1-5,-4-8-8,7-2-11,3-3-18,2-3-17,2-3-16,9-4-16,-3-3-31,2-6-4,-4 0 2,0-2-24,-1-2 19,-2-4 8,-3 0-6,-1 0 22,-1 0 21,-2-3 0,-2 0 14,0-2 2,0 2 15,-6-6 9,1 4 19,1 1 20,-4 2 21,1 6 20,1 5 11,-2 4 23,-3 2 6,1 1 3,-1 3-13,-1 1-11,1 4-3,0 0-3,-4 14 6,-4 3 2,1 8 2,2 5 0,-4 0 0,-3 3 0,2-1 17,1 5 2,-2-6 5,-1 1 3,5 1 3,-4-9-4,5 1-10,-1-7 3,5 0-7,-2-6-6,-1-2-3,2-1-10,1-3 3,-1 0 13,2-1 18,1-3-2,0-2-5,0 0-4,0 0-5,0 0-11,0 0-5,6-13-3,6-1-8,-3-2 0,5-6-9,0-2-9,3 2 5,2 2-9,-2 2-1,-1 4-7,-1 1 1,-1 3-4,-1 3-1,0 0-2,-3 5-7,3 2-2,-3 1-6,4 3 1,-5 0 4,3 5-5,-6 0-1,7 5-2,-7 0-7,0 2-6,1 0 11,-6 1-3,2 2-9,-2-1-27,1-2-24,-4 0-20,2-3-32,2-1-34,-4-2-27,2 2-33,2-5-28,0 0-13,3-2-28,-3-2-219,4 0-544,-1-3 241</inkml:trace>
  <inkml:trace contextRef="#ctx0" brushRef="#br0" timeOffset="52585.3986">3994 10251 14,'0'-3'173,"1"-1"-4,-1 4 1,0 0-4,3-1-6,-3 1-9,0 0-8,4 8-10,-4-3-6,1-1-7,0-1-3,2-1-5,2 1-3,-1-1 2,-4-2-4,10 1 0,-10-1-3,18-4 1,-7-1-2,0-1 2,2 0-4,0-4 3,3 2-7,-6 0 3,-2-1-3,-2 0-1,3-2-4,-4 4 0,0 1 3,-1 0-3,0 1 13,-1 0-17,-3 3-7,0 2-15,0 0-13,-8-3-3,8 3-1,-17 8-6,3 5-1,1 2-6,-6 3-5,2 1-5,-1 3-3,6 1-10,-2-6-2,5 1-10,4-2-13,1-2-11,-1-1-1,2-3-4,3 1-10,5-3-1,-1 0-7,1-2-12,7-2-13,2 0-17,-3-1-19,0-3-23,9 1-13,-5-3-32,3-3-39,0 1-21,-1-3-17,-1 2-183,-4-2-470,-2 1 207</inkml:trace>
  <inkml:trace contextRef="#ctx0" brushRef="#br0" timeOffset="52868.3469">3021 10311 124,'0'0'226,"0"0"-20,0 0-20,0 0-16,11-14-17,1 7-17,6 0-11,-1-1-15,10-2-6,0 1-20,1-1-23,0 1-30,0 1-42,0-2-39,-4 1-43,3-1-47,-10 3-97,1 0-257,-5 3 113</inkml:trace>
  <inkml:trace contextRef="#ctx0" brushRef="#br0" timeOffset="58069.8804">967 10969 174,'1'-12'217,"4"3"1,-2 0-7,-2-1-2,3 0-8,-4 3-1,1 3-14,1-4-7,0 5-10,-2-1-9,0 1-10,0 3-15,0 0-4,0 0-8,-5 11-2,-3 7 1,-2 6-3,-3 2-16,-3 6-2,1-3-9,0 1-7,2-1-5,-1-1-7,3-6-9,3-5-5,2 2-1,-1-7-1,4 1-9,-1-3-2,0-3 4,1 1-4,2-4-1,0 0 10,-1-1 8,2-3-6,2 6 1,-2-6-4,0 0-22,0 0 18,14-13-8,-3 3-1,5 1-5,0-1-12,1-3-3,2 4 7,-2-1-8,2 4 7,-1 0-16,-3 3-3,-1 1 7,1 4-9,-1 1-3,-2 4 7,1 3-11,-1 2 5,-4 3 7,-1-1-13,-4 1 7,-1 3-3,-4 3-5,0-4 5,-3 2-19,-4 2 21,-6 1-3,0-1 1,-1-6-1,-3 7 1,-3-8-9,-1 2 18,4-5-19,-9 1-1,2 2-11,0-6-30,7-1-20,1-3-11,1-3-25,4 0-21,-1-3-21,3-2-30,1 0-36,4-5-37,1-3-22,5-3-23,-4-1-184,4-2-519,3-2 229</inkml:trace>
  <inkml:trace contextRef="#ctx0" brushRef="#br0" timeOffset="58251.2683">913 11088 66,'0'-5'190,"3"0"-2,-1 2-10,-1-1-5,3 0-22,0-1-10,3-1 1,3 0-12,8-3-6,-3 1-14,2 2-5,3-3-10,7 1-9,1 1-5,0-1-12,-2 2-7,2 1-8,0-1-18,-6 2-21,-2 2-38,2-1-52,7 3-45,-8-1-51,-6 2-131,2-1-326,4 6 145</inkml:trace>
  <inkml:trace contextRef="#ctx0" brushRef="#br0" timeOffset="58461.3227">1443 11323 129,'-2'2'274,"0"1"-13,2-3-18,0 0-22,0 0-14,10 1-19,-10-1-15,21-5-16,-2 0-12,10-1-13,-1-2-10,6 1-18,-3-1-9,1 3-10,-2-7-8,0 4-9,-3 0-8,-6 3-26,0 0-31,-6 1-47,3 0-51,-6-1-52,7 0-45,-6 2-192,-2 0-415,2 2 184</inkml:trace>
  <inkml:trace contextRef="#ctx0" brushRef="#br0" timeOffset="58745.2695">2242 11067 213,'6'-11'294,"-2"1"1,0 4-6,-1-1-15,-1 3-21,1 2-30,-3 2-14,0 0-13,0 0 2,-3 19-3,-1-3-17,-2 11-5,-4 1-3,1 1-14,-2 1-4,-1 1-11,2 0-5,0 0-21,0 1-10,0-3-13,2 1-10,1-1-4,0-5-7,2 2-8,1-8-6,3-1-8,0-4-4,0 4-12,2-7-7,-1-1-10,3-3-7,2-1-21,-1 3-27,3-4-11,2-4-9,-1 0-26,2-3-21,1 0-21,1-1-28,2-3-20,0-2-17,-1-1-20,-2 3-6,1-5-17,-2-3-3,-2 7-3,-3-3-166,-3 1-442,-2-1 196</inkml:trace>
  <inkml:trace contextRef="#ctx0" brushRef="#br0" timeOffset="59406.7392">2099 11357 67,'-11'-2'128,"3"2"0,0 0-3,3 0-8,5 0-12,0 0-5,0 0 0,0 0-5,0 0-2,14-8-8,4 3-8,1-2 0,4 1-4,5-4 1,5 1-1,-1 3 3,2-3 1,-1 3 1,-5 1-2,0-3 0,-9 4-3,-6 1-8,0 3-5,-5 0 5,3-1 2,-5 1 18,-1 1 4,-1 2 15,-3 2 7,-1 4 1,-2-1 0,-3 4-2,-3 5-1,2-1-11,0 0-2,-1 1 5,-1-1-28,5 1-6,-1 0-4,2-3-5,2-2-1,3 1-2,0-1-13,0 0 1,5-1-7,1-4 1,4-1-7,6 2-8,-4-8-2,6 1-1,7-5-2,0 0-4,-1-1-9,-2-4 3,1-1-11,-3-3-6,-7 1 0,1-1 0,-3 0 6,2-4-2,-5 0 3,2 0-6,-3 2 6,-3 0 3,-1 4 0,-2 3 8,-1-3 7,-1 6 9,0-1 5,0 0-5,-1 5 3,-1 1-8,0 0-4,0 0-1,-14 12-2,5-2-2,3 1-3,-2 3 9,0-3-1,3 9-7,0-3 15,-1 0-14,6 1 2,0-1-6,-3-5-2,6-1 5,3 6-2,-1-6 3,3-1 5,1-1-10,1-3 18,8-1-12,-4-3-3,6-2 2,1-1-2,0-1 0,0-5-6,4-2-2,0-4-3,-6 2 11,3-4-8,-4-5 2,2 2-2,0-3-1,-3 0 10,-4-1-13,5 0 6,-8-4 3,0 1 0,-1-1-5,-1 0-1,-6 6 4,3-3-3,-1 4 1,-4 3 26,0 4 14,1 2 9,-1 1 8,3 3-5,-3 4-3,0 2-23,0 0 18,0 0-5,-8 19 6,3 6 1,-2 5 11,0 5 5,-8 14 4,2 2 2,-2 3 1,2 2-5,-7 22 2,3-24-4,3 3-3,1-1-8,-2 2-1,3-2-16,-2-5 3,-1-1-3,3-3-16,2-14-19,4 0-22,-1-6-30,-2-2-22,3-6-47,2-7-47,2-1-42,-1-5-29,2 1-43,-1-4-42,2-3-27,0 0-23,0 0-194,8-24-615,-3 9 273</inkml:trace>
  <inkml:trace contextRef="#ctx0" brushRef="#br0" timeOffset="59670.9266">2992 11673 34,'12'-26'126,"0"-3"6,-1-3 9,1 6 4,1 1 2,-1 8 9,0-5-4,1 6 1,9-2 1,0 0-2,-4 6-2,8-1-2,-7 8-7,-4-1-9,5 1-5,-8 5-6,4 0-4,-2 4-9,0 1-6,-3 2-9,0 0-3,-1 3-8,-1-3-4,0 6-10,-2-1-6,-1-2 3,-5 2-7,1-1-4,-4-2-1,-3 2-6,0 1-6,-5 1-3,-7-4-2,3-1-3,-3 1-7,-4-1 2,2 1 0,2-5-5,-9 4-7,5-4-1,4 0-4,-1 1-5,5-4-11,2 3-21,3-2-27,2 0-32,-2-2-33,8 0-35,-9 0-42,9-5-30,0 5-38,7-11-165,-1 5-464,0-2 206</inkml:trace>
  <inkml:trace contextRef="#ctx0" brushRef="#br0" timeOffset="60196.3005">3519 11146 125,'10'-14'211,"-5"1"6,1 4-5,1 0-12,-2 5-16,-3 3-8,-2 1 5,0 0 0,-2 22-2,-3 0-5,-4 7-6,-3-1-3,-3 4-2,1 2-8,-3-2-6,4-2-9,-4 14-15,6-16-10,1 1-9,2-2-23,1-5 5,5-3-12,0-2-11,2-2-9,0-3-20,0-4-13,2-1-26,0 0-25,0 0-26,3-5-19,1 1-20,1-2-25,2-1-26,0-1-28,2-2-19,0-4-3,2-4-3,1 0 14,-2 0 10,2-6 22,-1 2 18,-1 3 16,-1-1 26,0-3 27,-6 6 27,3 0 27,-2 3 26,-1-3 15,-1 8 11,0-2 7,-1-1-2,-1 2 4,-2 3 10,6-2 14,-6 2 8,8 0 4,-8 0 2,9 5 5,-4-3 3,5 0-3,-4-1 1,6 1 4,2-2-3,-3 0 3,7-2-6,-4 1 4,5-4-6,-2 0 7,-3 0-4,3 0 6,-6-1 2,1 0-3,-3 1 1,1-3 0,-4 1 9,-3 1-6,0-1 0,0 2-8,-3 0 3,2 3-18,-7-3-7,-3 4-8,-4 1-8,-8 3-3,-3 7-18,0-2 7,-7 4-4,2 5-5,6-3 0,1 3-7,6-2-1,4 2-9,0-3 2,2 4-16,8-1 21,1-4-28,4 0 10,2-4-9,3 0-6,6-1-8,4-3-25,8 2-18,0-4-18,2-3-15,1 0-16,-11-3-15,10 1-23,-9-3-32,0 0-23,0 1-33,7-9-26,-10 5-30,-3 0-226,-5 2-558,-2-1 247</inkml:trace>
  <inkml:trace contextRef="#ctx0" brushRef="#br0" timeOffset="61470.5606">496 12610 27,'-5'3'242,"0"0"-23,5-3-15,-6 0-12,6 0-10,0 0-10,0 0-5,0 0 2,0 0-4,10-15-4,-1 7-6,4-3-14,5-1-7,2-6-5,5 1-12,-7 0-8,7-5-7,-4 3-3,0 0-7,-1-6 1,0 6-16,-4-2-5,-4-1-5,-1 4-5,-3 2-2,0-3-7,-2 4-1,-5-1 0,1 5-5,-2 1-5,0 2-7,-3-2 1,-2 6-6,1 3-8,3-2 0,1 3-5,0 0-6,-13 5-2,9 2 0,-1 3-4,4 3 6,1 0-7,5 4 1,0 0-4,3 2 2,2 3 0,-2-5-1,6 1-5,-4 6-4,0-7-3,-2 2 1,1-2-2,-2-1-11,0 1-8,-2 0-11,-1-4-9,0 3-3,-3-4-7,-1 0-10,0-4-4,2-1-16,0-2-7,-2-2-6,2 0-11,-2-3-11,0 0-7,0 0-4,14-13 5,-6 3 7,-2-1 2,4-5 18,-1-1 8,2-1 9,1-3 7,0-2 11,-2 6 10,2 0 14,-2 1 8,0-1 17,-1 3 27,-1 5 14,1-1 11,-3 1 3,-2 3 3,0 0 9,-3 3 9,3 3 6,-4 0 6,0 0 8,9 7 3,-5-2-3,2 3-7,-2-2 0,-2 0-7,5 3-3,-3-4-5,3-1-1,2 2-6,-2-2-1,3-4 1,3 3 1,-2-5-2,3 1-6,3-7 0,-2 2 4,-2 2-8,-3-3 1,7-2 0,-9 0-4,3 0 0,-2-2-1,0-2 9,-4 3 0,-1-1-2,-2 2 2,1 0-5,-3 0 7,0 2-1,-3 2-4,0 0-4,-5 5-4,8 0-4,-16 5 2,0 6-2,2 0-11,-4 9 6,-1 2-7,2-1-5,3 4 3,3 0-3,2-3-5,2 4 2,3-9-3,4 2-4,2-3-21,0 0 3,5-5-1,0 0-1,2 0 2,8-5 2,-2-1 0,4-4 5,6-1-2,3-4 1,0-2 1,-1-5 0,3-1 3,0 0 2,-2-3-4,0-2 0,1-1-2,-3-4 1,1-1 3,0 0-2,-5-3 2,2 0 1,0-3 3,-4 5-8,-4-3 4,2-2 6,-8 5-3,0 6 6,-1 4 2,-5 3 7,-2 2 13,1 1 1,0 5-2,-3 3 0,0 0 6,0 0 7,-13 27 14,0 1-2,7 5-1,-7 15 10,-1 0 6,-2 5-7,6 3 2,-5 0-4,-2 0-11,2 4 6,-3-7-13,-1 3 5,2-1-10,2-4-7,-3-4 4,8-12-10,-4-2 3,2 0-13,2-1-12,0-6-28,-2-1-21,6-9-24,2 2-24,-1-7-19,0-2-22,1-4-34,1-2-31,2-3-34,1 0-11,0 0 3,5-17-182,0 7-470,4-9 208</inkml:trace>
  <inkml:trace contextRef="#ctx0" brushRef="#br0" timeOffset="61721.1946">1524 12736 24,'15'-43'94,"-3"11"3,-2 1 17,-1-3-10,1 3 14,-1 1 3,-2-1 3,8 4 2,-5 1 5,-1 7 2,-1 1-9,1 1 0,1 5-9,-2 2-2,2 1-6,-1 6-7,-2 0-5,5 3-1,-1 4-7,-2 1-6,5 8-6,-2 0-9,-4 3-6,0 2-6,-1-4 1,-2 5-12,-3 0 3,-2-1-9,-2 1-4,-6-2 2,-2 0-7,-2-2-5,0-1-1,-6 1-6,5-6 6,-5 1-8,-2-4-4,6-1-1,0 0-2,2-2-8,-3 0-6,3-3-15,2 0-21,2-3-23,-1 2-37,3-2-38,3-2-29,3-3-49,-1-1-133,4-1-381,2 0 169</inkml:trace>
  <inkml:trace contextRef="#ctx0" brushRef="#br0" timeOffset="62676.4295">1911 12584 146,'4'-4'192,"1"-2"-14,3-3-10,-1 4-12,3-7-11,3 1-11,2 1-10,0-4-6,-1-1-11,0-1-12,0-4 0,0 4-6,-1-5-9,-3 4 0,-2 1-3,-3-1 11,0 2-6,-3-1 0,-1 6-1,-1-2-7,-3 7-2,3-2-7,-5 2-4,1 1-8,3 3-7,1 1-4,0 0-6,-9 8 1,5-1-6,8 4-4,-3 0 0,3 3 1,1 3-10,3 0 3,-1-1-7,5 0 4,1 8-7,-1-7 2,-2 5 0,-1-6-5,-2 1 1,0-3-1,-1 2 1,-4 2-5,-2-4 5,0-5-5,0 5 0,0-4 0,0 0-9,0-1-18,0-2-20,0 0-21,0-4-19,0 1-20,4-3-5,-4-1-32,0 0-10,19-10-4,-9 2 13,7-1 13,-4-4 3,6-5 11,-5 5 16,4-10 8,-2 3 14,2 0 2,-7 6 25,-2 0 17,3 2 24,-4 1 24,-4 5 33,1 1 17,-1 0 2,0 3 8,-2-1 9,-2 3 17,0 0-1,0 0-2,9 10 2,-5-8-3,1 3-9,1 3-3,1-1-4,1-1-10,1 0 1,2-1-1,2 0-7,6-1-4,-1-1-5,4-6-3,-2 0-7,1-1-1,7-1-4,-11-4-5,4 1 1,-5 0-4,1-1 0,-4-3 1,-4 2 0,5 1 3,-9-1 5,-2-1-2,2 2-1,-4 0 2,-1-1-4,-4 3-5,0 2 1,-2 1-1,-7 3-8,0 2-2,-4 5 2,-8 6-2,1 4-3,-2 2-5,3 1 2,2 4-8,4-1 6,2 1-5,6-5-1,2 1 4,2 0 0,4-2-3,2 3 0,1-3 3,4-3-4,-2-3-2,7-2-3,2-2 6,-1-2-5,5-3 4,0-2-3,5 0 0,6-2 2,-1-5-1,-7 1-3,8-4 3,-3 0-1,0-3 0,1-2 10,-2 1-5,-1-4-5,-3 1 0,2-4-5,-2 2 3,-2-3-3,-1 0 8,-3 0 0,-1 5 6,-7-1 7,2 3 6,-3 4 5,0 0 9,-1 1-1,-2 2 2,0 4 3,-2-1-3,-2 3-11,2 2 0,-8-2-5,8 2-8,-12 7 3,6-1 5,-2 2-14,-1 4 3,5-2 1,-1 4-9,4 1-3,-2 0 8,2 2-5,2-1 1,2 0-2,1 0-6,1-2 1,-2-2 6,0 0-2,1-1 1,0 0-4,1 3 6,-1-6 2,-3 2 10,2 0 5,-2-3-5,1-2 14,-2 3-8,0-1 6,-2-2-1,1-1-8,-6 0 5,1 0-4,-2 0-3,-1-2-6,-1 1 6,-5-2-3,3-1-10,-3 0-1,-2 0 1,2-2-7,2 0-14,-4-3 1,5 2-35,1-1-26,-1-1-34,7 3-31,1-5-42,0 2-29,4-4-34,6-1-35,6-3-22,2-2-239,4-3-583,7 0 258</inkml:trace>
  <inkml:trace contextRef="#ctx0" brushRef="#br0" timeOffset="63514.9121">3179 12315 173,'3'-5'209,"-1"0"7,3 5 4,-1-4-7,-4 4-10,0 0-14,0 0-9,0 0-12,0 0-13,-7 13-4,3-5-15,3-1 1,-1 1-24,2-2-2,2 4-12,1-4-10,-1 3-5,3-4-2,2 2-7,0-2-2,-1-2-3,6 1 1,-3-4-4,2 1 1,-1-2-11,0-3 5,3 1 4,1-4-9,-5 0 1,1-1-6,-1 1-3,0-1 10,-4 2-8,0-2 1,2-1-3,-4-1-4,0 5-3,-3 0 9,0 5-18,-3-8-7,3 8 2,-12 0 0,0 7-2,-3 1 3,-10 9-7,2 1-7,-1 3-5,3-1 3,2 3 1,2-2-9,3 2 4,3 1-1,4-5-3,3-2-7,0 0 8,4-2-8,4 2 0,0-5-4,5 0-9,5-2 2,0 0-2,7-5 6,6-1 0,1-1-12,2-5-4,-2-4-3,-2-1-3,3-2 1,-2-1-3,-2-2-4,-7 0 3,5-3 4,-9 1 0,0 0 3,-5 5 6,-1 0 4,-2 0 0,1-1 13,-5 3 10,1 0 9,-2 2 11,0 0 7,-1 5-7,0 0-3,-5-3-4,5 3-2,-12 11 1,5-2 5,-1 1 3,-2 4-2,0 0 4,1 1 4,-2 1-18,2 0 5,2-7 2,1 2-6,-2 0-4,2-3-3,4-2 6,-1 1-11,1-3 11,0 0 5,2 1-5,-2-4 7,2-1-4,0 0-4,0 0-4,8-10 4,-1 2-4,7-4-6,1-4 3,5 0 1,-3 2-3,2-3 1,3 0-2,-7 5 2,3 1-2,-5 2 0,0 2 0,-4 2-3,0 1-4,3 3-3,-5 1-2,0 1-1,-1 2 4,0-2-2,-2 6 5,0-1-4,1 2 4,-1 3-3,-2-2 9,3 0-7,0 2-2,-2 0 6,3-1-12,1 1-1,0 0 0,3-3-10,1 1-6,4-2-5,-1 1 0,4-1-3,0-6 2,0 0-3,5-2-5,-6-5 7,3 1 3,5-4 1,-8-1 5,0 0 2,-2-2 4,0-4 0,-3 1 3,8-5-2,-3-2 6,-4 1-1,-1-3 5,0-5-1,-1 12 5,-2-7 0,-3 7 4,2 0 7,-3 1 0,1 7 12,-5 0-1,3-2 1,-3 7 3,0 0-4,-1 4 0,0 0-3,0 0-1,-11 19 0,2-5 5,1 5-8,-3 4 4,2-1-4,-5 3-4,5 1 1,0 0 2,0-2-6,1-1-6,6-3 5,-2 0-5,1 5-8,2-7-5,1-1-9,4-1-19,0 0-24,1-4-17,1-5-18,6 0-17,-2 1-13,4-4-19,4-2-14,0-1-24,0-4-15,-4 0-22,1-3-187,2-1-449,-7-1 199</inkml:trace>
  <inkml:trace contextRef="#ctx0" brushRef="#br0" timeOffset="63707.0497">4049 12504 12,'0'0'184,"-5"-3"0,5 3-1,0 0 5,0 0-2,0 0-7,0 0-9,18-9-12,-6 6-3,-1 1-14,4-3-6,0 0-17,3 0-11,-5 1-13,5-2-7,-5 2-9,6-1-12,-9 0-13,3 3-20,1-1-25,-3-1-39,1-1-39,-4 4-33,1-2-52,-2-1-30,-1 0-145,3-1-356,-1 0 157</inkml:trace>
  <inkml:trace contextRef="#ctx0" brushRef="#br0" timeOffset="64404.0502">4551 12100 26,'-3'-10'199,"2"-7"1,0 4-12,2 1-6,2-1-6,2-1-7,-1 3-7,3 4-9,1-3-4,0 6 15,-1 2-9,0 2-5,-7 0-5,14 9 2,-5 5-4,-3 3-6,-3 7-3,2 3-8,-5 5 0,0-1-1,-7 0 0,5-2-8,-5-2 4,0-4 7,-1-8-11,3 1-9,1-5 2,2-1-8,-1-3 6,-1-2-4,3 0 4,0-3 4,1-2-8,-1 3-11,1-3-1,0 0-15,3-17-10,2 5-5,4-13-7,-1 8 5,5-11-20,1 0 4,1 0-8,2-4-1,-3 3 0,4 0-13,1 0 1,0 7-1,-2 1-7,-1 6-1,-6 8-3,1 0 1,1 7-5,0 2 1,-3 6 0,1 8-1,-1 8-4,-4 5 6,-2 3 1,-3 1 2,-4 4-1,-2 9 2,0-9 1,-5 7-2,2-13-3,1-1-1,-2 0-5,4-4-2,-1 0-9,3-8-35,1-3-26,0-3-41,2-2-58,-2-4-41,1 1-36,4-1-52,-1-1-66,2-4-314,-3-1-732,0 0 324</inkml:trace>
  <inkml:trace contextRef="#ctx0" brushRef="#br0" timeOffset="67564.3693">7384 4642 93,'2'-2'101,"1"-4"6,1 2-1,1-1 13,-1 1-12,0-1 2,-1 0-9,3 0 7,-3-2-2,3-1-2,-1-1 0,-1-1 4,2 2-2,-1-1-1,-1 0 0,-2-2-7,2 2 0,-2-3-6,-4 3-7,2-4 1,-2 3-11,0 1-2,0 2 4,-2-1-4,0 2-7,-1 0-8,-4 2-10,-1 3-1,0 5-8,-4 3-5,-9 7-5,0 8 4,-4 6-3,-10 12-5,1 3 1,0 8-5,-2-3 0,5 4-3,6-3-1,3-1 2,4-4-3,8-10-2,4-4 2,2 0 3,6-1-9,0-6 3,5-3-1,1-4-5,2-1 2,1-6 2,5 3-1,-1-3-3,6-3 0,-3-4-1,3-3 0,3 0 1,-3-5-7,0-3 5,2 3 0,-5-2-2,1-5-1,-1 2 0,-1-2-1,-2-1 2,-6-1-5,1-1 2,0 1-3,-6-3 3,1 4 1,-3 2 4,-2 0-8,1 0-1,-5 1 3,2 3 0,-1-2-1,-5 3-2,6-1-5,-5 6 13,0-1-11,-1 0 1,5 2 0,-3-1 2,8 2-1,-10 0-2,10 0 0,-8 3 0,8-3 0,-1 4-3,1-4 4,0 0 0,14 3-1,-9-3-2,-5 0 3,17 0 4,-6-1-3,1-1 4,-2 1-4,4 1 3,-3 0 3,3 1-1,-3 1 2,0-1-6,6 6 4,-7 0 11,0 1-8,-1 1 3,-3 3-1,2 2 7,-3 1 0,-2 2 0,-1 1-3,-2-3 1,2 2 4,-2 1-1,-2-7-1,1 7 1,0-6-3,1-3-1,-3 3 3,3-5-5,-1 3-1,1-3 0,-2 0-10,2-1-17,0-1-26,0 1-29,3-3-36,0 1-26,-3-4-42,10 1-39,-10-1-163,17-6-414,-7 2 183</inkml:trace>
  <inkml:trace contextRef="#ctx0" brushRef="#br0" timeOffset="68574.2953">7811 4812 197,'0'-3'210,"0"3"-15,0 0-3,0 0-10,-15 12-12,10-3-10,2 3-11,-2 6-11,3-3-6,-3 4-6,-1-2-9,3 0-7,2 1-10,-1-1-9,0 1-7,4-2-4,-2-6-5,0 3-11,2-2 0,1-3-6,2 2-6,0-2-2,1-2-4,-1-3-5,3 0-7,3-1 2,1 0-5,6-1 0,-6-4-6,5-2-5,0 0-1,1-3-1,-3 0-1,2-3-9,-4-3 6,6-4-3,-3-3-2,-4 6-1,1-9 1,1 2 8,-5 4-11,-2 0-1,3 1 1,-3 0 8,-3 5 5,-1 0 7,1 3 8,-1 1 13,-2 3-4,2 0 3,-3 1-10,1 1-2,-1 3-7,0 0 7,-3 17-3,1-5-3,1 8 3,-2-4-7,0 5 0,2-1-3,-1-2 5,2 2-3,0-2-5,0-1 1,2-2 0,-2-3-1,3-1-1,-2-2-5,-1 0 4,1-2-5,-1-2 10,3 0 0,-3-1-3,0-4 4,0 0-3,0 0-2,15-11 3,-8 8-8,3-13-1,0 2 3,-1-2-5,3-1 4,2-4-3,0-4 2,0 2-11,2 2 5,-4 4-6,-3 1 1,2 2 5,-2 4 3,-2-1-4,0 5-5,-3 0 1,1 4-4,0-2-1,3 5 2,-8-1-3,12 4 5,-7 1 5,3-1-5,1 3 1,2 1 2,-1-3-1,0 1 1,2-2 2,-1 4-5,6-5 6,2 0 5,1-1-4,-2-2 0,3-3-1,2-1 0,-4-5 2,6 3-4,-4-3-2,-6 1 2,2-1 2,-4-1-1,1-1 2,-2-2-6,-7 3 4,4 1 20,-3 0-19,-3 3 14,-1-1 10,-2 2-2,0-1-4,0 2-3,0 4-8,-10 0 4,-1 7-10,0 3 5,-4 2 0,-5 5-2,0 3-6,-2 2 7,7-1 7,0 1-10,3 0-1,2-5-3,2 2 2,6 0-4,-1-3 2,2-2 4,3-2-11,0-3-1,4 1 4,3-3-6,1 0 6,0-4-3,8 0 0,0-3-8,4-1 3,5-4-10,1 2-4,-1-8-6,1-1-11,-2-1-1,0-2 1,-3-1 4,3-1-3,-11-4 4,2 0 1,-3 5 4,-8 2 1,6-1 5,-6 5 13,-2 1-2,-1-1 6,-3 5 4,0 0 1,0 2 10,0 3 2,0 0-9,0 0 5,-17 15 0,8 0 7,-4 2-1,0 7 6,2-1-5,1-5 9,-1 5 2,0 0-6,1 1-8,2-7 5,0-2-2,4-3-1,-1-2 1,0 1 1,0-6-5,4 3 4,-2-4 5,3 0 9,-1-3-2,1-1 7,0 0-13,0 0 2,8-11-6,0 3-2,1-9-1,9-2 5,2 1-9,1-3 2,1 2-8,-2-1-3,-2 9 5,-2 1-5,0-3 7,-6 9-6,6-1 14,-3 0-12,-3 6-13,3 1 11,-2 4 5,-1-1-9,-1 5-1,-1 1 6,0 2 3,-3 3 1,0 1-12,-5 1 6,1-1-5,-2-1-21,-2 2-24,1 0-29,-3-1-25,-3 0-29,3-3-27,0-3-25,-1-1-30,0-1-42,-2-1-33,1-1-226,-1-2-558,-2-2 248</inkml:trace>
  <inkml:trace contextRef="#ctx0" brushRef="#br0" timeOffset="68749.2447">7909 4717 155,'-19'0'159,"10"-4"-15,-1 2-17,3 2-23,2 0-45,5 0-24,0 0-47,0 6-47,0-6-60,3 7-129,1-2 58</inkml:trace>
  <inkml:trace contextRef="#ctx0" brushRef="#br0" timeOffset="69343.7344">7931 5770 163,'1'-3'191,"2"-4"-9,-2 1-7,2-1-5,-2-4-1,-1-1-4,4-5-10,-4 1-9,1 0-11,-1 5 1,0-2 0,-1 1-3,1 4-2,-3 2-7,1-1-9,-1 3-11,-2 4-10,5 0-8,-23 12-14,9 1 2,-9 8-11,2 6 2,-2-2-8,2 4 2,0 0-9,0-3-1,8 2-2,-5-2-5,8-1-2,2-8-9,2-1 4,1-4-6,5-3-3,-4 1-7,4-3 4,0-1 2,5-2-1,-5-4-3,14-1-3,-1-5 2,2-5-6,2 0 1,-2-3 0,4-6-3,3 1-1,-3-1-6,-5 6 8,0 1-7,-5 4-2,0 0 1,0 2-1,-4 1-4,0 3 3,0-1-1,-1 4 3,-4 0 7,8 5-2,-2 0 3,-1 4 1,2-1 5,-2 0 6,2 3 3,0-4-7,0 3 0,-1-3-1,4-1 0,1 0 2,-1-1-6,2 1 3,2-4-4,-1-2-1,1-1-10,2-1-2,2-5-12,3 2-24,-7-5-20,4 3-21,-4-3-30,0-1-38,0 0-37,0-5-30,0 3-28,-2-2-44,-3-1-165,2 2-483,-3 1 215</inkml:trace>
  <inkml:trace contextRef="#ctx0" brushRef="#br0" timeOffset="70213.0934">7453 6522 55,'-1'-15'226,"-2"3"-4,2 3-15,0 0-16,1 6-17,-2 0-10,2 3 1,-5 13 17,5 6-8,-5 7-4,-1 6-15,2 5-10,-4 10-14,3-10-8,-2-4-10,1 1-3,1-4-2,0 4-6,0-5-2,-3-5 1,5-6-1,-3-1-8,3-7-4,3 0 1,-2-4 0,1 0 7,1-1-2,-2-3-9,2-2-6,0 0-14,0 0 3,5-21-10,-2 4-2,1-2-6,4-5-6,-1-1-5,0-1-2,1-1-4,0 0-6,1-5 3,-2-1-6,3 4 5,2-2-6,-5 4 14,0 3-3,-1 7-3,2 2 2,-3 5-5,-1 1 0,0 3-4,-4 2-4,1 4-5,-1 0 0,11 9-2,-8 2 4,6 6-3,-8 1 1,7 0 2,-4 7-1,4 0-7,-4-5-6,1-1 6,1-2-1,-4-2-1,3 1 1,-1-5 1,0 0-1,0-3-5,-1 0 0,3 1 2,1-6 3,2-1-3,1-3-3,2 0 5,6-9-2,0 0 1,5-4-2,0-1 2,0-2 1,-3 0-3,1-2-3,0-3 2,-3 0 4,-4 6-7,-2-1 5,-1 4 13,-3 5-6,-2-1 7,-2 4 5,1 2-5,-3 1-13,-2 2 15,0 0-3,1 10-2,-6 2-10,-4 5 8,-1 10 0,-2-2-1,2 1-3,0 2-1,-2 0 1,1 2-1,2 2 0,-1-5-4,1 2-15,1-3-13,1 0-19,4-8-28,1-1-35,2-4-23,-2 0-27,2-3-26,0 0-28,2-1-31,2-4-32,0 1-37,0-4-278,4-2-636,-8 0 282</inkml:trace>
  <inkml:trace contextRef="#ctx0" brushRef="#br0" timeOffset="70479.1985">8218 6366 13,'6'-13'269,"-2"4"3,0 1-6,-3-1-11,2 6-16,-3 3-17,0 0-9,-4 14-6,-4 10-4,-4 5-7,-4 13-6,-1 3-10,-2 4-24,1-1 5,-3 5-9,2 3-13,-12 20-3,15-21 1,-5 2-15,-5 27-5,6-29-12,-1 2-12,2-2-9,2-3-8,-1-5-5,4-2-6,1-12-8,4-2-7,0-2-5,0-6 1,4-6-36,1-4-30,2 1-38,-1-6-31,2-1-24,1 0-15,1-6-27,-1-1-37,0 0-31,0 0-24,19-18-23,-6 1-29,-2 2-161,9-7-496,-1 0 220</inkml:trace>
  <inkml:trace contextRef="#ctx0" brushRef="#br0" timeOffset="70764.0147">8732 6724 92,'2'-11'306,"1"1"6,-1-1-9,-2 1-9,-2-1-14,1 5-14,-3-4-13,-1 1-20,-3 3-21,-1-1-14,-2 5-11,-3 2-19,-5 2-9,0 6-16,-8 6-9,-4 2-10,4 2-15,1 2-1,2 1-14,1 1-4,7 3-16,-1-6 1,8 0-7,3 0-6,1-3-11,2 0 2,6-4-13,5 5 2,1-3-8,3-2 1,6-5-12,6 5-4,3-6-24,3-2-5,4-5-44,0 1-31,0-4-36,-1 2-44,-2-5-55,-1-2-67,2-4-54,-6 3-219,4 1-604,-3-2 267</inkml:trace>
  <inkml:trace contextRef="#ctx0" brushRef="#br0" timeOffset="71000.9381">9218 6855 216,'0'0'312,"0"0"4,0 0-6,0 0-8,10 6-15,-6 0-10,-3 4-20,3 1-1,0 4-17,-8 4-24,-1 7-24,-8 4-13,3-4-19,-7 3-28,3-2-46,0 1-62,-1-1-61,-3 0-60,1-1-71,-1-2-65,2-4-68,-4 0-184,8-4-526,-4-2 233</inkml:trace>
  <inkml:trace contextRef="#ctx0" brushRef="#br0" timeOffset="73623.3286">7403 8058 125,'3'-2'134,"-3"2"-13,3-3-2,-3 3-8,0 0-4,0 0-1,1-4-1,-1 4 8,0 0 0,0 0 4,0 0 0,0 0 4,0 0-2,0 0 2,6 8-3,-6-8-8,0 4-4,0-4-6,0 6-4,0-6-3,1 4 1,-1 0-12,0 0-6,0-4-6,0 0-2,-1 6-3,1-6-4,0 5-3,2-3-3,-2-2-6,-2 5 3,2-5-9,0 0 12,0 6-15,0-6-3,0 0 8,0 0-13,0 0 0,0 0-2,1 4 0,-1-4-2,0 0 3,0 0 19,0 0-21,0 0 2,0 0-7,0 0-1,0 0 0,4-17 0,-4 12-11,0-2 20,0-1-17,-2-1-3,2-3-1,-1 2 1,-2-2-5,1 0-1,-1 3-6,2-3 5,-2 4 1,2 1 0,-2 2 8,-2 0-9,0 3-5,-3 0-1,-3 4 2,2 5 2,-4 4-8,-9 7 6,2 4 0,-1 5 3,-2 4-2,-3 8-2,5-8 11,5 2-11,1-1-3,4 0 3,2-1-3,2 2 3,4-6 1,1 0-3,5-9-5,1 0-8,2-7-18,3 4-12,0-9-17,6 4-11,2-5-14,4-3-6,1-4-15,8-3-12,0-2-12,0-5-9,-1-2-10,-2-4 0,5 1 8,-1-4 14,-4 0 5,-1-1 18,-3-3 8,0 0 13,-3-2 12,-1 1 14,-4 0 23,-4-3 22,-2-1 25,-2 0 15,0 0 20,-4 1 20,1 6 10,-4 3 14,1 5 15,0 5-3,-1 1 0,0 1-9,0 5-6,0 3-5,0 0 1,-9 14 0,2 2 2,-1 8-2,-1 5-8,1 3 6,-7-1-1,5 3 1,-1 0-9,-2 10-3,2-9-1,-1-3-9,3 2 12,-2-2-10,-1-3-4,1-3-3,4-8 6,-3-1-2,5-5-12,2-3-1,-2 1 3,5-6-10,-3 3 4,2-4-1,1-3-5,0 0 3,0 0-5,4-15 12,5 1-21,-1-5 3,5-3-6,2-5-3,-1-2-1,0 2-9,3-2 9,0 4-6,4-1-7,1 4 4,-2 5-5,2 0 1,-6 6 3,1 1 0,1 3-11,-8 5 1,4 3-4,-1 3-1,-4 3 9,5 6-2,-6 1 10,1-1-6,0 13 1,-3-7-11,-3 0 7,0-2 15,0 9-18,-2-6-5,-1-1-25,0 5-31,-1-7-27,1-5-28,0 5-40,0-8-33,1 1-25,1-4-20,1-2-25,5-1-21,-1-3-203,2 0-524,4-3 232</inkml:trace>
  <inkml:trace contextRef="#ctx0" brushRef="#br0" timeOffset="73968.8193">8029 8252 40,'0'-7'182,"0"-1"6,0 3 3,-1-1-3,1 6 0,-3-3-11,3 3-4,0 0-5,0 0-12,-9 8-8,7-5-9,-1 1-11,3 3-7,0-2-6,0-1-2,0-1-14,5 2-6,-2-2-6,0 0 0,-3-3-8,10 1-2,-4-2-3,6-2 1,-2-1-19,0 0 6,8-6-8,-6 3 0,2-2-6,-4-1 9,0 2-19,4-3 4,-4 3-9,-3-1-1,2-2 6,-4 5-2,0-5-5,-2 5 17,-2 1-11,-1-2-2,0 4 0,0 3-6,-7-3-2,7 3 2,-16 7-6,6 2 3,-3 2-4,-1 2-3,-7 5-1,2 2 3,2 0 0,2 0-5,5-4 3,-2 6-12,6-5 3,0 1-5,0 0 2,1-2 9,5 2-10,5-2-2,-2-3-6,0-3-17,6-1-13,0-1-13,2-1-30,0-2-25,7-3-20,2-1-25,1-2-26,6-4-27,6-3-21,-3-1-20,0-5-27,2 2-154,-2-5-454,6 4 201</inkml:trace>
  <inkml:trace contextRef="#ctx0" brushRef="#br0" timeOffset="74684.1575">8517 8226 106,'17'-20'85,"-8"6"11,-4 4 20,0-2 15,-1 5 5,-4 0 11,-1 2 9,-3 5-1,4 0 1,-12 0-2,5 5 4,-9 4-3,2 4-6,-1 1-3,-4 5-6,7-2-3,-2 3-5,-2 4-8,3-2-5,5-3-13,-1 4-8,3-6-8,2 0-8,4-1-4,0-4-12,3-3-1,2 3-9,-1-2 6,5-3-3,1-1-9,1-1 1,3-4-6,-1 0-4,7-4 1,0-2-8,-2-4-5,8 1 3,-6-3-9,-3-1 0,3-1-4,-6 0 3,9-9-3,-10 0-6,6-2-1,-4-1-2,-2-3 2,-3 2-2,3-1-1,-3 0-1,-3 1-8,0 0 11,-1 0-2,-2 9 0,-1 2 4,-2 2 13,-1 3 5,0 4 2,0 0-7,0 5 5,0 1-8,0 0 24,-5 14-16,0 2 0,-1 1 1,0 3 1,3-2-7,-4 5 15,2 5-10,-1-3 7,-2 2 3,5 0-7,-2 0 2,0 1-3,1-8 2,-1-3 0,2 1-3,-3-2 0,3-6 1,1 1-13,0 0 7,0-5-4,1 2-2,1-3 4,-1-1 3,-1-1 3,2-3-1,0 4 5,0-4-7,0 0 2,0 0-6,8-12-2,-2 3 3,5-4-4,-2-1-10,-2-5 3,10-4 0,-1 0-6,2-2-5,2 0-1,0-3-1,1 2-3,-3-2-2,1 3 1,0 0 0,0 4-5,-2 1-1,-3 7 6,-3-2 0,-3 6-5,-1 0 6,1 1 2,-2 2 0,-2 3-9,0-1-7,0 0-2,-1 2 1,-3 2-1,0 0 3,0 0-5,0 0 2,-9 19 6,-1-9 4,0 4-2,-1-4 4,-2 5-6,4-2 4,-2-2-1,-2 1-1,5-2 2,1 0-1,-2-3-2,6 5-2,-4-3-7,3 2 11,4-1-8,0 1 4,4 2 1,1 3-8,-1-4 11,6 3 3,-1-3-6,2 3 2,1-3-1,-2 1 7,6-3-6,-2 1 7,2 0-6,-2-3 1,1 1 5,-3-3 0,1 0 1,-3-2-8,3 0 2,0-1-6,0-2 2,-2 0-7,3-1 2,-3 0 7,-1-1-11,1 0-4,-4-2-11,0-2 16,4 3-23,-5-3-15,0 2-14,1-1-14,0-6-12,-1 3-21,2 0-24,-3-1-21,-1-1-32,2 1-28,-2-1-32,1 0-42,0 1-172,-2-1-509,1 3 225</inkml:trace>
  <inkml:trace contextRef="#ctx0" brushRef="#br0" timeOffset="75499.904">7098 9051 127,'2'-7'191,"-2"4"-13,2 1-13,-2 2-7,0 0 7,0 0-1,-7 22-12,3-6-6,-3 8-5,-2 3-11,0 0-7,4-2-11,0 1-6,-3-2-9,2-5-7,3-3-7,2-3-7,-3-1-4,3-3-6,1-1-10,-2 0 1,4-4-4,-1 2-2,3-4-4,0 0-1,-4-2-2,19-5-2,-5-4 1,-1-3-8,11-5 1,-8 5-3,7-5-2,-6 4-2,-2 4 3,1 2-5,-5 0-2,0 4-2,-1-1-1,0 1-1,-4 2 0,1 4-2,3-1-4,-5 4 3,3 1-4,2 1 2,-6 3 1,3-4-1,0 3-1,-3-1 5,3-1-6,0-1-3,-2-1 3,2-2 13,-1 1-10,-3-3 1,4-2-1,1 2 8,2-5-9,1 1 1,-2-6-1,5-3 0,0 1-5,-2-2-2,-1-2 4,-1-1-1,-2 1 2,-3 2 9,2-5-7,-2 0-1,-5-1 5,0 1-7,-5-1 4,0 2-3,-2 0-2,2 7-1,-1-1-4,-1 2-1,-2 2-10,-3-1-12,0 3-21,2 2-23,-2 3-16,0 0-26,3 2-29,0 4-12,5-4-41,-1 1-20,3 0-18,-1 4-16,5-2-174,1-2-446,2-1 198</inkml:trace>
  <inkml:trace contextRef="#ctx0" brushRef="#br0" timeOffset="75863.038">7650 9003 5,'13'-16'171,"-3"0"14,0 1 18,-2 1 9,-3 3 8,-1-1 6,-4 3-4,4 5-6,-4-3-12,0 2-21,0 5-12,0 0-11,0 0-7,-4 16 4,4 2 10,-9 7-28,2 3 8,0 1-8,-2 4-4,1 2 0,-2 1-16,3-3-13,4 1 8,-8-2-7,4-1-4,-5-4-4,4-3-8,3-5-8,3-7-9,-4 0 5,4-3-18,0 2-2,-1-8-4,1 1-1,2 2 1,0-2 3,0-4-9,0 0-2,0 0-3,9-17-7,2 0 3,-2 0-11,10-8-1,-1 0-3,4-2-3,1 1-1,-5 1-2,1 4-4,4 3-1,-5 1-4,-2 5-4,-2 3 0,-4 4-6,1 2 8,-4 3-2,4 3-2,-2 1-4,-2 3 0,1 3 5,1 4-1,-4 2-4,-1-1-1,2 2-8,-4-1-11,-1 3-19,-1-2-32,1-1-25,-1-3-22,4-1-27,-4-2-32,1 0-23,3 1-15,1-5-39,2 1-27,3-3-28,4-3-19,-1-1-180,6-3-549,0-2 243</inkml:trace>
  <inkml:trace contextRef="#ctx0" brushRef="#br0" timeOffset="76677.2788">8096 9240 163,'9'-15'106,"-2"-1"7,-3 4 17,1 1 11,-4 0 14,-1 5 19,2 1 6,-5-2 3,2 4-9,1 3-8,0 0-4,0 0-11,-10 10-3,4-7-3,3 4-12,0-2-9,1 2-6,2-2-2,0 2 1,0-1-15,2-1-6,1-3-3,1 2 3,3-1-10,2-3-2,2-5-10,3 1 2,1-2-3,3-4-9,-3 0-1,2 1-1,-4-5 2,1 2-3,0 0-4,-4 0-1,-4 2 6,2-5 0,-5 6-1,-1-3-5,1 6 9,-2-1-3,-1 2-6,0 1-2,-3 1-7,3 3 1,-10-2-11,1 5-6,-2 4-14,-3 7 7,0 1 0,-4 6 2,0 0-9,5 2 0,2 1 1,-1 0-11,6-7-2,2 1 1,1 0-5,2-1-8,5-3-8,0-2 0,1-3-9,4 0-4,1-2-3,1-4 6,10-1-10,-1-2 28,12-5-19,0 0-7,1-4-6,-1-2 2,-1-2-10,0-2 3,-1 0 0,-5-3 1,0-5 4,-1 0 1,-1-3 11,-3-2-6,-1 0 24,-1-1-16,-4-4 2,-2 7 17,-5-3-2,1 5 22,-5 7 4,-1 1 16,-1 6 7,-1-1 1,3 5 3,-6 3-1,2 1-4,1 2-6,0 0-1,-13 15-7,3 1 2,3 1 1,-4 7-5,-4 4-15,7-2 14,-1 4-5,1-3-2,1 2 2,3-5-1,0 2-8,3-8 0,2-1-5,0 0-5,2-4-16,1-1-7,1-3-12,2-1-9,0-2-8,6-2 4,0-5 1,3 0-5,2-3-12,1-1-14,5-7-1,2-4-7,-2-1 2,-1-3 5,-4 0 2,2-4 8,-2-1 7,-1-1 5,-4-2 8,-1 0 5,0 6 11,-5 3 7,-3 0 16,0 2 20,2 3 6,-7 4 18,1 3 9,-1 0 1,0 2 1,0 5-8,0 0 8,0 0 9,-13 19-8,4-4-1,-1 2-2,-1 7 9,2 0-8,-1-3 1,1 4-7,1 0 1,3-7-5,-1-1-5,-1 2 12,2-2-11,1-2 1,0-3 5,2-4-4,-1 2-1,2-5-11,1 1 7,-4-1 5,4-3 0,0-2-6,0 0 3,0 0 7,12-12-13,-6 3-5,6-6 1,-1 1-8,2-1-3,4-5 10,0-1-6,-3 7-1,3 1-5,1 1 12,-3 1-14,-1 3 6,2 1-9,-4 4-5,0-2 2,2 5 10,-4 3-3,2-1 1,-5 3-9,1 1 12,0 3-6,-5 0-1,4-1-3,-6 3 5,3-1-17,-4 2-15,0 0-23,0 0-19,-2 3-21,-4 0-25,4-3-17,-3 0-32,-1-2-29,0 0-14,2-3-15,1 3-16,-1-4-35,0-1-225,-2-2-540,4 2 239</inkml:trace>
  <inkml:trace contextRef="#ctx0" brushRef="#br0" timeOffset="76886.4254">8441 9176 22,'0'0'171,"11"-11"-19,-2 3-18,14-9 2,3 3-17,4 2-7,1-5-18,4 2-9,2 4-5,12-4-16,-11 2-5,10-3-20,-13 8-37,2-4-31,1 2-28,-5 1-48,4-1-75,-2 2-195,1-1 86</inkml:trace>
  <inkml:trace contextRef="#ctx0" brushRef="#br0" timeOffset="77466.6255">9420 8925 199,'0'0'242,"-25"1"-5,20 0-9,0 2-16,-2-1-22,0 5-17,2-2-13,1 0-14,-1 3-15,2-1-15,1-2-11,2 1-6,0 0-9,2-2-7,0 1-7,1-3-3,-3-2-8,11 0-6,-3-2-3,4-1-5,-2-2-7,6-3-2,-5 0-8,6-1-2,-4-1 6,0-1-9,-3 3-1,-1-2 1,-1 2 4,3-1 10,-7 4-1,1 0 3,-3 0 2,0-1-1,-2 2-1,0 2-2,0 2-9,0 0 1,-24 12-6,10-4-5,-9 9 0,0 4 6,2-2-15,2 0 2,1 3-3,-2 0-1,4 0 3,8-4-7,-1 0 3,-1-1-4,8-2 0,-1-1-1,3-4 2,1 2-4,1-4-2,0-1-4,6 0 7,-1-4-1,5-3-2,2 1-2,4-2 3,1-4-3,8-1 2,0-4 0,-1 2 1,-3-4-5,4-1 2,-1 1-1,-2-6 4,0-2-4,-3 2 1,1-1 0,-3-2-1,-3-1 1,-4 7-1,-2 0 8,-2 0-8,-2 6 3,0 0 0,-5 1 5,-1 4 0,3-1 1,-3 2-9,0 3 3,0 0 0,0 0-3,-14 13 2,11-1-2,-4 4 3,1 1 3,4 1-9,0 1 3,1 5 4,1-5-4,0-1 2,1 0 0,1-1 1,0 0 2,2-4-1,-2-1-1,3-3 2,-3 1-5,3-2-1,-1-1-3,0-3 15,4 1-8,-3-3 0,2-2 2,4-1-1,-1 0-5,-1-4 1,5 0-6,2-5-10,0 0-9,0-3-10,0 1-15,0-1-18,4-4-18,0-1-19,-7 3-25,3 1-14,-4 2-13,4 1-16,0-1-13,-2 3-9,1-2-17,-3 0-167,4 0-410,-1 2 181</inkml:trace>
  <inkml:trace contextRef="#ctx0" brushRef="#br0" timeOffset="77927.3237">10609 8665 219,'7'-18'248,"0"2"-8,-2 5-7,-1 2-18,0 1-16,-3 3-19,1 4-17,-2 1-2,0 14-6,-3-2-7,-3 14-1,-1 3-17,-4 3-12,3 2-2,-5 2-12,4-5-8,-1 2-12,1-3-2,-3 2-9,5-3-9,-2 0-6,3-6 3,1 0-14,1-7-1,2 0-11,2-4-5,-1-3-9,1 1-10,3-2-15,1-4-10,-3 1-6,4-2-4,3 1-12,-2-4-8,6 0-10,-2-4-17,1-2-19,2 4-8,-2-5-24,4-3-5,-1 0-29,1-1-3,-2 0-14,-6 0 3,2-4-10,-2 7-144,-6-4-351,-1 0 155</inkml:trace>
  <inkml:trace contextRef="#ctx0" brushRef="#br0" timeOffset="78689.0131">10496 8892 21,'25'-2'77,"-13"-2"8,6-2 0,3 0 4,3 3-7,3-6 4,0 1 2,0-3 4,0 3-3,0-3 3,-3-2 7,1-1-3,1-1 7,-6-3-1,-3-4 8,-5 5 11,-2 2 4,-2-2 9,-1 0 3,-4 0-2,1 5 4,-2 1 3,-1 2 0,2 2-6,-4 2-21,1 4-5,0 1-12,-9 9-7,1 4-2,-5 10-6,0 3-13,0 1 3,2 4-4,-1 2-8,1-2-1,0 2-6,2 1-2,-1-7-8,0 4-3,3-5-1,2-1-8,-1-5 0,3-9-2,2 1-4,-7 1-4,8-5 2,-1-1-1,-2-1 2,2-5 0,1-1 5,0 0-8,0 0-5,13-8 3,-2-6-3,0-1 0,9-6-4,-2-1 1,3-2-4,1 2 1,2 2-1,-3 3-3,3 0-3,-10 8 0,1-3 0,-3 9-2,1 0-2,-4-1-6,-1 6 29,1 1-18,2 2-2,-3 4 4,-3-2-3,3 5-1,-2-1-1,-3 5 15,-1 0-18,-2 0 7,2 1-2,-2 0-9,0-6 1,-2 2-26,4-1-31,-2-3-21,0 3-20,2-7-16,4 0-4,-3 1-18,5-4-22,0-2-18,5 0-18,4-3-7,2-4 6,-3 2-6,3-5 12,-3 1 1,3-3 12,-2 0 14,0-1 38,-4-1 28,1 3 35,-7 0 51,0 5 28,0-1 37,-4 2 20,0 0 17,0-1 4,-2 4 6,-1 2-3,3-3-1,-3 3-5,0 0-6,0 0-4,0 0-2,0 0 2,0 0-7,0 0 3,0 0 6,0 0 1,11 3 3,-3-2 3,1-1 6,1-4 1,6-1 0,1 1-3,1-1 9,-3-4-3,2 3-5,-4-3 12,-1 4 2,-1-5-6,3-2 8,-8 5-3,4-1 3,-4-1-1,-3 3 3,2 1 2,-3-1-6,-2 1-8,0 2-12,0 3-15,-8-2-3,8 2-10,-24 9-7,5-1-7,-8 7-1,1 3-8,6 2-4,-3-1 4,2-3-13,5 5-12,0-6 6,9 1-13,-2-1-8,5-3-12,1 0-2,6 0-5,1-2-7,2-2-4,3 3 1,5-8-3,4 0-8,4 1-18,7-6-18,0 1-18,3-3-37,-5-4-24,3 2-41,-6-3-46,6 0-41,-2-3-50,-9 3-246,0-1-631,8-2 279</inkml:trace>
  <inkml:trace contextRef="#ctx0" brushRef="#br0" timeOffset="80004.6992">7402 10240 43,'0'0'150,"0"0"4,7-3 2,-7 3-8,6-2-1,-6 2-6,6-2-5,-2 0-4,-2-2-5,2 1 0,0 1-8,1-5 2,-1-1-5,1 0-3,-2-1-2,-2 0-2,2-3-4,-3 3-3,-2-2-1,0 1-3,0 0-10,-1-1-10,0-1 7,-2 4-13,-3 1-8,3 3-3,-4 0-5,-2 5-5,-2 1-5,-4 7-2,-4 7-5,-2 3-9,0 2 2,1 4-5,3 1-3,-2-1-4,7-1 0,-1 3-1,8-5 0,1-4-7,3-1 2,2-3-3,4-3-3,-1-2-3,3 1-3,2-3 0,2-4 1,1-1-3,1-3 2,9-3 2,-4-1-3,4-4 0,4-3-1,1 0 3,-5-5-3,0 0-2,-4 3 9,-3-1-5,5-2 0,-5 0 1,1 3 1,-1-1 1,-4 0 8,-1 3 9,2-1 8,-5 2 8,-1 4 7,-3-5 4,3 4 10,-2 4 9,0-1 2,-2 2 0,0 3-1,0 0-15,0 0-3,0 0 4,-9 15 5,5 2-6,-1 5 2,-2 8-10,1 2 12,1 3 4,1 13 8,-1 4 4,0 2 10,-9-1 1,1 1-3,0-1-1,-1 5 4,-2 1-7,0-5-4,0 2-6,-2-1-1,4-6-4,-4 1-5,0-6-4,4-12-9,-3-1-3,2-3-4,2-5-2,-1-3-3,0-5-7,7-6 3,-2-2-7,-1-3 0,3-2-7,-4-4-2,1-3-5,1-3-3,2-6-1,0-4-10,-3-6-2,6-2-7,2-6-10,2 1-2,3-1-9,6-2-6,2-2-12,4-10-3,4 0-38,5-3-19,1 9-13,8 0-19,2-1-18,-2-2-16,1 6-17,-1-1-31,3 6-23,4-2-33,-8 13-3,-4-4-11,2 4-15,-6 4-180,2-3-534,-1 1 237</inkml:trace>
  <inkml:trace contextRef="#ctx0" brushRef="#br0" timeOffset="81075.7913">7786 10240 55,'8'-11'102,"-3"1"2,0 1-9,0-1 13,-1 3 12,1-4-7,-3 5 9,-1-1-1,4 2-3,-2 1 4,-2-2 0,3 2 0,-3 1-1,-1 3 3,4-5 3,-4 5-1,0 0 4,0 0 5,0 0-2,0 0 7,-4 12-13,-1-5-3,4-1-6,-2 3-3,-2 0 11,0 4-18,0 3 2,0 1-7,-2 6-5,2 2 14,2-2-22,0-3-5,1 1-2,1-4-14,1 2-3,0-2 8,1-1-26,2-5-3,-1 1-7,3 0 3,3 0-20,-1-4 7,2-3-2,1-1-13,4-2-5,6-6-5,-3-1-6,9-5-11,-2-3 0,-2-3-8,-1 0 4,0-3-3,-5 1-1,0 2 1,-2-7 1,0-1 4,-7 7 4,6-8-2,-8 7 4,0 0 2,-1 1-2,-1 3 4,-3-1 3,4 6 5,-3-1 9,-1 3-2,1 4 9,-1-2-6,0 5 1,0 0-1,0 0 0,-1 16 7,0-4 8,-3 4-5,3 3 12,1-1-6,-3 7 6,0 0 6,2 2-9,-1-5 5,2-1 1,0-2-6,0-2 3,-2-2-4,2-3-4,0-2-5,2 0 5,0-3-2,-1-2-1,1-1-4,2 0 11,-4-4-13,0 0 6,13-8-6,-6 2-2,1-3-7,1-5 3,2 2 8,1-4-13,-2-7-3,3 0-3,0-3 5,-6 0 2,2 0-2,-1 0-5,-1 0 1,-3 6-8,0 2 13,-4 1 0,2 5-6,3 4 7,-3 1-5,-1 0 1,1 2 0,-2 0 3,2 3-9,-2 2 6,0 0-4,0 0 5,7 9-9,-5-3 4,1 1-3,2 2 4,0-1 2,1 2-2,2-1 10,-2-3-9,4 2-2,-1 0 3,2-4-1,3 0-3,4-3 1,1-1 3,4-2 3,4-3-6,-9 0 5,11-2-10,-9 0 7,-2 0-2,1-3-2,-2 1 1,-3-2 4,2 0 7,-6 3-15,-4 0 9,1-3-6,-1 3 6,-2-3 0,-3 3 0,1 0 2,-5 1 3,0 3-2,-2-1-2,-1 3 0,-3 4 3,-3 0-5,1 6 4,-12 8-5,2-1-2,-1 4 6,3 1 1,5 2 0,-5 2-3,8-3 2,2 3 1,7-5-5,-1-2 1,1 2-3,4-3-1,3 1-1,-4-7 0,7 0-10,-3-1-2,5-1-6,3-4-9,2 1-8,3-4-4,1-2 1,2-2 3,7-3-14,0-6 2,-1 1-6,-1-3-7,-3-3 6,-1 3 2,1-2-2,-4-2 1,-2-3 13,-1 3 4,-5 1 0,-1 5 5,-1-5 14,-1 7 15,-6 0 11,1 3 25,1 2 10,-4-2 10,1 3-6,-1 1 15,0 3-17,0 0 13,0 0 5,-13 13 1,7-4 3,-2 6-1,2-1-2,-2 3-4,1 3 0,0-2-8,2-1 0,-3 2 2,3-2-12,1-2 2,0-3-5,2 0-2,-1-2 0,-1-3-7,2-2 0,1 1 0,-2-2 0,3-4-5,0 0 4,0 0-9,0 0 0,14-12-3,-6 2 0,0-5-6,12-4 4,-7 5-3,5-10 3,0 4-9,6-2 6,-7 4-2,0 6-2,1-1 2,1 5-4,-3-2 1,-5 6 0,3 1-6,-2 3 2,-1 0-3,-2 3 0,0 2 2,0 4-2,-3 1 0,1 1 3,-4 2 1,-1 3-2,-1 1-2,-1 0-3,-1 0-13,-1 0-13,-1 0-15,-4-2-15,2-2-39,0-1-12,3 0-20,-6 0-26,3 0-26,-2-3-38,3-1-53,0-2-50,0-1-61,0-1-201,-1-1-633,0-2 280</inkml:trace>
  <inkml:trace contextRef="#ctx0" brushRef="#br0" timeOffset="81291.1525">7944 10019 97,'-3'-1'159,"3"1"-9,-6-1-19,6 1-16,0 0-7,0 0-21,0 0-26,-4 6-32,4-6-53,0 0-129,0 0-164,0 0 72</inkml:trace>
  <inkml:trace contextRef="#ctx0" brushRef="#br0" timeOffset="82033.8312">9848 10442 63,'0'0'232,"-7"-5"-15,7 5-21,3-9-13,-1 2-11,5-2-10,2-4-8,0-2-10,-1-2-6,2 2-12,3-2-4,2-11-4,-1 4-10,0-3 1,1 0-3,-1-4-4,-4 2-1,1 2 2,-2 0-1,-4 8 3,-3-6 7,1 7-1,-3 3 1,-3 3-2,1 0-14,-1 5-9,1 0-5,-2 4-2,-1 0-10,5 3-8,-13 5-16,5 3 4,0 0-12,1 8-1,-3 2-1,4 0-4,2 1-3,4 1 16,0 1-28,4 2-2,6 3 0,0-2-4,-4-5 1,6-2-3,2 5-5,-3-7 1,7 4 3,-8-4-4,1-1 4,-4-2 1,1-5-4,-4 2 1,-2-1-4,1 2 2,-3-3 4,-2-2-1,-1 1 0,-1-1-4,-8-1 1,1 1-2,-2-3 3,-5 1-5,1-2-10,-3-2-10,2 0-23,0-2-2,-2-2-31,2 0-17,8 0-17,-6-3-25,6 3-25,2-6-35,3-1-25,4-4-45,1 0-218,3-4-523,3 3 231</inkml:trace>
  <inkml:trace contextRef="#ctx0" brushRef="#br0" timeOffset="83116.0707">10385 9761 211,'10'-14'250,"-4"2"10,-1 3 2,-1 4-10,0-2-22,-2 7-22,-2 0-17,0 0-1,0 0-8,0 18-7,-2 2-4,-6 6-15,2 2 5,1 6-22,-1 2-9,-4 10-4,2 0-10,1-14-8,2 3-11,0-1-7,0-2-6,0-1-9,5-3-9,0-2-6,0-5-1,0-2-9,5-2-10,0-6 3,0 0-7,-1-3-1,1 2-5,2-5 3,2 0-5,0-2-8,2-2 7,2-1-10,0-1-6,1-3 0,-1 0-1,3-3-1,-1-2-4,-2 2 1,3-7-8,-3 3 4,1-2-8,-5 0 7,1-2-3,-2 0-2,0-2-8,-3 0 22,-1-1-16,-2 3 1,-1 1 4,-1 2-7,2 3-4,-4 1 13,2 0 0,0 2-6,-5-2 2,-1 3-2,5 1-4,-3 1 6,-1 3-3,5 0 3,0 0-4,-14 5 0,8-2 7,4 2-3,1-2 0,-4 1-4,4 0-3,1 1 18,0-5-20,3 7 1,1-4-1,-1 0 5,5 1-1,0-4-2,2 0 4,1 0-1,2-2-3,2 0 7,1-4 1,0 1-4,-2 3 5,2-5-5,-3 5 4,1-8 8,-1 7-9,-6-1 4,2 0 12,-2-2 13,-2 5 13,0 0 0,-5 1 10,5-5-4,-5 5-15,3 0 10,-3 0-18,0 0 12,-6 12-11,-1-5 4,1 4-7,-2 0 3,-1 4-8,4 1 7,-4-1-5,2 2 0,1-3-5,2-1-9,3 4 4,0-1 3,2-4-9,0-2-11,3 0 4,1-3-6,3 0-2,1-2-10,1-1-3,2-1-9,5-3 8,4-2 3,1-3-9,3-3-6,3 1-7,-2-5 9,1 0-1,-3 0-2,-4-6 1,2 1 2,-6 2 21,3-3-7,-10 2 1,5-1 9,-5 2 10,-6 3 13,6 2 9,-6-2 22,1 3 17,-2-3-1,-2 7 10,0 0-4,-1-2-6,1 7-9,0 0-2,0 0-4,0 0-2,0 0-4,-11 22-9,5-6 9,1-1-11,0 1 4,3 0-9,-4 1-11,4 1 10,1-1-6,1-1 3,0 1-4,0 1 2,1-8-10,1 1 1,2 0-2,1-5-5,4 1-6,2-2 5,0-2-8,2-2-4,2 0 12,3-3-17,4-2 0,3-3-7,4-1-6,-10 1 1,4-4-1,-5 0-5,4-2 7,0-3 4,-3-3 0,-3-3 5,-3 7 3,-2-1 2,-2-1 0,-2 1 16,-1 5 10,-2 1 21,0 1 9,-2 4-1,2-3 8,-4 4-6,0 1-7,0 3 0,0 0-5,0 0 14,0 0-5,-6 20-3,2-11 3,-1 4 0,-1 1 7,1 3-1,-2 0-6,2 0-2,-3-2-5,1-1-1,2 3 0,-1-5-3,5-4-7,-3 1 5,-1-4 1,1-1-1,3 1-1,-2-2 10,3-3-5,-3 1 3,3-1-3,0 0-8,0-12 0,0 3-5,6-3 1,0-2-9,2-3 5,-1 1-1,4 0-6,-1 0 4,3 3-5,-1-1 2,4 2-1,-2 2-1,1 0-7,-3 3 9,-2 5-3,3 2-2,-2-3-2,-1 6 4,0-2-5,-2 6-1,-1-3 0,-1 3 0,0 3 1,-1-1-5,-2 3-6,0-2-14,-2-1-14,-1 3-24,2-2-36,0 3-26,-1-4-30,-1 2-26,3 0-15,1-1-15,2-2-19,1 1-21,4-2-13,3-2-14,1 0-13,3-4-5,4 0-179,-4-2-518,1 0 230</inkml:trace>
  <inkml:trace contextRef="#ctx0" brushRef="#br0" timeOffset="83657.2187">11810 10151 582,'20'-19'32,"-5"5"26,-2 0 6,4-7 16,-2-1 12,-9 6 10,5-1 14,-3 3 9,-3-3 1,-3 3 3,1 3 4,-3 1 7,0 2-4,-3 4-9,-3-1-8,-1 5-4,7 0-9,-22 5-7,7 1-4,-7 5-7,5 2 10,1 0-16,-5 4-6,6-3-5,2 2-7,3 0-11,2-1-4,-1 0-3,4-3-3,4 0-8,-2-4-4,3 0-4,0-1 5,4-1-5,-1-1-8,1-2 7,1-1-9,4-2 1,0 0 12,5-2-16,-4-1-3,3-2-3,-1 1-1,3-2 2,-6-3 2,6 0-6,-4 1 1,-1 0 2,-1-1-4,1-5 9,0 4 6,-5-2 11,2 5 6,-1-4 18,-3 2 8,4 0 12,-5 5 12,0-4 9,-2 5-4,1-2 1,-1 5-10,0 0-13,0 0 3,0 0 6,-9 16 2,3-5 2,0 6 8,-3 5 2,6 7 1,-7 0 5,3 5 1,-5 13 2,0 4-5,-1-4-1,-1 4 5,1 1-6,2-1 2,-2 5-8,3-2-4,-3-3 1,3 6-5,-1-6-8,2 1-2,-2-2-2,-1-5-3,-1-1-10,7-12 0,-3-3-7,-1 0-4,1-7-5,2-6-2,-3-3-6,0-3 5,1-3-8,-1-1-5,0-3 6,-4-5-8,1 1-3,2-6-6,-6-3-5,4-6 2,-1-4-12,0-6-3,4-1-2,1-2-5,7-1-1,0-3 0,12-16-7,-2 15 1,8-10 1,8 1-13,1 0-9,5 2-18,2 1-7,2 3-23,6 3-13,-1 3-20,-9 9-17,11-7-16,-8 11-20,-2 0-11,-1 2-3,-2 3-8,-3 0-13,-6 6-13,-4 0-19,-2 2-24,-4 0-18,0-1-26,-4 2-43,1 0-198,-2 4-598,-4 0 265</inkml:trace>
  <inkml:trace contextRef="#ctx0" brushRef="#br0" timeOffset="83911.3221">11240 9850 281,'0'0'318,"0"-6"-16,0 6-24,0-4-24,0 4-26,-2-3-22,2 3-22,0 0-21,0 0-24,0 0-39,0 0-36,0 0-47,-15 3-55,15-3-59,0 0-48,-13 0-65,8-2-131,5 2-370,-14-1 165</inkml:trace>
  <inkml:trace contextRef="#ctx0" brushRef="#br0" timeOffset="84167.9567">10060 10144 69,'0'0'228,"0"0"-4,0 0 0,0 0-4,20-11-4,-8 7-17,4-4-10,5 2-21,9-6-13,1 0-9,6 0-24,10-5-9,4 4-18,-2-1-31,-9 7-40,-3-4-53,10-4-84,-7 7-67,-3 1-176,-1-2-386,1 1 172</inkml:trace>
  <inkml:trace contextRef="#ctx0" brushRef="#br0" timeOffset="84761.0419">12163 9821 81,'0'0'248,"0"0"-12,0 0-18,0 0-16,0 0-13,5-1-9,-5 1-10,0 0-2,0 0-11,0 0-5,10 2-7,-10-2-8,4 3-3,-4-3-1,0 0-7,6 1-2,-6-1-2,0 0-6,0 0-8,0 0-8,10-4-9,-5 3-5,-5 1-12,7-3-4,-3 0-10,0 1-7,-1-1-3,-1-1-4,-2 4 3,7-3-6,-6 0 2,1-1-3,1 0 1,-2-1-7,-1 2 1,0 3-9,0 0 3,-5-8-5,1 4 1,0 3 7,-3-1-14,7 2 4,-19 3-3,7 2-13,-3 1 7,-1 3 3,2 0 0,5 0-6,0 1 2,2 0 4,1 0-9,3 0 5,2 1-2,1 0 5,1 0-5,6 5-3,-1-5-1,2 1 0,4 2 0,3-1 6,-2-3 22,4 1-9,-4 1 1,2-1 2,-2-2-5,-6 3 4,4-3-4,-5-1-6,-1 1 7,-2-1-2,1 0-8,-4-3-8,-4 1 16,-1 1-11,-2-2 2,-2 2-2,-2-4-7,-1 4-2,-2-3-16,0 0-17,0-2-30,3 0-23,-4 0-22,1-2-34,2 0-43,-6-4-41,4 4-45,3-5-35,-4 5-276,2-2-627,-1-1 278</inkml:trace>
  <inkml:trace contextRef="#ctx0" brushRef="#br0" timeOffset="86610.6889">7704 11429 87,'0'0'186,"0"0"-6,0 0-7,0 0-5,0 0-5,0 0-7,0 0-8,0 0-4,0 0-15,-4-10 3,4 8-4,0 2-6,-3-7 1,3 0-9,-1 1-3,1-3-4,-4 0-6,0-1-6,3 1-4,-7-1-5,3 0-7,-1-1-5,-3 1-2,-1-1-5,-1 4-3,2-4-8,-6 6-5,1-1-6,-3 3 0,-3 2-5,-1 3-7,-2 2-2,-3 5-2,0 5 0,2 1-3,0 5-1,7-2-6,0 4-2,1-1-1,6-3-2,2 4 0,0-5-2,6-1-3,-2 1 1,4-4 0,2-2 0,2 1-8,2-3 5,0-2-3,0-3 2,6 0-5,1-3 4,0-1-5,5-4 7,0-3-1,1-2-3,7-2-3,-3-2 1,-5-1 10,-2 1-6,-3 1-3,2-3 0,-4-2 11,2 0-11,-2 3-3,-2 1 6,-3-3 6,1 7 13,-5 0 5,2 2 11,-3 2 14,2 0-9,-1 1-5,-2 4-1,0 0 0,0 0-7,0 0 1,-9 17-11,3-7-2,1 6-2,-3 1-3,2-1 7,1 2-4,-1-1-1,3 3-4,0-3-1,2 0-3,-1-2 0,4-3-1,-1-1-3,2 0 1,-2-4-6,5 2 1,1-4 2,-1-4 13,5 1-17,1-2 4,1-3-3,-2-2-2,6-2 0,1-5 2,-1 2-3,1-2 6,-2-2-3,0 2-2,-2-3 2,0-1-8,-3 1 6,-1-3 7,1 4-3,-5-3 0,0 5 0,-3-1-4,1 4 3,-3 0 1,-1 0 0,0 3 5,-5 1 4,4 2 4,-4-1-12,-1 4 9,-1 0-13,7 0 1,-13 6 4,5-3-11,1 3 9,-2 1-7,1 0 3,2 1 3,2-4-3,3 4-3,-1-2 1,0 0-1,2-4-6,4 2 2,-1-1 2,3 0-2,4-1-2,-1-4-3,4 2 9,4-3-4,0 0 4,3-2-5,-1 1 6,1-3 1,-1 2 2,0-1-1,-2 2-2,-3 0 2,-1 1-1,-4 0-5,1 0 9,-3 2-2,0-1 9,-3 2 1,-4 0 4,3 3-1,-3-3 8,0 9 8,0-3 0,-1 0-5,-1 5 8,-2-1-3,-1 0-6,1 2 0,-1 1 1,-2-2-11,4 0 10,-1 1-5,-1-1-6,3 1-25,0-2-14,2-3-14,0 1-15,0-3-13,0 2-9,4-5-2,-1 3-8,3-2-3,0 0-1,0-2-2,6-2-8,-2-3-2,1 0 1,5-4 5,-2-1 7,0-1 5,2-3 9,-1 2 5,-3 0 12,-2 0 5,0 4 3,0-4 11,-5 4 9,3 0 13,-3 1 17,-4 2 12,3 2 6,1-1-2,-1 1 4,-1 0 8,-3 2 5,5-2 10,-5 2 0,0 0-1,10 4-2,-2-4 6,-2 1 2,0 0 1,2-1 6,3-1 4,2-2-6,5 3 0,-1-5-3,4-2 5,0 2 2,-5-2-2,2-3-5,-2 3 4,-1 0 0,-6-1-4,-1 1 13,2 1 5,-3 0-2,-5 0 9,-1 1-6,-1 2-3,0 3-9,-7-6-10,-1 6 2,-5 3-10,-6 3-2,1 2-3,-8 4-2,3 3-5,6-5-1,-2 10 3,5-8-4,2 5-8,3-3 3,2 2-4,0 1-1,7-7-6,0 4-3,4-2-1,1-4-3,5 0-12,6 1 2,1-4-1,2-1-9,0-3-2,11-2-14,-2-4-8,2 1-18,-3 0-24,1-6-22,0 3-18,1-1-32,-1 0-28,0-3-30,0 4-39,1-4-31,-12 5-212,3-4-538,-2 2 238</inkml:trace>
  <inkml:trace contextRef="#ctx0" brushRef="#br0" timeOffset="89189.2101">9614 11347 1,'4'-6'156,"1"0"-2,0-4-5,0 0-1,0 0-1,-1-3-1,0 2-9,0-1 7,-3 0-3,3 1 5,-4-1-2,-4 1-3,3-1-3,-4 2-6,1 3-6,-5 2-9,-1 2-9,-4 3-1,-2 3-14,-2 5-4,-8 7-4,2 2-5,-3 4-3,6 1-3,-4 1-8,5 5-5,3-1-5,2-2-8,3-2-2,1 2-5,6-8-3,1 0-5,4 0-5,0 0-4,4-5 1,1-3-3,1-4-2,1-1-1,3-2 4,4-4-10,-2-2 0,7-3-4,-3-1 0,4-3-2,1-7 0,-5 3 2,5-4-2,-3 2-2,0-4 1,-8 5-4,6-5 2,-5-2-2,-3 5 3,1 1 11,-3 0-11,1 0-1,-5 7 6,1 0 2,-2 5 5,2 0 15,-3 2-14,0 3-1,0 0 0,0 0-3,-17 18 0,12-6-5,-3 4 4,1 0-6,0 4 1,1-1 1,3-1 1,-2 0 0,4-1-2,1 2-2,3-1-3,1-2 0,-1-6 15,2 2-14,0-6 2,3 3-2,1-3-1,4-4-3,-3 3 2,5-5-3,-3-2 0,3-1 3,2-2-6,1-5 9,1 3-3,-3-4 1,2 1 2,-2-2-4,0-2 0,2-6 0,0-1 2,-1 0-6,2-2 1,0 0 5,-2 2 2,-2-3-7,-2 5-4,-2 4 7,1 2-2,-5 5 1,-2 0 5,3 2-4,-3 2 1,-1 1 4,1 3 0,-5 0-3,8 7 2,-2 1 1,-3 2 1,0 1 1,-1 3-4,-1 0 0,3 2-4,-3-3 2,4 4 2,-5-7-2,2 1 2,-1-5-2,-1 4 0,3-4 1,-3-2-7,0-4 2,2 5 2,-2-5-3,0 0 0,0 0 0,0 0 2,20-12 0,-16 5 1,0 1 0,4-3-9,-6-4 12,1 3-5,-2 1 1,-1-4 2,-1 2 0,0 1 3,-2 1-3,2 1 1,-7 1-1,4 2 3,-2 2-4,1 3-2,-3 3 2,-5 2 1,-2 7-5,0 0 2,-1 8 2,-2 6 0,2-3 0,0 3-1,7 0 2,-4-1-2,4 3 6,-1-2-5,7-7 2,-1 0-2,4-1 1,4-6-1,-1 0 2,3-1-4,3-2-2,0-2 6,8-2-2,-4-4 3,5 0-8,4-6-3,-3-1 8,7-9-8,-2 2 6,3-3-4,-1-1 1,3-5 1,-3 3 0,1-5-2,3 0 3,-2 1-6,9-9 4,-12 9-5,2 3 2,-8 2 3,4 2-2,-8 5 1,2 3 2,-5 3-4,-1 1 5,0 3-2,-2 2 6,0 3-4,-2-1 3,-2 2-4,-1 4 2,1 2 3,-2-2 0,-2 5-5,0-4 4,-1 1 12,0 0-15,-1 0 1,1 0 0,0-6 2,0 1 8,0 1-11,0-3-1,1-3-6,-1-1 1,0 0 3,0 0-4,0 0-4,10-7 4,-4 2 6,-3-2-3,3 1-3,-2-3 2,1-1 4,0-1-5,-5 1 3,1 1 0,0-2 2,-1 2 5,0 3 3,-2 1-6,-3-1 4,0 6 4,-7-1-1,2 2-1,-5 2 2,-3 5-1,-4 7 3,0 0-4,-3 3-1,1 0 4,7 0 7,-2 4-8,9-5 2,-6 3 0,10-3 1,-1 1 7,3 0-12,3-1 0,2-1-3,3-4-3,3-3 0,-1 1 3,4-3-13,2-2-4,5 1-5,3-4-4,9-4-2,1-1-15,0-2-15,-2-2-3,2-3-3,-1-3-2,0 0 4,0-2-2,-8 1 1,5-3 6,-7 0 6,-4 4 4,3-5 4,-6 5 7,-3-2 6,-3 5 20,-1 2 16,-1 0 17,0 2 13,-1 0 7,-3 2-2,0 3-2,0 1 4,0 0 1,0 0-7,0 0 7,-7 13-15,6-6 4,1 0 14,0 0-20,1 2-2,3-1-1,-1-1 0,0-2-1,5 3 9,-3-3-14,1-1-5,6-4-3,1 3-4,-1-3 1,-1-2 5,2-2-5,0 2-1,0-5 3,-2 2-3,-1-3-2,0 1 1,-1-3-2,-3 1 1,1 0 6,-1 0 4,-5-1 5,0 2 3,1-2-1,-4 6-1,0-3-1,-2 4 3,-2-1 1,-7 3-1,2 3 2,-5 4-5,-3 3-2,1 3-2,-3 3-3,0 4 5,1-2-10,7-1 9,4 1-10,0 3 2,0-3 1,5 1-11,1-1-4,3-1 1,2-3-8,2-3-4,2 6 0,1-9 2,2 3-5,4-4 3,-1 1-4,1-6 1,3 1 7,6-4-6,-2-2 2,2-1-4,5-3-1,1-5 2,-1-1 3,0-2-2,-4 2 3,0-3 2,-3-1 5,-1-3-4,0 0 1,-3-3-1,-2 1 19,0-3-13,-6-2 2,2 4 0,-4-5 11,-4 4-1,0 0 6,-1 7 10,-2 1 3,-1 5 10,2 1 1,0 3 6,-3 5-7,3-3-5,0 6-2,0 0 2,-13 15 1,9 1 3,-6 10-8,4 8 8,1 0 0,-5 18 4,1 3-6,-1 1 2,-5-2 0,2 3 4,-4 0 1,2 0 10,-2 0-8,2-1 14,-2-3-10,-1-4 0,2-3-1,3-13-2,1 1-6,-2 0-7,0-1 0,1-8 5,3-1-14,3-7-3,4-8-20,-3 4-8,3-8 5,3 1-27,0-5-13,0-1-5,0 0-13,0 0 6,0 0 8,11-19-8,-3 4-5,-1-1 8,1-4-3,1-4 9,0-5 6,2 0-3,-4-3 8,2-3 6,1-10 1,-2 9 2,5-9 4,-3 10 7,-1 0 4,-1 0 11,5 3-1,-2-2 8,3 1 4,-5 6 13,2-1 0,6 6 14,-2 0-3,4 2 3,-5 6 5,7-3-8,-2 4-1,-2 5-3,3-4 2,-2 7 5,4-1-4,-1-1 9,-3 7-4,1 2 1,-1 1-3,-1 1 0,-2 4 1,-2 6 4,-4 1-6,-1-1 4,-5 1-1,1 5-5,-7-3-3,0 1 2,-2 0-8,-8-2 5,0 7-7,-2-9 0,-4 4-5,2-5-2,-6 0 1,3-4-3,0 0-5,-6-2-17,8-3-12,-3-2-16,6 0-21,2-4-10,-1 0-14,4-1-19,1-2-17,2-2-21,0 1-26,2-2-30,-2-2-30,7-2-32,3-5-21,1 0-28,-3-1-189,10 0-538,-1-7 238</inkml:trace>
  <inkml:trace contextRef="#ctx0" brushRef="#br0" timeOffset="89449.0253">11474 11236 198,'16'-11'227,"-6"3"13,-5 1 12,4 3 4,-3-2-18,-2 3-19,0 3-6,-4 0-14,0 0-9,7 10-9,-4 0-1,-6 2-1,0 5-12,-1 6-1,-2-3-6,-2 6 0,-3 2-7,2-3-2,-1 3-6,0-2-7,5-8-5,-2 10-10,3-10-11,-1 1-6,3-3-11,0-1-11,2-3-10,0 0-1,2-3-14,0-1-8,0-1-16,5-2-11,0 3-16,2-7-5,-3 4-16,2-4-23,3 0-17,-1-3-21,1-3-29,0 3-24,-1-4-25,-1 0-26,-2-2-35,2 1-30,-3-2-13,5-4-32,-3 0-23,-4 2-181,-2-1-531,-2 1 236</inkml:trace>
  <inkml:trace contextRef="#ctx0" brushRef="#br0" timeOffset="90265.9613">11469 11412 142,'-7'0'159,"-1"1"1,3-1-2,5 0-3,-9 1-9,9-1-11,0 0-6,0 0-4,0 0-7,0 0-5,22-2-1,-10 0 0,8-3-5,-1 3 0,0 2-1,3-2-1,-1-1-2,2 2 1,-4 1-7,10-1-2,-12 1-4,0 1 0,-2-1-2,-2 1-6,1 1-4,-4-1-3,-2 3-3,-2-4-8,3 3-3,-2-1-5,1 0-2,-3 0 0,-5-2-5,12 3-3,-5-2-7,-7-1-4,12-1-5,-3-2-2,0-1-1,-2 1-1,1-2-6,3-1-1,-2-2-4,-2 0-4,2 0 7,-3 0-7,-3 2-6,3-2 6,-2 1-2,-2 1 6,1 1 4,0 1 1,-3 0 14,0-1 1,0 5-18,0 0 3,0 0-2,-16 0 4,7 5 0,-3 3-3,0 3-11,-6 1 4,-4 6 0,-1 1-3,3 1-2,3-1-3,-4 1 3,12-3 0,-2-2-5,5-1 1,0 1-5,2-2-2,4-3 3,4 1-6,-1 1-4,4-6 5,5 2-3,5 0 15,5-4-14,9-2-1,1-2 0,6-1 0,-4-2-9,6-2-2,-5-3 3,1-1 1,0 0 1,0-6 4,1 4-1,-3-6 2,-3 1 4,-2-2-1,-7 0-2,0 1 0,-8 3 5,-1 1 9,-6 2 5,-4 2-1,-3 1 4,-1 0-2,-3 1-1,-5 2-2,-4 5 5,-5 0 1,-4 4-5,-6 4-1,-1 2 3,-1 5 12,4 1-21,3-1 9,1 1 2,5-3-6,5 0 1,3 4-1,0-4 0,5 0-2,0-4-3,4 3-6,3-3 6,3-1 0,2-3 1,1-1 3,3-3-4,4-2-3,0-3 6,3 2-7,3-5 1,-3-1-1,7-4 1,-3-2 10,0-1-5,-4-2 7,0-3-7,-1-1-6,-5 6 8,3-7-10,-7 4 9,2-7 0,-3-2-1,2 1 1,-1 1 16,-9 7-3,3-3 13,0 4 4,-3 5 10,0 3 16,0 1-18,-3 3-15,2 1 11,1 4-4,0 0-5,-13 9-1,3 4-4,-1 2-1,-3 8-4,1 0 1,2 0-4,0 3-3,2 0 7,2-3-8,4-4-2,0-1-2,3-3-1,3 3-2,2-3-4,0 1-6,2 1 7,0-8-15,6 1 10,-1-3-4,5-3 1,0 1 2,3-2-5,1-6 4,8 3-11,-2 0-4,-6-4-18,-1-1-9,2-1-8,-4-2-9,5-3-11,-4 5-11,-4-4-17,2 2 2,-4-4-12,-2 7-10,-3-4-16,1 3-30,-3 1-23,0 1-22,-5 0-26,1 0-34,-2 4-210,0 0-521,-10-5 230</inkml:trace>
  <inkml:trace contextRef="#ctx0" brushRef="#br0" timeOffset="90967.2659">13523 10883 36,'15'-47'227,"-5"12"2,-3 1-15,-2 0-2,0 7-4,1 10-1,-5 0-6,-1 5-17,0 5-13,-1 2-19,-5 4-5,-3 4-5,-5 7-2,-12 15 7,-12 12 1,-17 27-1,3 6-11,-1 7-6,-3 3 4,4 7-22,-6 0-12,-2-1-1,-3 5 1,1-1 1,0-6-3,4 0-10,1-8 5,3 0 4,3-4 1,12-27-4,2 0-15,1 0 3,2-1-2,-3-4-13,2-2 0,12-12-3,3 3-7,3-5-6,-2-2-4,2-3-5,4-2-7,3-10-8,5 1-17,-2-1-20,0-3-17,6 0-31,-1-2-29,-2 1-30,4-3-34,0 0-34,0 0-40,0 0-42,0-13-38,0 8-24,0-2-228,0 0-603,0 0 267</inkml:trace>
  <inkml:trace contextRef="#ctx0" brushRef="#br0" timeOffset="92490.3434">7535 12834 162,'-19'10'202,"0"-1"-4,7-1-9,3-2-14,0 3-10,3-6-6,-1 0-11,2 2-4,4 1-10,0-5-8,1-1-3,0 0-11,0 0-7,14-1 2,-5-4 3,5-4-17,-5 0 5,8-2-12,-2-3 0,6-3-7,0-3-8,1-1-4,-1-1-1,3-2-2,-1-2-8,-3 1-8,-1 3 10,-6-4-18,1 2 3,-5-1 1,-4 8-5,1 1-1,-3 3 1,-3 1-2,-3-1-1,0 5-1,0 2-2,-2 2-1,1 1-2,-1 3-3,5 0-9,-17 5 1,11 4-4,2 1-4,-1 1 3,5 3-1,-3 5-8,6 0 5,3 1 1,3 2-5,1-5-1,-2 2-1,5 4-1,-4-8-4,0 3 9,-4-2-3,-1 1-4,-1-6-3,-1 6 4,-1-6-4,-1 1 2,4 0-20,-4-3-6,2-2-9,-1-1-7,1 1-13,0-4-3,2-1-5,0-2-14,-4 0-1,10-4-1,0-1 3,1-3 6,3-4-3,0 0 5,-1-5-1,1 3 8,5-8 2,-4-3 7,2 4 5,-4 6 6,-1 0 7,4-6 9,-7 9 13,-2 2 20,0 2 21,-2 2 9,-3 2 11,0 0 2,1 3 2,-3 1 7,0 0 24,4 9-5,-4-4 1,2 4-2,-2 3-10,0-3-2,3 2-3,0-2-8,2 0-4,0 0-2,2 0-7,-1-2-9,4-2 4,-1-2-3,3 1-6,2-4-2,0-4-4,0 1-2,1-2-1,2-5-2,1 3-4,-4-5 8,-1 2-9,2-4-1,-5 2 0,-1-3-2,-4 3-1,0-2 7,-1 2-8,-1-2 7,-3 6 3,-3-2 2,-1 5 8,-3-2-10,1 3 0,-1 3-1,-6 2-2,-1 5-2,0 4-3,-8 6-2,2 4 2,3 2 0,0 0 2,5 2 2,3 1-11,2-2 0,6-5-7,4 3-2,-2-4 1,4 0-3,1-2 0,2-5 8,1-3-3,4 0 2,5-1-1,0-1 0,0-2 1,2-5 0,2-1-3,0-2 3,4-4-2,2 2 0,-2-4 1,1 2 3,-3-3 2,-2-6-3,-1 2-2,-5 2 5,3-3-6,-6 0 1,2-3 4,-4 4-1,-2-1 0,-2 2 6,-2-1-1,-2 6 15,0-2 11,-3 5 11,3-2 6,-3 3 10,-2-1-3,1 5-2,1 2-7,0 0 7,-11 14 0,6 0-5,-2 5 15,1 8-17,-3 5 8,3 1-8,-3 12 7,3-10 2,-2 15 2,-3-2 2,2 4-2,-4-4 3,3 6 2,-2-6 1,-1 3-6,4-3-3,0 3-1,-5-7-4,1 2 5,-1-2-5,5-11-1,-2 1-3,1-1-2,2-2 3,-3-3-5,0-4-5,0 1-6,4-9 0,-2 1-3,5-5-2,-2-2-3,3-1-1,0-5-4,-1 0-1,4-2-1,-6-1-4,6-1-5,0 0-2,-8-5-8,4-1 0,1-3-7,-1 0-2,4-2-4,-3 0-6,-1-5-5,-1 0-6,1-1-8,1 0-5,1 0 1,-3 1-13,1 1-14,-1-3-10,5 2-11,-4-3-10,4 0-10,-4 2-7,2-1-13,2 0-7,0 0-8,0 1-7,-4-2-10,1 2-8,3 0-13,-1 2-15,1-2-26,0-2-22,0 1-35,1 3-235,-1-2-562,3 0 248</inkml:trace>
  <inkml:trace contextRef="#ctx0" brushRef="#br0" timeOffset="92690.4892">8603 12358 92,'0'-4'124,"0"4"0,3-3-20,-3 3-6,0 0-31,0 0-21,0 0-44,0 0-54,0 0-50,0 0-109,0 0 50</inkml:trace>
  <inkml:trace contextRef="#ctx0" brushRef="#br0" timeOffset="93070.8226">8764 12625 162,'-4'2'213,"-1"5"-8,2-2-14,0-2-14,3 3-10,0-3-8,2 2-12,2-1 0,1 0-9,2-2-12,3 0-10,3-4-6,0 0-4,2-3-12,4-3-6,-4 0-2,2-1-4,-4 0 0,4 0-2,-4-3-3,-4 4 6,4-7-4,-7 4-1,1 2 0,-2-2-4,-2 3 5,-3 1 1,3 0-5,-6 1 1,1 2-4,0 0-2,-1 0-13,-3 3-9,-5 5-8,0 1 0,-4 3 4,-2 2-7,2 1-14,-4 6 2,2 5-5,-2-3-3,1 3 1,5-6-3,-1 5 2,8-3 0,-1-3 7,2 2-17,4-2-7,2-3-12,2-3-2,3 3-14,2-6-17,3 3-26,5-2-24,3-2-34,2-2-44,7-3-31,1-3-33,4-2-20,-1 0-3,1-2-161,-1 0-454,-3-3 201</inkml:trace>
  <inkml:trace contextRef="#ctx0" brushRef="#br0" timeOffset="93450.376">9260 12622 76,'18'-18'74,"-7"2"22,-1 2 3,-4 2 11,-1 2 20,-1 2 4,-4 1 2,-2 3-5,2 4 3,-7 0 1,7 0 5,-20 11-5,6 0 2,-2 4-9,-2 6-4,3 3-4,-1 0-5,0 1-13,4-1-7,0 0-7,6-6-10,1 0-3,4 0-10,1-1-5,1-2-7,3-4-5,2-2-4,5-1-3,1-2-5,6-3-2,0-1-6,3-2 2,1-4-5,5-3-2,1-1-5,-2-4-1,-2-3 0,1 0-1,-2-3-2,-3-2-4,0-1 1,0 1 0,-6-4-2,0 2-1,-1-4-2,-2-3 0,-3 0 0,0 2-1,0 1 1,-5-1 3,-2 3 10,3 9 13,-3 1 14,0 5 21,-2 1-4,1 5-2,0 1-3,0 2 2,0 0 6,-10 20 6,6-3 5,-7 9-4,3 3-4,0 2-9,1-2-1,0 3-9,-3-1 2,2-2-7,5-1-3,1-1-6,-2-7 1,4-2-3,-2 0-12,4-3 4,2-4-21,-1 0 4,3-1-16,2-3 0,0-3-27,3 1-22,2-5-24,-2 0-23,2-3-32,0 1-41,0-2-38,3-6-44,-3 0-34,0 1-229,-4 0-565,4-6 249</inkml:trace>
  <inkml:trace contextRef="#ctx0" brushRef="#br0" timeOffset="94287.6644">9543 12596 98,'0'0'180,"-7"0"-8,7 0-8,0 0-4,0 0-9,0 0-11,0 0-10,0 0-12,21 2-12,-10-4-12,3-1-9,4 3-8,0-4-13,1-1-1,1 2-7,-1 1-8,3-2-5,-2 0-10,-1 0-5,0 1-13,-1 0-15,-4-3-11,-2 4-4,2 2 1,-5-3 1,-1 3 0,0 0 5,-8 0-3,10 0 13,-6 2 12,0 0 15,-4-2 19,1 8 13,-1-4 7,0 4 3,0-3 5,0 0-1,0 4 0,0-4-5,1 1 5,1 0-3,0 0-1,3-1-2,0-1-3,1-2-6,1 1 0,2 0-10,-2-2 0,6-2-4,-2-2-2,-1 0 1,3 1 1,-6-5-3,3 2 6,-1 0 4,0-3 4,0 1 5,-1-2 10,-3 4-3,-2-3 4,1 2 1,-2-4 18,-1 5-20,-1-1 9,-3 0-6,-1 4-9,-1 1-22,5 1 12,-14 1-9,5 3 5,-3 3-16,-4 6-13,1-3 8,-1 4 0,2 7-11,0-4 0,-1 4 8,7-4-11,-1-1-6,1 1-2,5-6-3,1 5-7,2-5-13,5 2 0,0-2-7,5-1 9,2-3 0,9 3-5,8-5 4,-1 1-1,5-3-11,1-3 10,0-3-3,4 1-1,1 0-6,-1-4 2,1-2 7,-3-1-9,0-2 7,-2-3-2,-5 2 1,-7-3 5,-4 3-2,-3 0 7,-5 2 11,-3 1-5,-2-2 12,-1 2 11,-5 2-1,-2 0 0,-2 4 3,-5-1 3,-1 5-6,-9 2 3,1 4-1,-1 1-6,-4 3 7,6 1 1,-5 1-5,7 0-5,4 0-2,1 2-2,4-8-7,0 6 7,6-4-12,-1 2-1,2-5 4,2 2-5,1-1 8,2-3-2,6-2 0,-2 1-5,4-1 1,0-3 2,0-2 2,7-2-1,-1-1 6,0-5-7,5 1 5,-6-4-1,3-3-5,-5 3 7,2-5-1,-1-1-9,0-2 3,-5-1 12,-1-2-4,5-3-15,-3-2 12,-2 3-3,-2 0-5,-2 3 8,2-2-3,-5 6 4,-3 8 11,0 0 0,2 4 8,-3 1-1,-3 5-3,3 2-8,0 0-2,-9 13-6,2 4 6,-2 9-3,-5 3 2,-1 2 0,3 1 3,-3 0-11,4 1 9,1-1-1,1-3 2,6-2-7,3 1-2,0-4-1,3-3 4,7-5 2,0 1-14,10-1-6,-3-6-2,3-2-1,1-2-16,6-3-21,-4-3-22,-2-1-24,0-5-24,0-1-29,-1-1-34,-3-1-35,-2-6-38,7-2-28,-4-5-251,-7 8-581,3-3 257</inkml:trace>
  <inkml:trace contextRef="#ctx0" brushRef="#br0" timeOffset="94895.7274">11500 12264 191,'0'-4'282,"0"1"-5,0 3-5,0 0 3,-10 19-7,-6 8-6,4 1-17,-10 16-14,3 0-21,-3 4-17,-1 1-12,4-3-12,0 0-16,3-15-6,3 1-12,2-3-5,0-1-9,0-6 0,6-5 5,-1-4-27,2-2-8,1-1 4,-1-5 5,4 3 5,0-6-6,0 0-5,0-2-5,0 0-7,7-12-7,0 3-9,3-5-5,2-3-7,5-5-2,-2-1 0,4 0-15,4 2 5,-5 2-5,3 2-4,-3 5-2,-2 3-5,0-1 0,0 4-1,-2 3 0,-2 3-6,-2 4 0,4 1 1,-4 3-2,-1 1-2,-1 5-1,-3-1 3,-1 4-6,-5-2 1,-1 2-4,-2 0-2,-5 0 4,-2 1 0,-6 2-7,0-6 2,-6 1-2,5-4 1,-2-1-5,1-1-6,3-1-3,-1 0-1,1-5-27,4 0 4,3 0-17,0-3-32,5 0-25,4 0-41,-6-7-34,8 2-32,2 0-38,3-3-41,7-1-33,4-1-20,6-4-254,0 2-649,0-1 287</inkml:trace>
  <inkml:trace contextRef="#ctx0" brushRef="#br0" timeOffset="95492.5244">11786 12583 118,'9'-4'188,"-2"-1"14,-4-2 8,2 5-4,-3 1 0,-2 1-2,0 0-10,0 0-3,-9 15-10,4-8-9,-1 3-8,1 2-14,3-2-13,-1 1-16,1 6-9,2-5-11,1 1-10,0-4-6,3 1-5,1 0-12,4 1-2,1-5-8,1 3 0,0-5-8,6-2-5,-1 2-6,3-4 0,1 1-2,-2-2-6,-1-4-2,1 3-5,2-7-4,-1 1-3,-5-1 2,1 1-1,-5-1 1,1-2-3,1-3-6,-4 4 6,0-4-1,-1-1-2,0 1 13,-4-3 10,1 5 9,-2 0 15,-1 4 8,1-4 7,-2 1 6,0 5 4,0-1 4,0 0 10,0 2-7,0 2-6,0 3-9,0-7-5,-2 5-5,2 2-11,0 0 3,0 0-27,-5 14 5,5-5 3,-2 6-6,-1 1 0,3 2 3,-2 2-5,-5 7 9,3 1 6,-2 3 6,-1 4 9,1 11 6,-3-10-2,-1 13-2,-1 4-1,1 1 0,-1-4 1,-7 5-5,4-5-1,-3 4 0,3-1-5,-4-4-1,0 2-3,-2-5-2,0 0-1,7-11 0,-1-2-1,-12 5 0,7-7-2,-2-1 2,1-4-9,-1-1-1,-1-1 1,-3-2-6,-1-1 1,0-4 0,-1 0-5,-1-2 1,2-3-2,1-1-1,3-6-7,4 0-2,-4-4 2,6-4-12,-3-2 9,3-3-5,4-1-7,0-3-8,4-5-5,-2-11-9,6-2-11,7-4-14,3-16-8,8 2-12,2-4-10,2 2-8,6-4-8,1 5-6,4 2-3,-1 5-1,-7 11-10,11-8 14,-6 13-10,-2 2 11,3 1-4,-1 2-3,-3 2 3,3 2-19,0 2-5,-2 2-11,0 0-20,-2 0-8,-4 4-17,-2 1-16,2 0-21,0 3-22,-4-3-6,6 0 0,-1 4-12,3-4-14,3-1-199,-7 1-509,4 1 225</inkml:trace>
  <inkml:trace contextRef="#ctx0" brushRef="#br0" timeOffset="96012.185">12948 12392 185,'3'-15'229,"1"2"-8,-2 3-3,2 3 1,-4-1-8,0 4-8,0 0-13,0 4-11,0 0-16,0 0-7,-10 11-4,5 0-3,-1 5-8,-5 8-14,2 0-10,0 5-4,-4-3-19,4 3-5,1-2-7,2 0-8,0 1-5,0-2-10,3-6-5,0-1-6,-1-2-10,1-4-8,4-1-8,1-2-11,-2 1-8,1-2-16,3-1-19,0-5-19,1 2-12,1-3-29,0-2-26,-6 0-29,14-2-16,-4-2-23,-2 0-30,1-5-16,0 2-158,-6-3-421,4 2 188</inkml:trace>
  <inkml:trace contextRef="#ctx0" brushRef="#br0" timeOffset="96755.1526">12856 12578 70,'4'-2'101,"5"0"1,2-3 0,6 0 4,0 0 1,1-6 0,7 0 3,1 0 1,2-1-2,-1-1-9,-1-1 5,-3-1-1,-3 1 4,-5 2 6,-1-4 8,-1 2 2,-4 2 2,1 2 9,-5 1 3,1 0 9,-3 1 3,2 1 4,-5 4 0,0-1-14,0 4-13,0 0-8,0 0-8,0 0-5,-16 17-5,13-5 6,-7 7-9,1 5-21,-1 1 11,1 3-6,0-3-7,1 1-11,-1 4 3,1-7-11,3 3-6,-3-6-4,3-3-7,0-3 1,-2 1-7,5-5-4,-1-2 2,1-3-10,0 1 2,2 1 0,0-4-4,0-3 3,0 0-7,0 0 1,0 0 4,12-19-5,-5 8-4,5-2 0,0-4-6,-1 2 2,5 1-5,4-6 6,-5 11 2,-3-3-2,1 6-6,-4-1 6,3 5 0,-1 0-2,0 5 3,0 1 2,-2 1-1,2 0 10,-2 4-1,-4 2-11,1 0 11,-3-1-4,2 6-4,-3-3 0,-1-2-3,1 4-12,-2-1-8,1-3-14,-2 1-18,2 0-27,-1-3-25,-1-1-17,-1-1-25,2 0-24,2-1-24,-1-4-26,2 2-22,-1-1-14,3-3-11,-5 0 0,16-3 21,-6-2 22,-1 0 22,0-4 13,4 2 25,-4-3 14,4 0 28,0-4 29,0 2 33,-6 4 37,-1-4 29,2 3 25,-1-1 26,-4 4 15,2 0 16,0 0 0,-3 2 9,2-1 2,-1 0 0,0 1 1,0-3-5,1 2-3,4 1-8,0-5 2,1 5-3,6-6-1,-2 2-2,0-4-1,3 5 3,0-5 0,-3 1 8,2 2 1,-5 0 1,-1 0 8,-2-1 0,-1 2 2,-2 2 6,0 0 13,-2-1-17,-2 5 15,0 2-13,-4-4-10,4 4-10,0 0-12,-21 9-9,7 0-11,2 3-1,-4 1-9,-4 6-13,6-3 6,4 1-5,2-2-11,3 2-1,1 0-3,1-1-20,6-3 0,1-1-11,2-2 2,3 0-7,4-5-8,1 2-11,2-2-4,4-3-5,1-2-27,-2 0-16,2-1-25,-2-3-21,-2 1-24,-2-3-26,5 1-33,-8-1-37,5-3-31,-2 1-24,-5 1-238,0 0-587,-1 0 260</inkml:trace>
  <inkml:trace contextRef="#ctx0" brushRef="#br0" timeOffset="98106.6645">7944 14324 39,'-3'-8'184,"3"-1"-2,0-2-10,3 1-6,1-3-6,1 0-6,4 0-4,0 0-7,-2 2-4,1 0-4,-2 1-6,3 3-4,0 0-3,-1 6 4,-1-1-4,0 5 11,2 4-5,0 2 1,-3 6-10,0 2-4,-3 1-4,-3 3-6,-1-2-5,-2 0-2,-2 8-6,1-9-4,-2 0-3,-2-1-1,-1-2-8,2-3 14,-1-3-17,2 1 4,-1-4-5,3-1-2,-1-1-2,3-1-11,-2-3 0,4 0-9,0 0-1,2-13-9,5 3 8,4-5-14,5-7 6,3 1-4,2-3-6,-1 1-10,3 1-5,0 4 13,1-1-1,1 7-16,-6 1-4,-3 3 8,-2 3-6,-2 1-5,-1 5 18,0 2-4,-5 3-3,0 2 4,-1 2-9,-2 2 3,-1 7 9,-2-1-12,0 0 6,-2 0-10,-3 1 1,1-5 3,-4 5-6,4-9 2,-3 0 4,2 0-8,2-2 4,0-2-7,0-4 8,3 1-2,0-3 0,0 0-6,0 0 3,9-14 2,-2 4 1,6-3-3,0-3-1,5-3-3,-2-2 0,6 0 9,-5 2-6,1 5 1,-3 3 0,2 0 4,2 4-11,-10 1 4,4 4 3,-1 0-1,-2 6 1,-2 1-7,1 1 8,-4 5 0,0 0-4,0 5 4,0-1 0,-4 4-3,2-2-2,2 1 5,-3-2-9,1-5 3,1 4-21,1-5-10,2-1-15,-1-1-20,2-3-15,5-1-21,1-3-21,1-2-18,5 0-9,1-5-7,9-4-2,-1-2 1,-1-3 11,-6-1 10,3 0 13,-4-4 13,-1-4 10,0 0 13,-2-4 8,-2-3 12,3-10 7,-6 7 6,6-9 14,-4-3 12,-3 14 10,2-14 19,-4 12 5,-1 1 15,1-2 5,-1 4 14,-3 2 14,-3 15 9,1 2 4,-4 3 0,1 4-2,-2 2 1,1 3 2,0 0 9,-6 29 1,0 0 4,-9 19 23,-1 9-10,-10 27 15,0 6 5,-6 5 17,1-2-2,-10 10-8,1 9-2,-2 4-8,0-1-4,6-8-9,0-5 3,6-8-11,0-8-8,0-1-10,9-27 4,1 0-10,3-2-10,-1-1 0,2-3-9,5-5 3,5-14-18,0-9-11,-1-8-20,7-2-22,-2-4-20,0-7-39,6-2-24,-4-1-23,0 0-16,7-14-12,2 6-25,0-12-24,0 5-28,6-8-40,-2-5-1,1 1-237,0 2-557,1-5 247</inkml:trace>
  <inkml:trace contextRef="#ctx0" brushRef="#br0" timeOffset="98549.4117">9602 14329 241,'8'-16'243,"0"0"-6,-1-1-1,-4 0-2,1 2-1,-4 5-1,0-2 6,-2 2-13,-2 1-16,-2 6-5,0 1-10,-6 2-1,-4 7-11,-8 10-13,-2 4-1,-2 4-15,-6 10-1,4 5-10,2-1-7,9-8-12,6-3-4,-1 2-19,6 3-7,3-8-17,7 3 4,2-9-17,0-3-7,5 1-5,6-5-14,1 1-8,6-8-11,6-1-10,2-4-26,0-4-13,3-1-42,-2-3-23,-4-2-24,2-3-28,-2-3-24,-4 0-40,0 3-35,-2-6-54,-3 8-21,-4-2-201,0 2-565,-2-2 250</inkml:trace>
  <inkml:trace contextRef="#ctx0" brushRef="#br0" timeOffset="100006.7974">14665 4213 106,'3'-9'243,"-3"2"-10,0 2-10,0 5-14,0 0-4,-11 13-3,2 3-11,-1 13-12,-5 0-13,-4 16-6,0-1-14,1 5-11,2-3-8,-1 2-10,6-13-6,-3-2-6,1-1 9,0-2-10,1-3-3,2 2-4,1-8 1,1-3-20,3-4-4,2-5-10,-1 0-4,1-3-3,1 0-5,2-6 0,0 4 0,0-4-11,0 0-4,0 0 2,21-13-12,-8 5 0,-1-6-2,9-6-2,0 2-2,0 0 2,-6 4-6,1 2-5,-2 2-1,-5 2 5,-2 0-3,0 5 0,-1 0-5,-1 2 10,-5 1-7,11 8 11,-8-3-6,4 7-3,2 2 7,-4 1-5,2 2 1,0-1 4,0 3-7,2-3-5,-3-1 3,5 1-1,-1-4 1,1 1-3,2-1-7,-4-7 6,4 0-3,1-1 12,5-3-8,-3-1-1,3-3 1,-2-2 1,2-2-4,-3-4 1,-2-1 4,2 1-11,4-8 5,-9 5-6,2-9-5,-4-3 13,-1-1-8,-3-2 8,-1 2-6,-4-8-6,-4 1-2,-5-1 0,0 2 3,-7 1-5,0 1 0,-1 4 0,-6 4 8,1 2-17,-3 6 7,5 6 0,-6 2 6,3 4 3,-5 0 1,1 7-1,-1 0-8,3 6 2,6 0-4,-4 2-6,6-1-5,4 2-14,-1-1-13,8 1-14,2-2-18,0 4-16,5-5-14,2 2-10,3 0-9,7 2-9,1-2-13,10 2-3,5-3-11,4-2-15,1-1-8,0-1-18,1 0-7,2-3-150,-2 0-397,-2-3 175</inkml:trace>
  <inkml:trace contextRef="#ctx0" brushRef="#br0" timeOffset="100628.4157">14976 4560 1071,'19'1'-82,"-3"-2"34,-3 1 26,1 0 20,-4 0 28,0-2 15,-2 1 33,0 0 7,-3-2 13,5 2 3,-10 1 9,10-2-5,-10 2-1,7-2-5,-7 2 0,8-1-5,-8 1 0,0 0-6,8 5 3,-8-5-4,6 4-2,-3-2-3,3 1 2,-6-3-12,7 6-2,1-6 0,-2 1-1,-6-1 2,13 3-5,-2-6 1,-1 2-6,-1-1-5,4-3-4,0-2-6,-1 1 1,3-5-4,-2 1 5,-2 1-4,0 1 0,-4-1 5,3 1 2,-4 0 4,-3 2 5,1 2 13,-1-2-14,-3 6-2,3-7-2,-3 7-10,-7-3-8,7 3-1,-15 3-5,5 3-1,-7 5-3,1 3-2,4 1-3,-10 7 1,0-3-5,4 4-2,7-8 1,-1 2 1,3 0-10,1-2 2,1 1 1,3-4-9,2 0-2,0-1-4,2 1 0,2-3-5,2 1 0,-2-6 4,5 3-3,1-1-2,-2-5-1,5-1 2,3 0 6,2 0 1,1-3 1,1-5 5,1 1-8,6-8 4,4 4-1,0-9-4,-1 1 1,4-3 8,9-6-5,-5-6 1,-10 13-2,-1-5-6,0 0 11,-1 2-2,-8 2-1,-2 5 2,-1 2 1,-4 0 2,-3 5 2,1 1 4,-5 1 13,0 0-2,-1 2 1,-1 0 0,-1 2-2,1 4-7,-7-6-2,7 6-2,-10 2 7,6 3-5,-2 0-1,-2 2-4,2 4-3,0-1 0,3 3 6,0 3-2,3 2-3,0-1 1,4 2 1,-2 1-5,6 5 11,-6-7-10,5 1 4,-3-2-1,1 2 2,-1-2 0,2-4-6,1 1 3,-3-2 2,-2 0 2,2-3-2,0 1-6,-1-2 3,-2-1-1,0 0 4,-1-4 1,0 2-1,0-1 1,-4 0 0,4-4 2,-9 4-4,4-4-2,5 0 3,-18 0-1,9-1 2,-4 1-4,2-3-5,-2 3-7,3-1-14,-3-2-13,-1 1-24,5-1-26,-1 1-24,-1 0-39,4 0-34,2-1-43,1-2-33,0 0-232,2 0-533,1-2 237</inkml:trace>
  <inkml:trace contextRef="#ctx0" brushRef="#br0" timeOffset="100872.8096">15871 4338 91,'4'-1'189,"-4"1"4,8 5 13,-6 5-4,-2 2-6,0 7-9,0 3-3,-5 1-5,-4 3-10,4 4-2,0-2-16,-3-2-12,8-6-8,-4 1-8,1-4-12,-1-4-8,4-1-12,0-1-5,0-2-11,4-3-14,-1 1-5,1-2-15,2-3-17,-3-1-29,9-1-31,-12 0-40,15-5-56,-4 0-55,1-2-62,-3-3-163,2 0-446,0-6 198</inkml:trace>
  <inkml:trace contextRef="#ctx0" brushRef="#br0" timeOffset="101576.5805">16354 4393 79,'8'-9'215,"1"1"-2,-4-2-7,0 0-2,-3 0-9,-2-1-3,3 4-16,-5-1-6,1 4-15,-3-4-15,-2 4-5,-2 1-17,-4 3-10,-5 5-7,-2 2-9,-5 5-7,7 0-6,-7 6-6,0-2-11,4 5-3,-1 0-4,4 1-5,6 1-8,1-6 0,1-1-10,1 0-4,4-5-7,4 2-3,1-1-8,2-3-1,1 1 0,-2-5 1,3 2-6,1-3 2,5-3-1,1 0 1,-1-2-3,6-4-1,-1-2 10,-2-4-10,6 1 1,-4-2-4,-1-1 2,4 1 1,-2-6-2,-3 2 1,-1 2 7,1-2-8,-2 0 3,-2 1 4,-2 1 3,-2 2 8,0 3 10,-1-3 8,-3 6 10,0-3 4,0 4 13,1 0 1,-3 0 4,2 1-8,-2 4-4,-2-5-12,2 5 1,0 0-6,0 0 0,-6 18 9,1-7 0,0 10 8,-1 6 6,0-2 0,-1 11 14,-7 11 1,1 0 3,0 0 8,-6 5 6,2 6-5,-2-1 3,-11 19-2,10-19 0,-2 0-6,3-1-9,-7 27-2,6-29-2,-10 34-6,12-35-4,1 3-4,0-1-4,-2 1-8,-4-1-6,9-4 1,-6-2-8,4-3 1,3-17-2,0 5-7,-3-6 1,1-3-6,1-1-1,4-7-11,-1-2-13,1-8 4,5 2-13,1-4-13,-1-5-14,5 0-11,-9-7-13,3-5-1,6-4-17,-3-12-7,3-5 9,3-14-8,3 0 4,-1-4 8,4-4-10,3-1 2,2-3-2,6-23-4,-4 23-9,7-20-3,-5 21-2,6 4 6,10-26-8,-7 30 10,1-1-4,6 1 0,3 4 6,3 3-3,-2 8 5,6 5-3,-2 1-16,-8 12-33,-2 0-38,3 3-53,-3-2-38,0 3-144,0 1-453,-1 0 201</inkml:trace>
  <inkml:trace contextRef="#ctx0" brushRef="#br0" timeOffset="102019.5631">16890 4420 66,'2'-6'258,"2"2"-2,-1-1-6,-1 2-20,-2 3-24,2-2-14,-2 2-6,0 0-3,0 0-6,8 10-5,-6-3-2,0 6-10,-2 0-11,-4 3-14,4 9-8,-5-9-6,0 2-13,0-1-8,3-2-7,-4-3-17,1-2 0,3-3-7,-1-1 8,1 0-13,-1-1 7,3 0-3,0-5 3,-4 3 9,4-3-14,0 0-13,0 0-7,0 0-6,14-20 0,-9 9-10,3-4 6,11-5-8,-8 3 0,5 5 4,-3-2-2,1 1-15,0 2-6,-5 6 0,4-2-5,-4 4 16,1 3-14,-1 1 10,0 3-10,-1 3 0,1 7 3,-2 4-5,-1-2 10,-4 1-8,1 0 6,5 7-6,-8-8 1,2 1-4,-2 0-1,0-1 5,0-7 3,2 3-9,-2-5 3,4 3-14,-2-7-6,0 4-9,0-2-1,3-1-6,-3-1-10,-2-3-8,7 2-3,-7-2-9,13-2-11,-6 0-12,0-3-11,2 0-8,0-2-10,0-1 5,5-2-1,-1-1-22,0 1-26,2-2-34,-2-2-22,0 0-9,1 1-4,0 1-181,-5 2-441,1-4 196</inkml:trace>
  <inkml:trace contextRef="#ctx0" brushRef="#br0" timeOffset="102762.7061">18529 4467 33,'1'-4'189,"2"2"-10,2-5 4,-1-1-8,4-3-2,-3 3 4,-3-6-7,1 3-7,2-5-8,-1-2-10,0 1-8,-2 0-2,1-1 2,-1 1-1,-1 4-8,-4 1 5,2 2-9,-2 2-11,0-2-10,-5 5-5,1 2-17,-4 3-3,-5 6-8,-3 3-9,-9 5-4,4 5 6,-1 1-17,2 2-2,0 1-7,3 4 1,2-5-7,3 1 2,6-6-10,-4 9-1,9-9-2,-3 0 2,5 0-1,0-3-4,0-2-7,4-3-2,-1-4-2,0 3 0,1-6 0,5-1 2,-3 3-7,6-3 3,-10-1-3,23-6 1,-11 0 8,3-5-10,0 2 9,1-4-4,-3-1-4,3 1 1,-4-1-5,-1-2 4,3-6-1,-2 7 0,-6-2 4,8 5 2,-9 2 11,0 1 5,-2 3 11,0 2-1,-1-1 5,-2 5-2,1-5 2,-1 5-7,0 0 0,0 0-4,0 0-4,-10 23 0,5-7-6,1-4-4,0 3 3,0 3 7,-2 0-7,6 2-4,0-2 0,0-3-7,5 2-3,-4-5 3,3-1-4,1 0-4,2-1-7,-1-3 4,4 0-6,2-2 0,-2 0-7,4-4-6,5-2-8,-6-1-14,-3 0-9,8-4-14,1 0-13,-2 0-21,-2-3-25,2 1-13,-2-4-21,2 0-22,-2-1-22,-1 1-8,2 1-10,-2 0-10,0-2-146,-4 0-414,2 1 184</inkml:trace>
  <inkml:trace contextRef="#ctx0" brushRef="#br0" timeOffset="103405.2364">19484 4077 69,'4'-17'245,"-1"6"-4,-1 0-8,0 5-18,-1 2-21,-1 1-12,0 3-9,0 0-7,-1 24 2,-1-5-9,-7 16-11,-1-4-10,-1 15-6,-6-2-12,5-11-8,1 1-12,-2-1-7,-5 11-9,4-12-6,0 0-10,-2-3-6,5 1-4,-1-4 6,-1 0-16,3-2-6,1-9-2,4-6-4,1-1-3,-1 0-4,1-2 0,3-2-3,-1 2-10,2-6 3,0 0-7,0 0-1,0 0 0,0 0-1,0 0-3,7-19-1,-2 8-5,1-4 6,1-3-6,1-9-3,2-2 0,0 5-1,-1-6-5,1 2 3,2-5-7,-2 1 2,2-1 1,1-13-6,-1 1 0,0 0 1,-4 11 1,2 1 4,-5 4-4,2 1-3,-4 2 3,0 13 5,-2-2-1,-1 5 7,0 2 10,1 3 4,0-2 3,1 2 4,-2 2-3,2-2-4,-2 5 2,3-4-7,-3 4 0,2-2 4,-2 2-2,8-1 7,2 3 7,4-2 4,4 1 6,1-1-3,9 3 5,6-5-6,-1 1 3,4 1 0,-1-2-3,-1-3-3,1 1-6,-4 0 0,-2 1-3,-8 2-1,-3-2-4,-6 0 0,-2 3-10,-1 0 8,1-3-17,-5 3-17,-1 0-11,1-1-16,-6 1-18,5-3-22,-5 3-24,0 0-31,0 0-31,0 0-35,0 0-14,0 0-33,0 0-183,-18 7-477,3-1 211</inkml:trace>
  <inkml:trace contextRef="#ctx0" brushRef="#br0" timeOffset="103996.6838">19388 4323 200,'8'1'210,"0"-1"-7,4-3-11,7 0-13,2-2-15,9 3-13,-1-5-9,7 3-20,-1 0-15,2 0-9,-1 1-11,2-1-14,0 1-19,-2 0-28,3 1-30,-5-2-27,0 2-30,1-5-18,-7 0-12,-1 0-15,1 0 11,-1-2 11,-8 2 4,-3-3 17,3 2 7,-4-5 17,-2 1 25,-2-1 17,1-1 21,-3-2 11,2 0 7,-1 1 6,-1 0 8,0 1 10,-6 4 5,3 1 11,-1-1 6,-1 5-3,0 0-4,-3 5 0,2-4 3,-3 4-2,0 0 8,-4 21 18,-2-6 10,-2 10 3,-3 5 1,-2 4 3,-3-1 6,-7 12-8,3 3-7,-2-5-1,-3-4-5,8-5-4,-5 6-6,5-7 0,2-5-3,0-3-7,2 0-4,4-7 3,-1 0-10,2-2-6,1-7-6,2 2-6,0-1-9,2-3 0,1-3-6,0-2-8,1 4-3,1-6 2,0 0-6,0 0 1,0 0-5,16-12-4,-7-1 1,1-2-10,7-10 2,1-3-7,1-3-5,8-10-7,-7 10 1,6-13 10,-1 3-13,-8 7-12,8-9 11,-9 12-7,11-11 3,-17 15-1,7 3 8,-8 6-2,0 2 2,-3 5 0,-1 3-4,-2-1 3,-2 5-2,-1 1-5,0 3 5,3 11 1,-3 1 8,1 5 0,-1 9 0,3 2-1,-2 0 9,0 2-4,-1 2-3,6-2 4,1 0-1,-1-1 7,2-2 5,1 1-19,-2 1 16,1-4-27,-1-6-13,-2 2-15,2-7-17,-4-6-21,2 3-27,-4-5-15,2-1-23,-1-2-41,-2-3-44,0 0-46,0 0-56,0 0-205,-9-19-578,4 9 256</inkml:trace>
  <inkml:trace contextRef="#ctx0" brushRef="#br0" timeOffset="104253.0711">20027 4371 156,'-5'-3'161,"5"3"-18,0 0-9,17-7-19,2 2-8,7-4-15,6 0-6,5-1-11,13-7-9,-1 1-18,-2-1-24,4-1-22,1 0-20,2-6-23,-3 2-22,2 1-11,-5-1-19,2-4-61,0 2-166,-5-4 74</inkml:trace>
  <inkml:trace contextRef="#ctx0" brushRef="#br0" timeOffset="104547.0955">21163 3725 27,'38'-46'9,"-3"2"-2,-5 1-2,1-1 0,-4-4 9,-7 8 6,-3 10 18,-1 5 30,-5-2 9,0 4 10,-1 7 17,-3 5 20,-1 0 1,-2 3 4,-1-2 2,2 5-10,-3 0-15,1 1-7,-1 3-4,-2 1 1,0 0 27,0 13 36,-2 4 16,-3 7 12,-2 5 10,-3 4-5,-6 16 3,-1 2-3,-5 5-5,-7 30-13,-7-3-3,1 3-1,-3 4-9,-1 5-7,-3 3-8,4 0-13,-5 5-16,-4-3-3,-1 0-10,5 1-10,-6-2-7,3-4-12,2-3-2,1-6-19,2-1 4,3-4-5,1-2-6,5-1-1,5-23-7,4-2-6,4-2-16,0 3-11,-1-1-15,4-10-19,4-9-20,1-2-20,2-6-34,5-7-26,-2 0-25,2-7-26,4-1-38,0-6-34,0-5-33,0 0-26,0 0-15,0 0-195,23-28-563,-12 5 249</inkml:trace>
  <inkml:trace contextRef="#ctx0" brushRef="#br0" timeOffset="105474.3592">21565 4345 102,'0'0'200,"7"-10"-8,-3 5-5,1 0 1,4 0-6,-2-4-7,2 2 2,0-1-12,1 0 1,0 0-8,3 1-4,-2 2-1,0 3-12,-1 0 5,-3 5-6,3 2 2,-5 2-6,5 7-2,-5 4-2,-1 1-2,0 8-3,-4-1-7,-4 1 9,3-1-18,-5-1-6,0-6-8,-2-3-8,1 1-1,-2-2-8,1-5-5,2 0-1,-2-1-1,3-2-5,1-4 6,1 3 7,1-4-17,-3 0-3,5-2-10,0 0-2,0 0-3,1-15-5,5 3-4,1 0-8,1-5-4,7-5-3,3 1-3,5-1 4,-4 2-3,2 1-9,-6 7 0,2 1-1,-1 0 0,-1 3-2,1 0-4,-4 7 4,0 1 3,-3 1-4,2 3 3,-1 1 2,-4 0-2,0 6-1,2 4 1,-3-5 0,-1 3 4,-1-1-2,-3 0 2,0 4-6,-2-6 6,2 2-6,-4-2 0,3-3 4,-2 0-7,1-2 1,1 2 2,1-5 1,0-2 2,0 0-5,0 0-3,0 0-6,0 0-4,1-19-4,8 5-5,0-3-1,0 3-6,1-6 1,4-2 2,-1 6-5,1 0 2,6-1 1,-7 3 2,3 2 3,-2 2-4,-3 3 0,3 3-6,-5 4 2,-2 0-2,0 5 5,0 0 3,-1 3-2,-3 5 1,-3-1 5,2 5-1,-2 1 1,0-1 2,0 2 5,-4 0-1,3 0 1,1-4 3,-2-3-14,2-2-16,2 2 4,-2-5-12,3 2 0,-1-6-9,6 2 0,3-3 5,2-1 2,1-2 14,3-6-8,3 4-4,1-6 3,3 1-6,-4-3 3,6-6 7,-3-1-10,-4-5 1,4 0 8,-5-2-2,4-6 8,-2 3-2,-3-4 2,-2 1 9,-1-3 1,5-9 2,-10 11-2,4 3 11,-5 3 6,-5 7 10,3 2 8,-3 5 9,1 2 11,-4 2 6,0 0-2,0 2-7,0 6 3,-4 0-11,4 0 9,-10 21 2,0 4 7,0 2 4,-4 5 11,-4 18 9,-4 0 3,-1 4 7,-6 23 4,-6 3 1,3-5 0,7-19-5,-15 20 1,15-20-6,-3-2-3,-2-1-5,3 1-4,-3-3-9,2-2-3,3 0-2,2-5-7,6-13-3,3 1-4,-2-5-2,2 1-7,4-11-10,3-1-17,-2 0-17,4-7-6,0-2-14,4-4-16,1-3-37,0 0-28,0 0-45,0 0-26,5-19-42,-3 7-36,11-12-48,4-1-40,-7 0-241,4 0-650,0 0 288</inkml:trace>
  <inkml:trace contextRef="#ctx0" brushRef="#br0" timeOffset="105869.4224">22990 4405 115,'9'-14'239,"-4"3"-2,0-6-1,3 5 1,-6 2-10,2-3-8,0 1-12,-3 2-8,1-1-17,0 2 4,-2 2 4,3 0-14,-3 2-3,0 5-12,0-7 2,0 7-38,-8-3-7,8 3-6,0 0-12,-32 11-2,13 0-6,-3 6 0,-2 3 1,-4-1-10,0 7 1,6-3 1,-2 4-12,-1-3-4,5 4 0,2-3-10,7 1-2,2-2-7,4-4 1,5-3-12,3 0 9,1 0-4,5-2-8,2-4-1,3 0-5,5 0 0,6-5-11,5-1 2,0 1-6,2-7-3,3-1 4,-1-2-8,-2-2-3,-1 0-6,-3-4-15,0-1-10,-9 2-13,6 0-7,-6 0-15,-4-2-21,0 0-31,-2-1-31,-5 6-33,-2-1-46,-1 2-49,3-2-41,-5 5-271,-1-3-633,-1-1 281</inkml:trace>
  <inkml:trace contextRef="#ctx0" brushRef="#br0" timeOffset="111771.1866">2034 14297 36,'-13'-45'172,"8"11"-23,-4 4-6,4 3-13,0 8-5,1 7 4,-1 2-14,1 3-10,-2 2-10,1 5-5,5 0-5,-13 11-4,4 2-2,-5 11 1,-2 3-6,2 2-2,-1 2-2,0 16-6,2-12-9,-2 12 5,3-1-6,3-10-1,-2 11-2,4 0-2,6-12-1,-3 12 1,5 2-9,6-3-7,-5-9 1,11 10-3,0 2-5,4-3-1,2 0-4,7-3 3,-1 0-5,1-5 1,0-10-5,7 8 1,-5-11-4,9 9 8,2-5-6,-9-10-1,15 7-1,-13-10-2,3-2 0,12 1 5,-8-1-1,11-7-1,-10-2 1,14-2-2,2-5-1,-4-4 0,6 1 3,-2-1-5,3-5 3,-1-4-2,4-2-1,-2 0 0,28-6-1,-27 6-1,1-1 3,0 0-3,26-8 0,-22 8-2,20-2 4,-24 3-4,2 5 3,0-2-4,23-7 1,-26 9 0,3-1-4,-3 2-1,2-1 4,4 6 2,-1 0-3,-5-1-2,6 5 2,-2 2-3,0 2 3,0 1-4,-2 7 2,2-3-1,-1 8 4,-4 1-4,1 4 1,23 9 4,-26-3-1,1 3-2,17 18 4,-23-16-3,19 23 11,-19-17-11,15 18 3,-18-14 0,15 20 2,-21-21-4,18 23 0,-22-20-1,20 21 0,-20-21 1,20 18-2,-19-18 3,-1 1-2,2 1 4,16 19-4,-24-23-1,3 7 3,3-2 30,-3 0-8,-5-2 3,-1-1-5,-1-3-7,0 2-1,-9-15 0,6 14-5,-9-17-29,2 4 2,-2-5 3,-4-1 2,-2-5 1,-1-2-3,-1-4 5,-2-1-2,2-4 3,-2 2 3,0-6-4,-1 1 2,0-2 3,-7-1-5,10-3 6,-2-6-3,-4 1 5,2-9-4,-2 0 4,2-7-3,-3 5 0,1-10-3,-4-1 0,2-1 6,1-3 3,-2-3-4,6-10-2,-1 11 1,0 1 5,6-11 0,-2 15-5,3-2-1,2 3 0,0 1 0,3 3 1,4 1 2,2 1-1,3 0 0,4 0 5,2 4-7,14-4 6,-1 0-1,-9 10 0,12-8-3,1 7 3,-2 3 0,2 0-5,1 4 4,3 7 4,1-7 1,1 7 2,3-1 2,1 0 6,1 2-8,4-3 5,29 3 0,-32 3 1,29-6-2,-29 8 1,4-3-3,27 4 5,-31 1-3,-1-1-5,4 0 6,3-1-5,22 8 7,2-6-6,-30 0 0,-1 0 1,30 0-4,-29 0 2,2 1-2,1-2 0,2-2-6,25 3 5,-32-5-2,8 2 0,22 3 3,-26-6-5,26-1 5,-24 0-3,26 0-1,0 0 2,-31 0 1,5-3 2,31-2-2,-36 1-5,33 2 10,0-2-4,-30 1-5,28-5 8,0-2 3,-27 3-9,32 0 0,-7-4 3,-25 5-1,25-11-2,0 5-1,-29 4 1,37-9 2,-35 6-1,27-9-1,0 1 4,-28 2-8,27-2 5,-28 1 0,2 0-3,24-5 4,-28 2-8,26-6 10,1-5-2,-29 11-2,0-6 4,3 5-4,24-12 4,-28 8 0,26-12-1,-28 12 0,1 0 1,1-4-5,-1 0 5,-1 1-2,0-5 0,-3 2 3,-2-6 1,1 1-4,-4 1 9,-3-3-4,-2-2 1,-3 1-3,-2-4 5,-4 2 2,-7-1-6,4-1 1,-2-3-3,2-2 0,-3 5 4,-1 0-3,-2-2-3,-1-1 6,-2 4-6,-8 11 1,3 0-1,-4 2-1,0 0 4,-2 3 2,-2 10 4,-4 1 3,4 2-3,-4 3-7,-3 1-1,3 3 8,0 2-6,-3 5-1,0-13-7,1 9-10,-1 4-21,2-8-17,-2 8-23,0 0-27,0 0-18,0 0-28,-20 16-12,4 3-24,-2 2-29,-5 5-30,-11 12-33,-3 2-135,-2 4-440,-21 19 196</inkml:trace>
  <inkml:trace contextRef="#ctx0" brushRef="#br0" timeOffset="113550.7565">6886 16632 140,'-2'2'158,"-5"13"-10,-6 11-6,-11 18-2,-2 9-11,-7 26-12,9-27-11,-11 25-5,9-23-4,-5 23-6,4-25-1,3-4-4,-3-1 25,5-3-10,0 1 0,2-18-14,2 3-2,1-7-16,2-1-3,2-5-7,3-8-7,3 2 1,-1-7-11,0-1 4,3-1-9,0-4-2,5 2-4,-9-13-6,4 2 0,5-7-5,0-8 6,5-3-12,0 2 3,4-1 0,0 0-7,0 10 2,3-4-2,-1 7 3,-1 3-7,-2 6 6,4 2-5,0 3-2,-2 2 4,4 3-3,3 6 3,-3 1-7,2 11 5,4-3-3,-2 1 1,1 3 1,1-5 0,-1 5-1,-4-10-3,7 5 0,-6-8-16,0 4-14,0-4-17,1 0-12,0-4-15,2-4-10,-1 0-15,-1-4-14,5-1-17,-3-4-11,4-5-4,2 0 1,-6 1-8,2-7 8,-2 1 11,4-4 9,-4-4 11,-1 4 14,-6-2 21,3-1 14,-7 7 36,-1 3 17,-2 6 30,2-4 10,-6 7 20,3-3 4,-4 3 1,4 1 1,-4 4-1,2-4 4,-2 4-5,0 0 4,0 0-4,0 0 4,0 0-9,0 0-5,7 14 3,-4-11-7,1 2-1,1-3-8,0 3 6,1-5-6,3 0-9,-2 0 3,5-5-1,-1 2 8,3-8-8,-4 4-2,6-1 3,-4-4-3,-1 3 5,0-4-3,-4 3 8,-3-2 4,1 2 2,-4-2 1,2 1 5,-3 2 9,-3 5-2,-1-1 0,-2 4-3,-3 1 0,-5 5 0,-3 0-10,-7 11 8,0 6-1,-1-1-6,4 8-1,-1-5-6,7 8 0,2-6-4,4 1 0,4 0-5,5 1-3,8-1-6,-1-10-1,6 7 0,5-2 0,5-7-4,-2-1 6,0-6-9,9-3 5,0-6-8,1 1 0,2-3 1,-4-3-9,-2-1 4,0-3 1,0-2-3,-5-5 3,-1-2-5,-4 5 6,1-8-5,1 2 6,-6-6-10,-1 3 5,-5 4 2,2-3-2,-5 4 3,3 1 0,-4 6 8,0 0 2,1 1 20,-2 3 5,-2 3-8,4-2 11,-4 6-11,0 0 8,0 0-3,0 0 7,2 24-1,-4-7-1,4-1-4,-2 6 3,3 3-7,-5-1-3,4 3 3,-4-11-4,4 4-2,-1-1 1,0-4-15,1 3 13,1-7-3,-2-2 3,1 3-4,0-3-10,0-3 8,-1-1-4,1 0 10,-2-5-5,4 6 4,-4-6-7,0 0-3,9-13 0,-1 5-13,-1-6 20,1-4-12,3 2 7,0-11-8,2-1 5,-2 0-7,2-3 2,0 2 3,1 1-5,-1 5 10,1 0-3,-5 9 3,-2 3-7,0 0 9,-2 2-6,-1 5-9,2-1 9,-4 2 2,-2 3 0,0 0 0,20 8-3,-14-1 6,2 2-9,2-1 6,-4 3-4,7 2-5,1 0 2,-3 1 1,-2-7-1,2 3-2,6-3 6,-3 3-9,-3-6 6,1-1-9,2-3 12,-1 0-8,-1 0 2,0-5 3,0-3-6,-1 1 3,-4 1-12,5-5 15,-4 2-9,0-6 11,-2-1-4,-3 5-3,1-4 12,-1-1-11,-3 6-5,-3-6 1,6 6 4,-7-2 2,3 7-10,-2-1 16,1 2-6,2 4-13,-11 0 9,5 8 1,-7 4 7,3 2-5,-7 7 2,5 4-2,-1 4-5,1 0 1,0-5-2,8 5 3,-1-9 3,1 4-3,4-7-5,0 9 5,4-10 0,1 1-8,2-8 12,4 3 0,-1-4-4,3-4 2,6 0 3,0-4-12,4-2 9,4-4-4,1-1 6,-1-3-4,1-2 1,-2-5 0,-1 1 1,1-1-6,-2-6 1,1 2 7,-2-7-4,-2 0 3,1-5 0,-2-10-6,-2 12 3,-2-2 0,-3-2 3,1 3-3,-4-2 4,-3 5-2,-1 10 0,-1 1 6,-3 7 7,-1-1-11,1 5 5,-2 2 4,0 5-4,0 0 1,-13 25-4,3 0 5,1 4 3,1 3-1,-1 3-6,0 0-3,-1 16 1,4-15 5,-1-1 2,5 3-5,0-7-3,6 1 0,-2-5 4,1 0-2,5-10-15,2 0 16,3-3 3,-3 2-8,2-7 1,1-1-19,-1-3-10,1-2-17,0-1-18,0-3-24,0-3-14,8-1-30,-5-3-15,4 2-22,4-9-28,1 1 2,2-1-32,1 1-17,0-6-20,0 1-156,-2-2-452,10-11 200</inkml:trace>
  <inkml:trace contextRef="#ctx0" brushRef="#br0" timeOffset="113821.9493">9152 16832 127,'6'-12'178,"0"5"6,-4 2-9,2 0-6,-4 5 3,0 0 5,0 0 6,-6 21-3,0 4-5,0 7-6,0 4-11,1 8-8,-5 4-7,3-14-14,-2 14-2,3-12-9,-2-1-5,1 11-12,2-13-9,1-1-6,-3-3-12,2-3-5,2-1-11,-1-6-15,0-4-17,0-4-34,2 2-24,1-4-34,1-2-28,-2-1-31,2-4-15,0-2-41,0 0-49,0 0-187,0 0-452,5-18 200</inkml:trace>
  <inkml:trace contextRef="#ctx0" brushRef="#br0" timeOffset="115252.7006">17155 7308 173,'-19'-31'184,"4"-1"-1,0 5-7,2 2-14,-1 2-1,4 7-1,-3 4 1,7 2-3,-2 2-12,1 1-17,0 5-13,-1 0-12,2 2-13,-2 7-8,-3 5-5,-1 11-6,0 5-6,1 6-5,1 16-1,-2 3-5,6-1-5,-2 8-5,4-6 2,4 4-5,3-3-8,0-1 4,4-1 4,10-1-5,1-4-1,3-5 1,9 0-4,-2-1-5,8-4-1,4-4 0,4-3-1,4-3-1,0-7 16,4 0-5,-3-6-3,7-1-3,-4-3-1,1-5-4,0-1-4,-2-2 1,3-3 1,2-3-12,-5-2 2,3-5-1,0 0-1,-1-3-3,2-4-1,1-3 1,1-5-1,2-4 0,-2 0-5,25-15 6,-27 13-4,2 1-2,20-12-1,-21 18-1,-3-2 5,4 5-3,-2 3 5,-5 3-5,0 1 1,-1 2-3,-10 4 1,1 3-2,13 2 0,-16 3-1,3 3 7,-3 5-5,1 3-2,7 9 2,-12-3 3,8 14-1,0 2 0,-5 5-2,-3 2-1,2 4 1,-3 2-1,-2 1 2,-3 3 2,1-6-3,-2 4 4,-3 0-3,1 2 1,-5-10 4,-3-7-4,-2-1-2,0-3 1,-4-2 0,2-3-1,-6-8-1,0-1 2,-1-5-2,-4-1 3,2-3 2,0-1-5,-3-1-1,0-4 2,0 0-1,0 0-2,2-16 1,-2 5-1,0-5 7,4-8-4,1-5-3,-1-3 1,5 0 4,5-12-2,8-1 2,-2-3-6,7-1 3,1 0-4,5-3 1,1 0 4,18-20-3,-15 26-1,18-16 3,-13 17 2,26-17-2,3 6 1,-22 16-3,31-14 4,0 1-4,4 10 1,-1 4-4,0 4 2,-22 14 4,29-8-2,-29 11 2,27-3-4,-28 5 4,32-6-2,0 5 2,-2-1-5,-25 8 7,28-3-3,-2-4 0,-26 8 3,27-7-4,-30 4 3,2 1 0,2-2-4,21-7 0,-24 6 5,-1-1-2,0 1 2,3-1 1,-3 1-2,3-1 2,-5 1 0,2 1 0,-4-1 1,-2 6 4,0-2-1,-4-1 3,-1 1-4,2 1 2,-3-5 1,-15 4 4,2 2 0,3-2 2,-7 1-2,-2-3 1,3-2 2,-3 1 0,-3-2 10,-1 2-9,1-2 2,-6-2-2,-2-3 0,-1 2 0,1-2-2,-3-2-4,-3 0 1,2 0-4,-5 1 4,-2 3 6,-1 1-3,-2 1-10,0-1-1,-3 5 2,1-1 7,-4 4-12,5 1-8,-5 3-7,0 0-17,0 0-28,0 0-29,0 5-22,-8-1-25,8 1-22,-15 6-32,3 0-23,-4 1-27,-4 3-205,-8 6-480,-1-3 213</inkml:trace>
  <inkml:trace contextRef="#ctx0" brushRef="#br0" timeOffset="117453.0107">19467 9786 95,'-1'-8'176,"-1"7"-9,2 1-2,-18 10-1,2 14-4,-10 20-11,-7 4-9,-13 21-8,1 3-6,10-18-4,-11 16-9,-3 1-4,17-23-7,-3-2-6,1 2-3,0-6 0,2-1-6,2-3-3,-3-1-9,10-14-1,4-2-6,2 2-9,2-11-6,6 3-3,1-9 2,3-1 2,0-1 2,0-1-3,1-3-2,4 0-5,0 0-8,2-16-4,2 5-1,4-7-4,5-5-3,-1 0 7,3-1-13,-5 7 1,0 0-3,2 4 1,-6 4-8,1 2 2,-1 3-3,-1 2-1,-1 3 0,-4-1 0,17 12-1,-10-3 4,0 3-7,0 5 2,2 1 1,3 7-3,-3 1 2,2-2-4,1-1-12,-1-5-1,1 4-24,-1-6-17,2-1-19,2-2-15,-2-2-27,5-5-11,0 1-13,-5-5-8,7-2-6,-2-5 7,1 1 5,-1-3 0,-1-4 20,1-1 17,0-7 3,-3 5 19,-2-1 0,4-4 34,-4 3 9,-1-1 29,-1 1 27,1 4 25,-3 2 23,-4 1 8,-1 2-4,0 4-4,-2-1-7,0 2 5,-2 2 2,0 0 5,0 0 3,10 8-4,-7-2-3,-1 3-5,3 0-2,-3-3-6,2 2-2,0 0 1,4-3-3,-4 0 1,6-1-1,1-3-2,3-1-2,-2-2-2,1-2 7,1-1-1,5-1-6,-8-1 4,3-3 1,0-3-3,-1 0-2,-1-2 1,-5-2-3,0 5-4,-2-5 9,-1 7-2,-2-3 1,-2 3-3,3 3 0,-7 1-12,0 2 5,-2 3-7,-3 1 0,-5 5-6,-2 6-2,-8 3-4,1 7 1,5 4-1,-1-4-6,4 3 10,3 1-12,3 0-4,2-1-1,4 2 7,1-5-7,5-6 0,4 1 17,0-1-21,1-5 1,6 0 6,3-3-7,3-2 0,1-4 3,8-1-8,-2-4 3,-7 0 16,8-5-16,-2-2 4,-1-3 3,-8 4-4,7-5 0,-1-6 0,-1 4 1,-3-3 0,-6 6-4,0-1-3,1 3 3,-4-2 6,-2 5 8,-3 1 8,0 0 2,0 3-2,-2 1 1,-1 1-10,1 2-8,-3 1 5,0 0 15,2 9-16,0 3 2,0 4-5,-2 1-1,3 1 5,-1 1-11,1 5 8,0-5 8,1-1-2,-3 0-1,4-1 4,-3-2-3,3-3 3,-2 0-1,1-2 21,0-2-22,1 0 4,-2-1 4,1-3-10,0-2 12,1 2 0,1-4 0,-6 0-6,19-10-5,-8 2 2,3-4-14,-4-2 9,7-7-2,-3-1 3,1-1-5,-1-1-2,-1 2 4,-3 5 1,1-2-5,-1 6 9,-4-3-3,-3 8 2,1-2-7,-1 6 7,1-2-1,-4 2 2,3-1-6,-3 3-5,0 2 8,9 0-5,-9 0-4,7 5 0,-3-1 0,1 0-3,3-1-3,2 2 5,1 1 3,0-1 5,7 0 2,-3-1 1,12 0 4,-4-3-8,-1-1 6,8-3-7,-1-3-1,-1 0 7,1 1-4,-11-1-5,1-1 6,-2 0-6,1-4-2,-5 1-3,2-2 2,-4-1 3,2-1-4,-3 0-1,-7 3 8,-1 3-5,-2-2 2,2 0 1,-4 1-1,-2 4-17,-1 4 13,-2 1 0,-6 1-2,-1 7 3,-5 3 8,-4 4-14,-2 5 3,6 6-7,-2-5 9,1 3-3,8 1 0,0-1 1,2 0 5,2 1-4,6-6 2,3 1 0,2-5 4,3 2-1,-1-3-4,5 2 1,3-6-3,2 0 18,4-3-13,2-3-5,6-1 9,5-2-7,-2-5 8,5 0 1,-2-4-5,2-1 2,0-4-1,0-3-2,-3-1-2,0-1 0,-2 1 2,1-9-4,-4 2 0,6-12 0,-11 9-3,0-4 4,2-10-6,-6 7 4,-7 0-3,2 3 1,-3-2 5,-3 2 1,-3 7 3,-3 6 4,1 5 4,0 1 2,-2 6-6,0 0 2,-4 4-4,4 2-1,-10 13 0,-1 3 3,-4 8-2,1 7 3,-4 0-4,3 1 4,-6 11-4,7-9 3,0 10-3,5-11 5,-1 0-5,6 1 2,-1-3 1,5-1 1,0-3-10,0-2-2,4-6 2,1-2-21,1-3-15,1-1-29,-1-4-11,6 3-13,-2-3-15,0-3-15,3-4-24,4 1-28,2-3-27,1 0-24,8-4-39,4-4-12,-1-1-32,-2-2-186,7-2-533,10-5 236</inkml:trace>
  <inkml:trace contextRef="#ctx0" brushRef="#br0" timeOffset="118009.4487">21577 10518 81,'0'-4'242,"0"4"2,3-9 4,-2 5-9,0 3-10,-1-6-8,5 3-13,-4-2-11,3 1-11,1-4-6,4 4-11,0-4-13,5 0-11,5-2-4,3-3-12,2 3-2,3 2-5,1-1-5,-1 4-3,-5 4-12,-2 1-8,-2 3-7,-1 3-5,-1 2-6,-3 5-4,-3 1-1,-2 5 7,-5 2-17,-6 5 10,-5 6-4,-8-1-1,0 0-6,-9 12-1,-8-6-4,-4-3-4,1-1-5,-2 0-12,12-9 2,-4-3 4,5 4 0,-3-7-3,6-2 2,6-6-3,5 0 0,2-2-1,-1-1-4,5-1-3,0-1 1,2-1-9,3 1 8,0-4-3,9 6-4,5-4-3,4-1 12,5-1-8,7 0-1,3-1 0,3-1 0,0 0-7,4-1 1,-4-1 2,3-4-2,-1 5 3,14-1-3,-12 0 6,1-2-1,-3 1 8,-1 0-3,-2 0 0,0 2 2,-9-2 3,-3 3-2,-4-2 0,-5 4 10,-1-4-2,-3 3 3,-2-1 5,-2 1 0,1-2-1,-2 2-3,-5 1-3,5 0 3,-5 0-9,8-3-2,-8 3-3,0 0-4,8 3-2,-8-3-2,0 0-1,0 0-3,0 0-5,0 0-9,0 0-7,0 0-14,5-3-8,-5 3-17,0 0-12,0 0-10,0 0-7,0 0-8,0 0-12,0 0-11,0 0-8,0 0-15,0 0 1,0 0-13,0 0-13,0 0-8,0 0-21,0 0-15,0 0-14,-21 0-15,21 0-23,0 0-20,-13 0-12,6 0-22,-4 0-175,11 0-519,-20-2 230</inkml:trace>
  <inkml:trace contextRef="#ctx0" brushRef="#br0" timeOffset="133412.9333">2139 7039 69,'-6'1'177,"6"-1"-20,0 0-14,0 0-14,-6 0-21,6 0-3,0 0-10,0 0-13,1 5-12,-1-5-4,7 5-6,-3-4 0,3 1-14,0 1-2,1-3-1,3 1-6,2-1-4,1 0-1,6-1-4,12-1-3,-10-1-5,6 2 1,8-4-5,1 0 4,-1 2 3,21-6-1,-3 2-8,-1-3 1,7 2 8,2-4-1,-4 0-1,4 0-6,-2-1-2,-1 3 2,1 2-2,-3-6-7,2 3 5,-4 3-1,-16 2-3,11-7 2,-12 4-3,0 2-1,-6 0 0,-2 1 3,-3 1-4,-8 1 2,-7 2-6,0 1 0,-4-1 5,-1 2 4,-1 0 10,-6 0 8,9-2 1,-4 1 3,-5 1-1,0 0 0,9 0-2,-9 0-9,0 0 5,0 0-6,9-1-2,-9 1-2,0 0 3,0 0-5,3-1 0,-3 1-2,0 0-4,0 0 2,0 0-6,0 0-8,0 0-6,0 0-10,0 0-22,0 0-31,0 0-24,0 0-28,0 0-197,1-4-350,-1 4 156</inkml:trace>
  <inkml:trace contextRef="#ctx0" brushRef="#br0" timeOffset="134689.6476">3018 8286 16,'-16'0'126,"0"0"-10,-2-1-14,4-1 0,0 2-7,1-1-8,-1 1-5,4-1 8,-3 1-3,1 0-8,2 2-3,0-2 0,1 2 4,3-4 3,-1 4-9,1-2-7,-3 1 0,5-1-10,4 0 0,0 0 2,-13 0-7,13 0 0,-4 3-8,4-3 1,0 0-6,-7 0-1,7 0-6,0 0-2,0 0-5,0 0-2,-7 0-1,7 0-7,0 0 6,0 0-8,0 0 3,16 3-4,-11-2 5,3-1-1,4 3 0,0-3 1,2 2 2,4-2 0,3 0-3,9-4 10,-2 2-7,8-4 1,-2 0 1,5 0 4,13-5-1,2 0 0,-2-1 1,4 0-6,2 3-3,-3-2 3,1 5 0,-4-2-4,6-1 1,-4-1-3,-3 3-6,0 2 1,-14 0 2,14 0 0,-10 1-2,-3-1-5,16-3 2,-15 3-1,14-1 1,-2 1 0,-12 0 0,14-3-4,-12 3 1,10-2-1,-14-2 4,1 2-1,1-1-2,12-2 3,-15 1 5,15-1-7,-16 3 5,0 1 2,3-1-5,-3 0 2,2-1-4,-6 1 0,4 0 1,-3 0-2,1-1 4,1 0-4,-1 0 1,-1-1-1,2 1 0,-2-1 1,-2 2 1,-1-3-4,-1 4 3,1-1-2,0 0 1,-10 2 0,4 0 3,-5 1-4,2-2-2,-2 0 1,-1 3 1,-5 1 0,1-3 1,-1 2-2,-2-1 0,0 1 2,-3 3 0,0-1-3,-1-1 1,0 1-3,-2-1 4,-4 2 1,9-2-2,-6 1 2,-3 1-5,8-3 3,-8 3 1,8-1-1,-8 1 0,5-1 2,-5 1-3,4-3-1,-4 3 5,0 0-2,10 0 0,-10 0-3,0 0 3,2-1 1,-2 1 0,0 0 0,0 0-4,0 0 3,0 0 2,0 0 1,0 0-5,0 0 4,0 0-1,0 0-2,0 0 3,7-2 0,-7 2-2,0 0 4,0 0-3,0 0 1,0 0 1,0 0 1,0 0-3,0 0 1,0 0 2,0 0-2,0 0 1,0 0-4,0 0 6,0 0-6,0 0 2,0 0 1,0 0-3,4 6-13,-4-6-15,0 0-17,0 0-21,0 0-17,0 0-25,-2 6-25,2-6-25,0 0-35,0 0-143,-4 5-363,4-5 162</inkml:trace>
  <inkml:trace contextRef="#ctx0" brushRef="#br0" timeOffset="147289.3339">3009 3382 50,'0'0'116,"-9"0"-4,9 0 1,0 0-9,0 0-1,0 0-1,0 0 0,-5 2-6,5-2-4,-4 3 0,4-3 5,0 0-6,0 0 1,-9 0-5,9 0 4,-4 1-10,4-1-5,-8 3-4,8-3 14,-9 1-10,6 0 2,-3 1-5,0-1-1,0 1-10,1 0 2,-3-2-3,3 4-1,-6-3-5,8 0 2,-5-1 2,3 2-2,0-1 0,1 0 1,4-1-4,0 0 3,-13 0-8,13 0-8,0 0 1,0 0-7,0 0-2,0 0-7,0 0 0,22-14 0,-8 6-4,8-1-5,1-3 3,5-2-8,2 4 4,-3-3-3,0 3 0,3-1-4,-2 1 1,2 0-6,-9 5 4,-3-2-2,0 3 2,-1-1 1,-4 0-5,-3 2 2,-3 2-2,1-2-1,-3 3-1,0 0 2,-5 0-5,9-2 1,-8-1-3,-1 3 3,0 0-5,0 0 3,0 0-3,0 0-2,0 0-2,0 0 2,0 0-5,0 0 1,0 0-1,-17 7 3,11-6-4,0 0 7,0 2-3,-2 1-2,2 0 2,-1 0 4,0 5-3,-1 1 1,0-2-1,3 6 3,-4 1 0,5 1 4,-3 0-4,2 2 2,-1-3-3,1 2 5,0 0-3,1 2 5,3-3-3,-3 1 0,3 0 1,-3-2 2,0 1 1,0 0 1,3-4-2,-2 0 0,-1-2 0,2 2 3,-2-4-3,0 1 2,2 0-3,-1 3 1,-1-4-4,3-1 0,-2 0-2,1-3 1,-2 1-6,-2-2-2,2 3-9,1-5 4,-1 2-8,1 0 3,-3-1 3,6-2 1,-10 2-1,5 1 0,0-3 3,0 0 0,-2 3 0,-1-3-1,1 2 8,0 1 2,0-2-3,2 2 2,-3 0-1,3-3 1,-1 0 1,1 2 5,5-2-6,-6 3 5,6-3-2,-3 2 5,3-2-3,0 0 0,0 0 1,0 0 4,0 0-3,0 0 2,0 0 2,0 0-3,22-2 4,-14-1-1,4 1-2,1-1 0,-1 0 3,5 1-6,1-2 11,2-3-9,-4 1 2,4 2-2,-1 0 0,0-3 3,1 1-2,0 1 2,-1-1-1,-3 2-1,2-1-3,-7 3 3,3-2-1,-5 2-1,0 0-1,0 0 4,-5 2-2,1-3-2,-5 3-1,8 0-1,-8 0-3,0 0-13,7 0-16,-7 0-21,0 0-16,0 0-14,0 0-24,0 0-18,0 0-25,0 0-17,0 0-18,-31 3-110,23-1-325,-3 0 144</inkml:trace>
  <inkml:trace contextRef="#ctx0" brushRef="#br0" timeOffset="147616.1733">2756 3359 191,'-5'-6'198,"1"1"-4,0 0-12,0 3-18,3-1-12,-8 3-15,9 0-7,-13 7-14,4 0-3,-1 3-8,0 3-5,-1 1-4,1 13-3,-1-4-4,3 4-2,1 0-4,0 0-6,3-1-5,4 3-2,3 1-11,-1-3-1,2 1-6,2-4-7,1 4-3,2-2-5,0-9-6,2 3-9,0-4-11,5-2-16,5 1-17,-4-5-15,8 3-21,-2-3-19,4-1-30,-1-3-28,-3-6-35,7-1-35,-2 2-127,-1-2-360,3-3 160</inkml:trace>
  <inkml:trace contextRef="#ctx0" brushRef="#br0" timeOffset="147926.2409">3296 3171 59,'3'-3'142,"1"-1"0,6 2-15,0 3 0,2 1-5,6 6-4,2 3-9,3 7-4,2 1-6,-2 8-2,-3 2-12,9 17-2,-8-5-11,-1 1-5,-10-6-11,3-5 2,-8 5-9,3-4-1,-8 0 0,0 1-9,0-1-8,-7 0 0,1-6-8,-4 5-4,-3-4-24,4 0-20,-6-3-20,-1 0-13,6-8-21,0-3-19,3 0-19,1-4-18,1-4-98,2-1-251,3-4 111</inkml:trace>
  <inkml:trace contextRef="#ctx0" brushRef="#br0" timeOffset="148497.9482">6932 3116 249,'0'-6'273,"0"6"-8,0-4-16,0 4-18,0-5-18,0 5-17,0 0-25,0 0 44,-4 19-6,2-1-17,1 0-9,-4 9 2,2 6-9,0-3-18,0 6-20,1-1 12,-2-2-10,2 1-11,1 0-11,-1-3-21,2 0-6,-4-4-2,4 0-11,-2-3-8,-2-5-5,4-1-30,-3-1-19,3-6-33,-1-2-42,-1 1-37,2-3-32,0-4-18,0-3-31,0 8-34,0-8-36,0 0-32,0 0-11,16-17-166,-11 7-493,6-5 219</inkml:trace>
  <inkml:trace contextRef="#ctx0" brushRef="#br0" timeOffset="148774.1779">7056 3342 2,'14'-33'90,"0"-1"17,-5 7 9,0 0 23,1 9 14,-4 2 11,1 4 15,-2 2-1,-3 4-8,0 1-16,1-1-9,1 5-2,-4 1 17,0 0 5,3 21 1,-5-6-3,4 12-7,-5 1-3,6 2-4,-2 0-9,-1 0-10,0 2-7,1-3-12,1 2-13,0-4-6,-1-1-12,-1-1-7,2-7-11,-1-2-7,2 0-12,-2-1-22,-1-3-33,0 0-24,0-6-35,0 2-30,2-3-26,-2 2-18,0-7-37,-2 5-46,2-5-38,0 0-186,0 0-490,0 0 216</inkml:trace>
  <inkml:trace contextRef="#ctx0" brushRef="#br0" timeOffset="149060.4101">6854 3182 51,'-5'-4'273,"1"3"-10,0-3-13,3 2-12,1 2-19,-3-5-11,3 5-17,4-4-11,4 1 1,2 0-3,10-2-14,1 0-7,9-2-11,1-1-16,0 0-10,-1 3-9,4 1-1,-5-1-29,2 0-2,-8 4-7,-4-1-13,3 1-18,-3 1-15,-7 0-22,-2-1-25,1 2-18,-5-5-21,1 7-22,-7-3-22,5 1-24,-5-1-20,4 3-23,-4-3-28,0 0-25,-9 7-169,3 1-426,-1-1 189</inkml:trace>
  <inkml:trace contextRef="#ctx0" brushRef="#br0" timeOffset="149351.2024">6665 3660 205,'1'10'225,"5"-2"0,2 1 6,2-1-1,6-2-1,5 2-13,9-1-12,-2-2-14,4-1-10,0-4-17,1 2-11,2 1-21,-1-8-12,-1 5-20,0-2 2,-2-3-11,-3 3-15,-2-4-1,-5-1-17,-2 0-15,-1-2-17,-1 1-18,-2-1-20,-5 2-20,5-3-25,-8 3-18,1 0-28,-4 1-30,-2-1-24,5-3-39,-7 3-43,-6-2-137,3 1-407,-4-4 181</inkml:trace>
  <inkml:trace contextRef="#ctx0" brushRef="#br0" timeOffset="149626.105">6615 2975 199,'-9'-10'272,"4"3"-11,0 3-27,-1 1-17,0 3-19,6 0-10,-15 17 6,-1 7-5,1 3-4,-5 16-5,4 5-4,-2 6-14,8 1-6,-6 1-14,4-3-6,6 3-18,-4-2-2,7 0-16,3-3-8,3-5-5,2 0-9,3-10-7,4-3-4,3 2-11,1-10 0,3 5-11,1-4 1,6-3-4,5-3-24,3-3-21,2-5-21,14 1-25,-1-8-20,4-3-23,0-2-21,-12-2-44,14-8-25,-2-1-32,-1-5-42,-3-3-231,-17 3-529,-2-5 234</inkml:trace>
  <inkml:trace contextRef="#ctx0" brushRef="#br0" timeOffset="149881.0549">7416 3061 14,'1'-18'213,"-1"2"-1,2 5-15,3 1-14,-2 1-19,3 1-11,0 3-11,7 2-1,-2 4-2,10 4 3,5 4-7,3 7-2,-4 5-3,8 17 8,-3 5 5,-2 6-5,-5 4-5,-5 4-19,-5 3-1,-3-1-9,-6-2-12,-4-4-4,-3 0-7,-1-16-11,-2 6-1,1-11-12,0 1-2,-4-6-11,-2 6 6,1-10-6,-1 1-19,-3-3-21,2-3-18,2-4-26,-3 1-29,3-8-33,-1 4-35,0-4-50,3-1-50,-3-2-242,2-2-520,-1-2 231</inkml:trace>
  <inkml:trace contextRef="#ctx0" brushRef="#br0" timeOffset="168984.1656">13836 2938 181,'0'-18'237,"2"0"-8,-2 0-16,0 5-1,2-2-13,-2 5-7,2 0-11,-4 1-4,2 3-7,0 0-14,0 1-22,-2 3-1,2 2-13,0-5-12,0 5-9,0 0-8,-5 18-2,3 0 2,-3 13-6,-1 4-9,-2 13-13,-1-2 9,0-12-7,2 12-2,1-15-14,-1 3 1,4-3-15,-4-3 0,2 0-17,0-3-17,0 0-27,2-7-25,1 0-27,1-2-34,-1-4-30,0-2-39,2-3-39,1-2-29,0 2-179,-1-7-463,0 0 205</inkml:trace>
  <inkml:trace contextRef="#ctx0" brushRef="#br0" timeOffset="169258.3589">14032 2937 112,'15'-25'218,"-8"8"3,0 6 0,-4-2-2,-2 8-9,4 1-17,-5 1-12,2 0-21,-2 3 5,0 0-3,0 18 3,-2 3-27,0 5 4,-4 4-17,5-1-11,-6 0-13,2 2-17,1-2-4,-2 1-28,1 1-25,0-5-30,0 0-32,3-8-35,0 2-38,1-3-30,1-4-39,0-3-25,-4 1-192,4-5-425,0 1 189</inkml:trace>
  <inkml:trace contextRef="#ctx0" brushRef="#br0" timeOffset="169584.5621">14241 2909 170,'7'-15'224,"-3"5"-4,0 2-12,-1 3-11,-1 0-16,-2 5-4,0 0 0,0 0 2,12 15-1,-9 2-7,-3 7-7,0 5-19,0 0-14,0 3-9,-1-4-8,-3 2-17,-1 0-9,3 0-7,-1-1-7,-2-1-9,4-2-9,-2-8-18,3 2-20,-4-3-14,4 0-26,-2-6-23,1-1-22,1-2-25,-4 1-16,4-4-17,0-5-23,-2 5-31,2-5-34,0 0-167,0 0-412,-8-18 182</inkml:trace>
  <inkml:trace contextRef="#ctx0" brushRef="#br0" timeOffset="169857.218">14045 2771 81,'-16'-7'189,"0"1"14,0-2-6,-1 5-3,-2-3-5,7 3-1,2 0 7,-1 1-2,4 0-1,1-1-12,-1 2-15,0-1-17,7 2-13,-7-4-16,7 4-18,0-2-3,0 2-12,13-4-14,0 2-2,9-5-7,10 2-4,4-7-7,-1 5-6,5 2-4,-1-4-5,15 1-2,-19 2-5,4 3-5,-5-2-11,-2 5-10,-2-3-17,-9 1-15,-4-1-15,-2 3-14,-4-1-10,-2 2-9,-3-2-8,-6 1-5,10 0-22,-10 0-8,0 0-14,8 4-2,-9 3-7,1-7-17,-9 15-11,0 2-25,-13 4-103,-2-1-321,-3 7 143</inkml:trace>
  <inkml:trace contextRef="#ctx0" brushRef="#br0" timeOffset="170116.6583">13815 3380 55,'-3'4'201,"-3"1"-9,3-1-16,3-4-11,-3 6 0,3-6-12,0 0 4,12 5 5,2-3 2,5-4-3,13-2 2,3-3-3,17 1-4,-1-3-11,4-3-10,1-2-12,3 3-11,1-2-6,-3-1-14,3 1-13,-6 1-3,7 0-10,-11 3-7,-12 0-3,-2 4-7,-6-3-7,-9 4-2,-2 0-3,-4 4-7,-3-1-2,-5 1 0,0-5-6,-1 4-2,-6 1-6,8-2 6,-8 2-8,0 0-10,0 0-27,0 0-18,0 0-28,-23-8-28,9 8-21,-5 4-23,-9-1-30,0-2-23,-3 2-9,-2 2-45,-8-1-133,-7 1-416,6-1 185</inkml:trace>
  <inkml:trace contextRef="#ctx0" brushRef="#br0" timeOffset="170376.0873">13681 2702 172,'-4'-15'197,"-1"5"-3,1 0-8,0 6-10,-2 0-23,1 5-8,-4 3-5,-3 9-1,-7 12-4,-7 16-1,-1 12-2,-1-2-5,-8 34 0,0-8-4,14-23-5,-4 25-6,11-24-12,3-1-6,3-1-7,7-5-1,2 0-17,2 0-3,6-16-10,3-2-5,6-3-3,4 2-5,3-6-3,7 0-6,2-4-3,14 0-5,4-6-14,-2-3-1,4-4-25,3-4-14,1-7-19,1-4-19,-2-2-29,1-4-35,-1-1-53,-3-4-58,-3-3-186,-4-3-462,-4 0 204</inkml:trace>
  <inkml:trace contextRef="#ctx0" brushRef="#br0" timeOffset="170656.2828">14762 2394 204,'9'-17'208,"3"0"-2,-1 3-12,5 3-11,2 3-35,3 7-3,-3 1-6,11 10-4,-2 12-2,6 11-6,-2 11 4,-3 7-2,-5 0-4,-6 7-8,1 22-3,-9-23-9,-4 26-2,-8-25-13,2 1-5,-4-6-6,-4-1-5,1-2-5,-4-16-12,-3 10 1,0-10-10,-6 9-4,2-10-2,-1-3-12,-4-4-8,1-2-24,0 0-28,-2-4-24,4 2-20,4-9-39,2-4-29,2 0-40,1-2-29,1-3-35,-1-1-136,1-1-413,-1-3 182</inkml:trace>
  <inkml:trace contextRef="#ctx0" brushRef="#br0" timeOffset="173779.066">14813 5785 105,'10'-28'169,"-3"-5"9,-2 4-6,-2 0-6,2 4-2,-4 5-3,1 2-4,-5 1-5,2 6-12,-1-1-5,-2 3-8,0 4-7,2 1-13,-5 0-8,1 5-10,-5 5-6,-4 5 0,-5 14 0,-8 13-3,1 9 1,0 0 2,6 7-5,-6-1-2,-8 33-2,6-5-1,8-26-1,-3 25-5,4-22-4,-7 20 1,12-24-1,2 1 2,1-5-11,3 0-2,-4-3-3,2-14-6,3 0-2,-2 0-3,-1-3-6,-1-1-5,1-2-3,-1-2-7,-2-2-19,1-8-21,0-1-31,0 2-33,-2-3-44,1-1-42,0-4-37,1-8-33,0 0-37,2-4-155,-4-5-469,5 4 208</inkml:trace>
  <inkml:trace contextRef="#ctx0" brushRef="#br0" timeOffset="174122.4649">14256 6227 154,'19'-23'186,"-6"7"6,10-3-4,0-5 0,4 7-5,0-1-9,4 0-6,2 7-2,-2 1-13,1 6-11,0 4-6,-1 4-13,-4 4-12,-5 6-9,-1 2-9,-1 3-6,-6 6-6,-5-3-8,1 3-2,-6 0-10,-4-1 1,0-4-5,-4 1-4,-3 1 0,0-6-1,0 0 1,1-6 0,0 1 8,-1-4 8,1 0 8,2-2 12,1-1-5,0-3-8,3-1-5,0 0-10,-9-10 0,9 1-3,0-3-10,2-5 0,5-3 2,0-6-13,2-1-6,7 1-3,-4-1-5,2 0-9,1 3 8,2 0-3,0 0-10,1 4 11,-7 8-12,2 0-3,-3 4-9,-2 1-22,1 3-22,-4 0-27,1 1-22,0 2-15,-6 1-11,11 5-31,-6 2-25,2 0-31,-5 3-29,5-2-36,-5 3-182,4 0-496,0-1 220</inkml:trace>
  <inkml:trace contextRef="#ctx0" brushRef="#br0" timeOffset="174848.3509">15082 6109 19,'8'-8'192,"1"0"12,-2 1 2,-4 0 3,2 4 3,0 1 0,-2-1-18,-3 3-15,0-4-13,0 4-17,0 0-8,-8 12-12,-3 1-6,1 3-11,-4 1-6,3 3-14,-1-4-6,3 4-10,3-2-5,-1 0-7,5-1-3,-4 0-7,3-5-3,3 0-8,0-4 0,3 4-4,-1-3 5,-1-4-2,4 1 0,0 0-4,1-3 7,0-1-7,1-1 1,0-1-1,1-3-4,-2 0-4,4-1 2,-2-3-5,0 0-5,-4-3-1,6-1-2,-7 0-1,1 0-1,1-6-6,-1 1 0,-2 1-1,0-1-1,3 2 3,-1 1-3,-2 1-4,2-2 1,0-1-4,0 3 1,1 2 0,0 0 2,1 2-8,2 1 3,0 3-1,2 1-2,-1 3 3,1 2-4,1 3 1,-1 1 0,0 3 4,2 4-5,-2 3 2,-2 0 3,-2 2 0,2 0 3,-3 0-3,-7 0 0,6-2 2,-3 1 2,-4-2-1,3-4-3,0-1 12,-4-1-8,3-2 6,1-1 7,-3-3 7,2 1 9,1-4-3,-1 4 5,1-4-1,0 0-6,-6-11 0,6 4 1,2-3-12,2-6-6,-1-2 1,6-1 7,1-8-11,0 3 5,3 1-6,2 3-2,2 0 6,-2 5-5,-2 2-1,3 2-2,-1 0-4,-1 4 11,0 3-1,-1 4-7,0 1 8,0 3 9,-2 3-3,1-1 1,-2 4-11,1 2 2,0 3 9,-5-1-11,-3 0 10,0 1 8,-3 2 3,2 0-2,-4-3-15,0-2 20,1 0 6,-2-3-3,2-4-3,-1 1 0,2 0 2,-3-1 9,6-4-3,-3-1 0,0 0 3,0 0-5,0 0-7,6-12-6,-3 1-3,4-2 1,4-3-18,3-5 12,5 3-5,-6 2 1,6-2-2,-4 4 2,2 2-3,-1 1 2,-2 4-10,-1 2-3,1-1 5,-5 6-9,1 0-2,3 1 8,-8 8 2,4-3-7,-1 5 3,-2-3 1,-1 4 3,1 3-1,-1 2-1,-1 0 6,1-2-7,-3-3 0,1 1-22,1-1-10,-1-3-20,1-1-33,-1 2-29,0-3-24,1-1-17,3 0-11,-1-3-28,0 0-34,4-2-39,4-1-34,-1-2-253,1 0-601,1-5 266</inkml:trace>
  <inkml:trace contextRef="#ctx0" brushRef="#br0" timeOffset="177430.9637">17214 6062 101,'8'-14'200,"-2"-1"-17,2-2-3,0-2-8,-2 2-9,-1 1-11,0-2-4,1 3 8,-3-1-9,-1 4-1,-1 2-5,-2 3-9,-1 2-8,-3-1-8,1 2-14,-5 3-13,-2 2-8,-3 2-5,-5 5-8,2 1-8,-6 9-4,1 2-8,0 0-3,3 4-3,0-4-1,6 2-8,1-6-3,3-1-6,2-1-1,0-2-2,7 0 0,-4-3-9,4 3 3,0-3-4,1-1-3,4-2-3,-1-1 1,3 0 0,2-3 2,4-2-6,-2 0 3,3-4-2,2-4 4,2 0-3,-4-3-2,-1 1 0,3-1 2,-4-2-1,-4 5 2,3-6-1,1-1-3,-4 1 3,-1-1 7,-2 5-2,2-2 10,-5 0 4,2 3 10,0 1 7,-3 1 6,2 2-1,-3 1 6,2 0-2,1 0 2,-3 4-3,0-5-11,0 5-4,0 0 7,0 0-15,0 0 5,-5 20 2,2 1 1,-1 9 6,-3 4 10,-2 14 2,-3 3 4,-2 7 12,-4 22 10,3-24 8,-6 27 1,-7-5 8,8-24-6,0 3 2,0 2 4,-10 23-3,8-29 0,-2 0-4,-2-4-8,4 0-3,-2-2-6,-1-3-8,6-14 0,0-1-9,-3-3-4,0-1-5,1-4-3,0-3-7,4-7-2,0-2-2,6-3 0,-4-6-8,4-3-5,-3-1-9,1-7-10,0-3-4,1-8-8,3-5-10,1-2-5,5-2 0,3-5-7,5-13-11,5 1-1,5-1-7,4-2-10,-1-1-5,8 6-3,3-4-18,5-2-7,-1 3 1,7 3-3,3 0-2,1 7-1,0-1-3,-2 3-5,1 8-5,-2 0-6,-10 11 0,0-3 7,-1 0 3,-1 3 12,-1-1 6,0-2 10,-5 4 8,-3 0 12,2-4 2,-6 9 6,-3-1 9,1-1 6,-1 1 11,-3-1 14,-2 4 13,0 1 12,-3-1 11,1 0 8,-2 3 4,2-3 6,-3 5 2,1 1 15,-2 1 2,0-2 3,0 3 6,-2 2-4,1-4-4,-1 4-4,2-4-5,-2 4-9,0 0-1,0 0-8,0 0 6,0 0 0,0 0-5,-2 16-7,1-7-2,-1 3 13,2-2-7,-2 1 2,1 6 4,1 1-2,-1-2-6,1 1-2,0 0 2,-2 0-6,4-1 5,-2-3-7,1-1-2,2 1 5,0-2-6,3-3 8,-1 2-10,1-3 0,2 3-8,-1-6-6,4 1-1,1 0 16,1-3-4,1-4-2,1-2-1,3-2-3,-1 1-3,1-6 1,4-4 12,-7 3-12,0-3 1,6-7 3,-6 1-4,2-1 0,-4 7 14,-1-2-11,2 1-4,-5 0 12,-1 0 10,-3 5 13,0 3 1,-1-1 7,-3 3 11,3 1-5,-3 3-8,2-2-3,-3 0-16,0 4 4,0 0-2,0 0-1,0 25 0,-4-11 4,0 6 0,0-2-5,3 7 6,-4-6-1,3 2 2,2-3-5,0 2 3,0-2-3,-2 2 0,2-3-1,0-2-2,2-4-2,-2-5-5,0 3 5,0-5-4,2 0 0,-2-1 2,0 2-1,0-5 0,0 0 3,0 0-3,0 0-2,15-13-3,-6 1 0,-2-5-3,4 0 1,2-7-5,2-3 2,-4 3-4,0-3 3,4 1 5,-4 9-8,-1 0-2,-4 5 0,2 2 2,-2 3-7,-3 0 1,1 2 5,-3 0-9,1 3 3,2 0-2,-4 2 1,0 0 0,9 1 3,-4 2-2,4 2 1,-4-1-2,3 1 4,1 2 0,1-1-2,-1-2 1,4 3-1,1-5 2,3 1 2,2-3-4,0 0 4,-1-2 1,4-1 0,4-4-1,-3 0 3,-5 0-4,4-3-1,-6 0 0,1-2 3,-1 0-1,-4-2-1,1 2 0,-4 2 6,1-3-17,-4 2 13,-3 4 5,0 1-4,-3-1 6,-1 4-10,-2-1 0,3 4 2,-14 2-4,5 3 2,-4 5-2,-6 7 1,0 4 0,-1 1 2,-1 3-6,8 0 3,-4-2 3,7 1 0,1 0-1,4-4 2,3-3-3,-2 1 1,8-1-4,-3-1 4,2-7-2,0 3 6,4-4-5,1 1-1,4-2 3,-1-4-4,0-1 5,8-5-7,-1-3 2,-1 1-7,2-5 0,-2 2-1,4-8 1,-2-2-11,1 1 6,-3-4-20,-1-2 15,0 2 4,-5 3-3,0 2 0,-5-1 8,2 8-11,-3-3 11,-1 3 2,2 1 3,-6 3 0,2-1 9,0 3-8,1 0 0,-3 3 0,0 0-3,0 0-2,0 0 6,0 0 0,-10 20 2,3-8 4,2 0 1,0 0 1,-3 4 5,3 2-1,-2-2 0,2 1 3,-1-2-1,1 2-2,1-6-2,-1 0 3,0-1-2,5-5 2,-2 2-4,0-3 5,2 1 1,-2 0 5,1-2 5,1-3-3,0 0 4,0 0-4,0 0 0,12-12-3,-3 3-3,2-6-1,2 2-1,0 1-2,0-2-1,2-1 2,2 8 0,-2-5-7,2 6 0,-6 2-2,1-1-1,3 5-2,-3 0 1,-3 0 0,4 3-6,-4 2 5,1 1-4,-3 2-3,-1 1 6,1 4 0,-2-1-2,0-2 4,-1 9-4,-3-2 3,-1 0-13,2-1-1,-4 0-9,1 0-16,-6-1-11,3 2-15,-1-5-15,-1 0-20,1-3-21,-1 1-18,0 0-15,-1-3-20,2-3-20,1 0-22,-2-1-14,1-3-22,5 0-12,-9-6-16,3 0-21,2 0-179,-5-8-522,0-1 232</inkml:trace>
  <inkml:trace contextRef="#ctx0" brushRef="#br0" timeOffset="177758.243">18028 5709 58,'-5'-5'158,"1"0"-15,-1 3-18,5 2-15,-4-2-9,4 2-19,0 0-44,0 0-44,0 0-52,0 0-68,0 0-135,8 9 60</inkml:trace>
  <inkml:trace contextRef="#ctx0" brushRef="#br0" timeOffset="179500.6455">19168 6367 19,'14'-7'174,"-1"2"-11,2-5-14,4 1 4,8-6-12,1-3-6,0-2-7,-1-2-8,3 0-2,-5-1-12,4-5 2,2-8-4,3-3-4,-9 12-2,-2-16-4,1 3 5,-2-4-2,-4 0 2,-4 11 5,-2 1-2,-5 0-1,0 3 14,-2 11 3,-3 0-2,1 7 2,-2 2-18,-1 1-14,0 4-8,-1 2-7,1 2-7,-8 10-4,-2 3-12,-5 12 0,-3 4-2,-5 15-11,2-2 2,-2 2-3,2 1-4,7-12 1,3 1-2,-1-1-7,4-3-2,3-3 0,0 2-3,2-11-3,2 2-1,2-2-12,0 0-5,3-3-12,4-5-10,0-2-9,1 0-12,8-2-16,1-3-17,4-2-24,1-3-20,5-3-38,0-2-14,3 0-19,-1-5-7,1 0 1,-1-1 8,-4-1 11,2 3 21,-3-4 3,-1 1 22,-1 1 15,-7-2 23,1 1 20,-4-3 34,0 2 11,2-6 11,-5 3 23,-4 2 15,0-4 9,-1 2 14,-5 0 7,5 2 18,-5 3 4,-5 1 4,5 0 6,-4 4 2,-3-1-5,-4 3-3,1 4-1,-1 2 1,-3 1 3,-4 6-5,-7 5 11,1 2-11,-1 4-2,1 1-1,0 5-8,0-2 1,6 2-8,0-2-5,6-5 0,6 0-9,-3-1 0,5-3-4,2 7-3,3-9-3,0-1 3,3 2-6,2-5-2,1 0-3,3 1 2,0-6-1,7 0 0,-4-2-6,2-4-4,3 0 2,0-2 0,-1-6-3,1 3-1,-3-4-3,-1 1 2,2-12 0,-4 9 1,-2-2-2,1 0-2,1-5 0,-5 3 1,-1 5 9,1-3 6,-3 5 3,-2 7 10,2-2 1,-2 1-4,-2 2-3,0 4-3,0-2-2,0 2-4,0 0 2,-8 15-5,2-6 1,1 7-5,1 2 2,-1 1-2,1-3-1,0 2 0,4-1-4,0 0 2,4 3-1,-4-8-5,4-1-6,-1 1-4,3-1 0,4-2-5,-3-1 2,3-4 1,0-4-2,4 2-3,3-2 5,2-1-3,0-3 4,-1 0-2,0-4 1,0-2 0,2-1 2,3-4 1,-9 1 0,6-6 9,-4 6-9,-6-2 3,-1 7 3,0-5 6,-1 4 27,-6 3 1,2 0 7,-1 4-2,-2-3-1,2 3-8,-3 3-6,0 0 12,0 0-15,-9 12 4,5-4-2,-4 2 4,2 1-4,-3 3-2,1-2 1,-1 1 0,0 0-2,2-3 4,0 1-1,-2-1 3,4-3-6,1 0 6,-1-3 19,3 2-5,-2-1 1,3-3 6,1-2-4,0 0 0,0 0-2,-3-10-3,3 5-16,6-5 6,0-4-8,2 5 1,5-9-8,0 5-6,2 0 0,-2 0 7,1 4 1,0-3-6,-2 4 6,2 4-12,-5 1 8,1 1-9,1 2 2,-3 0 1,3 1-10,-4 5 9,0-1 0,1 2-10,-1 3 6,0-1-5,-1 0 4,-4 2-7,5 0-5,-4-1-18,1 1-18,0 1-13,2-1-14,2 1-3,-2-4-10,8 4-1,-1-5 2,6 0-2,-3 1 0,4-3 4,8-1-1,0-4-3,-7 0 4,8-4 3,-2-1 4,-6 0 6,5-6 5,0 3 0,-2-7 8,-6 3 5,5-7 7,-4-1 4,0-1 7,-1 0 1,-2-2 2,0-1 6,-5 2-1,0-4 12,-2 8 14,-3 1 24,-2 0 4,-2 2 7,-4 4 7,-2 3-3,-1 4-2,-5 1-2,-3 3 1,-6 3 2,-1 3 0,-7 6-5,0 3-1,1 5-2,3-4-3,4 2-1,1 3-4,8-4 1,0 0-6,2 0 1,3 0-2,3-3 1,2-2-1,2-2-3,-1 0-2,6-1 1,-2-3-1,4-1 4,0 0-5,1-1 5,4-4-4,-1-2-2,5-1 3,0-4-1,2 2-1,-3-2 0,-3 0 2,2-7 5,-3 4 9,1-1-4,-1-1 4,-3-2 1,4 0 5,-5-2 5,0 0-1,1-1 5,-3 1 6,-1 3 8,-1 2 3,0 1 1,2 0 19,-4 3-3,-1 1 4,0 1 3,0 1-8,-1 2-2,-1 2-8,0 0-17,3-3 1,-3 3-3,0 0 1,-7 12-5,3-2 17,-3 5-11,-1 0 7,0 10 11,-2 2 1,-4 5 14,1-1-12,-8 15 16,-4 1 7,0 5 2,3-1 3,-5 6-5,-9 17-6,12-23-2,0 2-7,-15 20-4,12-20-7,3-2 1,0-1-5,-3 2 1,1 0-1,6-4 0,-7-3-2,-1-2-2,7-12-4,1-2-5,-4-2-4,2-2-1,0-7-6,0 0 0,3-7-8,4-3 2,-4-3-1,0-4 0,6-5 0,-1 2-1,0-6-5,-2-3-3,3-6-4,3 0-4,-1-6-2,6-6-7,1-2-3,3-3-5,4-1-4,2-14-8,9 3-9,2 0-11,6-1-14,6-1-15,4 1 2,6-2-20,5 4-11,-2 3-12,8 5-10,3 1-19,-4 4-14,0 1-15,3 3-20,-3 5-16,-16 9-13,3 0-15,-5 2-23,1 2-19,-2 2-11,3-1-12,-1 1-7,-2 3-5,1-2-172,-4 2-520,-6 0 230</inkml:trace>
  <inkml:trace contextRef="#ctx0" brushRef="#br0" timeOffset="181054.2996">21116 6184 76,'11'-7'59,"0"0"8,0-3 6,-2 3 0,3-6 16,-3 0-8,2-3 20,-2 1 5,0 3 10,0-2 13,3-2 2,-8 0 1,5 2 5,1-1 5,-3 1 3,0 5 14,-3 0 11,1 3 2,-2-2 3,-2 4-8,4-2-17,-5 2-9,0 4-13,0 0-8,0 0 5,-12 19-8,1-4 0,-3 11-4,-1-2-9,-2 5-6,4-2 13,2 0-23,-1-2-3,3 0-7,4-5-10,3-3-14,-1 0-2,1-5-2,4 2-5,1-1-4,-1-6 8,3 0-21,2-3 2,6-1 2,-3-3-5,3 0-6,6-5-4,1-1-4,6-3 6,-6 0-7,-1-1-2,6-7-2,-6 0-1,1-2 3,-2 1-5,0-7 7,0 7-3,-7-6 0,-1 7 0,-2-2 2,-4 2 9,0 5-3,-2-1 20,1 4 6,1 0 8,-3 5-4,-1-4-4,2 5-5,-2 3 0,0 0-12,0 0 2,-15 15-4,7-6-4,-3 7-1,2 0-3,5 0 6,-4 2-3,1-1-5,3 0 1,2-1-4,0 2-3,1-6-3,4 7-4,-1-8-1,1 1-9,5 0-4,2-4-2,3 2-4,4-3-12,5-2-12,5-2 5,5-1-20,0-4-6,1-3-11,2 0-2,0-3-10,0-3-1,-2 0 1,-2-3-1,0-4 2,-3 0 3,0-1 6,-1-3 8,-1 1 10,-4-1 4,1 0 1,-6 1 11,-4-2 8,-1 6 8,-5 2 12,-3 2 3,-3 2 16,-1 2 7,-1 2 4,-3 2-1,-3 2-2,-3 3-1,-1 2 3,-10 6 2,-3 2 1,-2 7 6,3 2 3,-2 0-10,4-2 6,2 3-6,-3 1 6,11-7-9,-2 2-1,8 0 1,1-4-1,2-4 10,3 4-13,0-2 0,2-3-4,1 0 4,2-1 2,3-2-11,1-3 14,3 1-3,5-5 0,-3-1-10,4-4 0,0 3 4,-1-5 1,0-1-8,4-7 5,-8 4-4,5-8-3,-2 2 3,-5 6 6,-1-2-12,-2 0 3,1 2 4,-6 2 1,1 2 2,-4 3-4,2 2 2,-2-2 4,-1 5-7,0 2-4,0 0 3,0 0 0,-20 9 3,13 0 3,-2 2-6,-1 3 4,0 0 4,2 2 1,-1 0-6,4-5 3,3 1 5,-2-1 3,4 3-14,0-2 0,4-2 4,2-1 1,0 1 1,5-4 0,4 1-6,3-3 3,2-1 3,2-3 1,8 0-7,5-3 6,-3-4 4,3 2-1,0-5-9,1 3 6,2-2 0,-2-4 4,10-8 5,-11 9-16,-2-8 8,-6 1-6,2-1 4,-6 2 0,-4 0-4,-5 3 4,0 1-1,-6-1 10,0 4 7,-3 1-2,-4 0 0,-1 5-1,-5-2-4,0 5-5,-7 0-4,-7 2 7,-2 4-3,-7 5 2,-1 2-10,1 3 7,0 1-4,8 0-5,-2 2 0,4-8-1,7 6-10,0 1 3,6-6 1,1 0-9,-2-1 3,6 2-3,0-5-1,5 2 3,-3-4 12,6 1-11,0-1 5,3-3-2,2 1 0,4-5 1,2 2 11,-1-2-4,0-2-1,0 0-7,1-4 3,5-1 9,-5 3-4,-3-5-3,0-1 0,-3 1 5,1-2 1,-1-1-7,-2 3 0,0 0 3,0 0 2,-7 3 0,5 1 2,-5 3 0,-2 0 3,1-2-1,-1 3-3,0 0 1,-1 0 2,-1 4-4,0 0 0,0 0 5,0 0-6,-13 15 6,7-5 2,-3 6-4,-4 6 2,0 2 12,-1 4 10,-1 0 5,-2 3 2,-7 8 12,3 5 14,-4-3 0,-1 4 5,1-1 10,1 5-16,2-6 2,-5 6 4,4 1 3,0-3-5,-2-4 3,1-4-5,0 2 2,2-14-6,1 1-3,0-3-4,-7-3-1,5-4-4,-4-3-3,1-4-12,-3 1 8,9-8-3,-2 1-3,2-5 1,3-3-6,-2-2 0,1-4-3,5-3-10,0-1-4,2 0 10,2-1-5,1-3-3,1 0-6,7-1-6,4-10-1,1 2-2,4-3-4,4 2 0,4-1-12,6-1-13,12-8-12,-1-1 0,1 6-11,8 3-17,-1 3 8,7-1-7,-3 1 2,5 4 2,-1-1 0,5 2 6,-3 3 9,3-2-3,-2 1 8,-5 1 4,5 0 5,-5 2 4,3 2 1,0-3 10,2 4-5,-18-1 6,13 0 4,-1-3 0,2 0 6,-12 2-2,-2 1 2,10-7 10,-13 4-6,5 1 2,-11 0 1,6 0 1,-8 0 0,2-1 9,-9 5-6,-1 1 2,-4 0 3,-2 2 7,-3 1-5,-4-1 8,-1 1-4,-3 2-7,-1 0 2,-5 0-6,1 3 3,-7 3 1,-6 2 1,0 5 1,-9 4-4,-6 3 2,4 2 4,0 4 10,0 2-11,5 0-1,-1 2-1,5-3 2,2 4 1,5-3 2,4-3-4,7 0 3,-5 5 4,11-7-1,5 2-4,-4-4 0,7 0 8,4-1-8,3-4 5,8 0-1,3-1-3,2-6 2,4 4 1,4-6-7,-3 0-8,2-2-2,-4-3-13,2-3-12,-3 2-19,-2-2-19,-3 0-12,0-3-24,-11 5-20,0-4-23,-7 4-22,1 2-20,-1-2-19,-2-1-38,-7 5-191,-1 1-479,2-3 213</inkml:trace>
  <inkml:trace contextRef="#ctx0" brushRef="#br0" timeOffset="187544.683">20663 7693 114,'-2'-3'228,"0"2"-20,2 1-13,-10 6-3,1 2-8,0 2-19,-1 6-7,-4 5-13,1 2-13,-1 1-11,1 0-9,0-1-13,3 1-8,1-7-9,3-3-8,-4 4-7,6-4-2,-1-5-4,0 1-11,2-4-4,-1 0-6,3-1 3,0-2-11,-1 1-2,2-4-2,0 0-3,0 0 2,0 0-3,16-14-4,-7 4 2,3-4-3,1 2 4,1-4-6,-1 7 2,-4 0-2,1 1-1,-5 3 3,1 1-4,0 1 8,-3 3 4,-3 0 3,11 7 1,-11-2 1,9 5 4,-5 0-5,1 4 0,1 1-1,-1 1-3,-1 0 0,0-5 3,1 5-4,3 0-3,-2-7-3,2 0 7,-2 2-4,3-4 4,3 0 1,-1-3-6,1-1 3,-1-1-3,2-3 2,2 0-3,-2-3-4,0-2 3,2-3-3,2 0-2,-3-4 4,0 0 4,-4-3-13,-1-2-1,1-7-1,-3-1 2,-3-4 0,-2 4-7,-2-2-3,-4-1 3,-2 3-4,-4-3-5,0 4 19,-2 9-16,-1 1 1,0 0-2,-4 4 1,0 1-3,0 6 0,-6 3 3,4 3-4,-3 4-3,3 1-9,-4 8-8,7-2-19,0 2-16,5 2-25,-2 1-34,9-2-37,-1 2-41,5-2-37,3-1-238,0-3-512,6 2 226</inkml:trace>
  <inkml:trace contextRef="#ctx0" brushRef="#br0" timeOffset="188733.1062">20967 8056 47,'0'0'265,"8"-7"-26,-2 2-14,3-4-12,-2 2-8,5-6-13,1 1-17,0-2-19,2-1-14,2-3-12,-2-2-12,6-1-12,-6-3-8,0 1-8,-6 5-10,2 1-6,-4-2-7,-4 5-4,-1 0-3,0 3-2,0 3-3,-2-2-3,-1 3-5,0 3-6,-1 0-3,2 4-8,0 0 0,0 0-5,0 0-2,-7 16-3,10-6-2,-1 4-2,-2 1-2,4 1 2,-2 2-1,2-1-4,1 0 1,0 3 0,2-3-3,-4 0-5,3 0 2,0 0-1,-3-1-2,-3-3 0,2 1-3,-1-4 1,3-1-4,-4 1-15,2-3-8,-1 0-12,0-1 1,3-2-10,2-1 7,-3-2-1,7-1-10,1-4-9,2 0 0,5-5-8,0 0 4,4-7-3,6-4 3,-3 1 1,2-4 11,0-2 5,0 1-1,-3-2 4,3 1 4,-3 3 15,-4-1-3,0 2 9,-8 5 9,0 1 16,-4 5 9,2 0 12,-4 1 13,-2 4 11,-2 2-4,-1-1 2,-1 4-2,0 0 0,0 0 0,-20 9 8,5 3-4,-5 5 0,0 2-2,0-1 3,-4 3-5,5 2-4,2-3-4,5-2-2,5-1-4,-3-3-6,7 4-3,-1-6-3,3-1-2,1-1-1,3 1-2,1-3-10,-1-3 2,5 0 0,2-3 1,0-1-7,3-3 1,1-4 0,3 2-5,1-5-6,-4-2-1,3-3 1,-4-1-2,-1 1 0,6-6 3,-7 3-1,2-5 0,-5 4 1,1-1-2,-1 3 1,-3-1 3,1 0 0,-2 2 4,0 1-3,-2 6 9,-2-1 0,2 2 2,0 5 1,-2-4-2,0 6-1,0 0 0,0 0-2,-12 11 0,5-2 0,6 0 6,-6 3-5,2 3 1,1 2-1,-2-4-3,4 4 4,-1-3-1,1-2-2,4-1 0,1 2-1,-1-3 1,4 0 1,-1-1-3,3-1 3,1 1-3,1-6-1,3 1 2,0-2-1,1-2 0,4 0 1,-7-2-3,5-4-4,4-2 2,-3 1 1,-2-3-4,-1 0-1,-1-2 3,-2-2 3,2-1-5,-3 1 4,1-1-7,-4-1 10,-2 5 0,4-4 5,-5 8 3,-2-3 10,1 3 6,-2 1 4,-1 1-1,3 2 3,-3 3-5,0 0-1,0 0 3,0 0 1,-14 17-2,10-4 5,-5 3-3,5-2 0,-4 4-1,0 0 7,5 0-7,-1-2-2,1 1 0,1-4 4,2 2 3,-2-2-8,4-1 1,-2-3-6,2 1 2,1 1 4,1-5 0,3-1-7,-2-3-4,6 0 7,-1-1-12,3-2 2,4-6 1,-1 1 0,1-3-4,-3-1-3,3-3 1,5-3 5,-10 2-8,1-3 5,0 5-9,-4-4 3,2 3 3,-6 1-2,2 3 2,-3 0-1,1 4 8,-2-1-2,-1 3 1,-2 3-3,0 0-5,0 0 8,0 0-2,-10 16 11,3-5 5,2 1 6,1 5-6,0-6-9,1 4 1,-1 2 5,3 0-2,4-8-9,0 4 4,3-1 4,-4-5-5,3 3 7,4-3-9,-7-1 10,7-2-5,3-2 5,2-2-2,-2-2 3,6-4-1,0-1-2,-2 0-2,3-4 0,-1 0-9,-5-1 0,9-7 3,-5-2-2,-6 4 1,-1-6-3,3 2-3,-3-5 15,-3 8-12,-5 0-3,0 0-3,-4 1 9,0 2 2,-2 4-2,-1-1 5,-1 0-8,-4 4-11,-5-2-2,3 3-12,-7 3-9,0 0-22,-1 1-15,0 5-26,-2-1-20,4 2-29,0 2-29,4 0-41,0 1-34,5-1-29,0 3-47,-2 0-182,2 0-541,0-2 240</inkml:trace>
  <inkml:trace contextRef="#ctx0" brushRef="#br0" timeOffset="189780.7513">20595 8567 220,'2'-17'233,"-2"3"-2,2 3-3,-2 1-14,0 1-18,0 4-15,0-1-13,-2 3-10,2 3-14,0 0-1,-12 19-4,3 6-12,-4-1-3,-3 6-14,0 2-9,3 0-10,-2 0 8,2 1-19,5-4-10,0-2-5,2-3-5,-2 0-6,4-7-7,3 0-2,-4-3-7,9-4-6,-3 1-9,3-2-11,1-2-6,0-4-7,6 4-1,-1-7-6,5-3-11,0-2-4,3-2-10,5-6-12,4-3 0,-7-4-14,3-2-1,0-2 3,0-2 6,-1-3 2,-2 0 4,-1-3 0,0 1 9,-4 0 2,0 4 6,-2 1 8,-3 4 9,-5 5 14,0 5 19,2 4 12,-5-2 8,1 5 4,-1 1 3,-2 4-6,0 0 5,0 0 5,-11 25 2,3-6 5,-1 9 0,-6 0-5,2 4-5,0-2 17,1 1-9,0-1 0,-2-1-7,4-2 7,-4-1-5,4-2-11,1-7 1,2-2-4,0-1-12,0-4 8,5-4-8,0-2 0,0 3-4,2-5 4,0-2-2,0 0 1,0 0-8,0 0 1,10-12-11,0 1 5,-2 3 3,3-6-1,1 5-6,-2 2 3,-1 0-7,4 3 1,-3-2 9,0 5-5,4 0-6,-9 2 3,6 1-2,-1 3 5,0 1 9,-3 1-10,0 1-5,3-2 0,-2 5-21,-3-5-12,-1 5-18,2-5-15,-2 5-25,-1-6-30,-1 1-29,1-1-42,-2 1-40,4-4-10,-1 2-26,0-3-213,-4-1-516,9-4 228</inkml:trace>
  <inkml:trace contextRef="#ctx0" brushRef="#br0" timeOffset="190084.8469">21062 8760 97,'4'-4'175,"-1"4"-12,1-3 2,-4 3 7,0 0-4,9 0-3,-9 0-6,0 0-9,8 5-3,-8-5-8,5 0-1,-5 0-1,8 0-4,-8 0-6,10-5-3,-2 1-5,-1-3 1,1 0 1,-1-4-5,1 4-6,1-2-3,-2 3 13,-1-3-8,-1 4 2,-1-1-2,-1 2-3,-2 1 11,0 1-15,-1 2-23,0 0 2,0 0-17,-14 5 1,9 3-4,-3 2-8,-2 4-6,-2 2 7,2 0-22,3 0-10,-1-2-2,7 1-10,-3 1-9,1-3-11,3-1-21,0 0-11,3-3-14,-2 0-7,6 2-13,-5-6-12,7 1-8,-1-2-19,-2 0-30,4-3-27,0-2-27,1-3-27,-1-1-10,1 0-20,-1 0-198,2-6-490,-3 2 217</inkml:trace>
  <inkml:trace contextRef="#ctx0" brushRef="#br0" timeOffset="190367.4013">20252 8710 49,'-13'4'182,"5"2"-14,8-4-7,0-2-9,0 0-13,27 0-11,1-2-9,8-5-14,18 1-10,4-6-8,2 3-9,0 1-13,-4 1-41,1 0-60,-3-5-65,-17 5-136,2 1-255,-2-2 114</inkml:trace>
  <inkml:trace contextRef="#ctx0" brushRef="#br0" timeOffset="190752.7103">21817 8858 132,'0'0'250,"1"5"-21,-1-5-5,7 0-9,-7 0-11,16-6-11,-5 1-13,6-4-9,-1 1-7,5-2-6,6-4-6,-4 0-5,-1-1-6,2-3-5,-2-2-5,-2 2-10,-2 0 2,3 0 1,-3-1 1,-5 4 1,-2-1-13,-1-1-4,-1 0 0,-4 2-1,-1 4-5,0 0 5,-3 3-12,3 2 4,-3 1-2,-2-2-6,1 2-14,0 3-9,0 2-11,0 0-1,-9-1-11,9 1-4,-8 10-12,7-1 6,-4 1-6,-1 3-6,2 4-7,1-1 7,2 1-5,1 0 3,0 0 0,6 0-7,-2 0-10,1 0 10,-1-2-2,4 2-7,-3 0 6,1-6-4,-2 2-6,0-4 14,0 3-9,-3-4-1,2-1-3,-2 0 2,0 1-2,-1-2 0,-1 0 2,-3 0 2,3-3-1,-3 2-3,-1-2 3,-6 3-4,1-3 2,4-2-4,-7 0-12,3 2-12,0-2-17,-2-1-22,2-1-19,-1 1-16,-1 0-12,2 0-23,0-2-24,-2 0-32,5 1-37,0-2-43,3-5-38,1 2-277,1-3-630,1-2 278</inkml:trace>
  <inkml:trace contextRef="#ctx0" brushRef="#br0" timeOffset="191011.3778">22591 8358 50,'16'-12'264,"-2"2"-10,-8 3-6,1 2-8,-5 1-2,2 4-6,-4 0-1,0 9-6,-1 7-4,-9 8-11,-1 7-8,-3 1-5,-5 9-6,-3 5-11,-1-3-4,9-9-18,-6 9-5,6-12-18,0 2 2,4-5-11,2 0-11,1-5-20,4-4 2,0-1-13,3-6-9,4 0-9,1-1-6,4-2-9,0-1-22,2-5-20,10-1-27,-1-2-47,2-2-34,6-8-41,-1 0-50,-4-4-61,0-2-50,-8 1-314,0-7-665,-7 5 295</inkml:trace>
  <inkml:trace contextRef="#ctx0" brushRef="#br0" timeOffset="191279.8239">22493 8586 97,'-8'-1'212,"1"-2"-1,4 2-5,3 1-12,-7-4-13,7 4-10,0 0-12,0 0-14,23-3-8,-8 3-15,3 0-8,2 0-11,10-3-13,-1 1-11,0 1-3,-2 4-13,-4-5-23,-4 1-26,-1 1-37,1 0-38,-6 0-51,1-1-43,-4-1-190,-2 1-372,-3 1 166</inkml:trace>
  <inkml:trace contextRef="#ctx0" brushRef="#br0" timeOffset="191995.3382">22979 8620 232,'3'-5'243,"1"-2"-3,0-4-8,-1 0-4,1-1-5,2 0-13,-3 3-14,-1-4-19,3 2-7,-1 3-11,-3 2-4,-1-1 0,0 3-2,0-1-13,-4 1 4,-2 3-31,1-1-16,-5 7-5,-9 1-8,1 5-2,-8 6-3,2 5 0,-3 0 2,0 4-9,0 3 6,9-2-17,-1 1-1,3-3-6,3 3 0,8-6-8,0-4-6,3 1-5,2-5-6,4-1-11,1-2 9,4-3-4,1-2 0,3-1-5,1-5-11,3 0-1,2-4 2,-1-2-5,4-3 17,0-6-24,0-2-1,-6 4 2,3-7-5,-4-1-4,-3 4 10,3-7-4,-5 8 1,4-7-1,-7 5 9,-1 2-12,3 5 3,-4 2 3,-1 0 4,0 4 10,0 0-14,-3 1 11,-1 4-4,0 0 1,0 0-3,0 0 10,-13 22-3,9-10 4,-3 2 7,-2 3-3,6 0 0,-1 1-2,0-6 6,4 6-1,-1-5 12,1-4-18,1 5 10,6-4 9,-3-1-11,5-1 3,1-3-5,3-1 1,1-4 7,5 0-1,3-3-8,2-6-4,3 2 4,-7-3 1,3-4-4,-3-1-5,6-4 1,-4-3-2,0-3 4,-1 0-12,-2-5 8,6-11-9,-5 9 2,8-11 5,-11 9-3,-2 5 4,-2 0-1,-3 5-2,2-1 3,-6 12 13,-3 4 6,-2 2-5,2 1-1,-2 3-2,1 1-4,-2 2 7,0 0-9,-10 21 1,5-3-1,-5 11-3,-2-1 0,2 1 3,1 3-1,2 0 0,0-2-2,-1 1 4,1-5-7,5 0 7,-4-1-3,6-6-1,0 0 2,5-4 0,0 1-2,-1-6 1,0 2-9,5-5 8,1 3 3,0-5-3,2-2 1,3 1 8,1-5-13,4 0 1,-3-4-1,2-2-7,0-2 5,-4-2 0,3 0 2,5-6-3,-6-3 2,-1-2-2,-4 5-2,-1 0-1,-3-1-2,-4 1 6,4 1-1,-6 7 3,2-1 4,-4-1 0,0 5 1,-1 1-4,-2 1-4,3 4-6,-14 4 6,5 1 0,-5 8-4,3 1-2,-3 1 7,6 2 0,-4 4-4,2 3-2,4-7 7,2 0-3,1 0-1,3-2-1,2 2-2,1-3-3,1-2 0,1-4-6,4 1 2,0-1 1,2-1-4,6-3-3,-4-2-9,6 0-15,2-2-22,-2-3-28,1-1-30,-3-2-14,4-4-23,-5-2-28,2 1-29,-1-1-43,-5 1-44,6-10-40,-9 5-266,0 0-656,-3-1 291</inkml:trace>
  <inkml:trace contextRef="#ctx0" brushRef="#br0" timeOffset="192230.9143">23601 8420 176,'0'0'246,"0"0"2,6-9 2,3 6 4,5 0-11,5-2-14,7-5-17,5 1-7,3-1-15,-1 2-12,1 1-18,-1-2-13,-3 2-16,4-1-18,-6 0-9,0 2-10,-11 6-19,-3-4-21,-4 1-32,0 2-22,-1-1-37,-5 2-39,2-1-42,-6 1-43,0 0-36,7 3-42,-7-3-179,0 0-451,0 0 200</inkml:trace>
  <inkml:trace contextRef="#ctx0" brushRef="#br0" timeOffset="194098.7034">21509 9521 143,'0'0'194,"0"0"-4,5 2-2,-5-2 0,0 0-5,10-2-5,-3-1-2,-2-2-1,0 1-5,0-2-7,-1-1-6,1 0-1,0-1-2,0-2-11,-1-1-1,-1 3-15,-2-1-3,-1-2-5,-1 3 1,-1 0-4,-3 3-1,0 0-18,-2 0-3,-2 3-9,-3 4-7,-6 3-14,-1 3-5,1 2-7,-9 6 1,1 2-5,1 0-9,5 5-4,1-5-5,7-3-1,1 0-1,2 2-4,2-3 14,3-2-21,1-2-3,3 0 1,2-1-2,-1-3-7,3 0 1,-1-3-2,6-1 5,2-2 2,1 0 4,-1-5-7,8-5-6,-2-1 5,4-6-2,-1-2-4,0 0 2,-3-5 4,-3 1-3,5-3 0,-2-3-4,-4 0 4,3-3-8,-2-1 1,-1-1 22,-3 3-22,1 1 1,0 4 9,-5 1-13,0 8 24,-4 4-15,0 4 6,-2 1 10,2 2 0,-2 1-11,0 5 4,0 0-6,0 0 19,-5 19-17,0-2 4,-3 12-3,-2 0 18,0 3-18,1 2 6,1 1 11,2 0-7,-1-2-3,1 2 6,3-2-7,2-1-1,-3-3 1,8 0-2,-3-10-2,3 0 4,0-1-7,2-2 1,2-8-3,1 1 0,2-3 5,2 0-7,5-6 13,1-1-9,-1-4-10,1-1-6,0-3 13,2-6-4,-1-2 4,-4 3-1,3-6-7,-3-2 6,-3 1 5,4-1 3,-8 3-5,-1 2-10,-1-1 15,-1 2-14,-2 4 5,-2 1 5,1 2 1,-1 1 2,-2 3 5,0-2-5,0 1 4,0 6-17,-3 0 10,3 0-1,0 0 3,-4 12 0,-1-3 1,1 4-5,-1 4-4,0 0 5,0 1-1,1 0-1,2-1-2,-2 3 1,-1-4 2,5 0-6,5 1 2,-4-6 4,3 1-4,0-3-1,0 0-5,3-1 5,3-1-2,3-1-7,-1-2 4,6-3 7,2-2-3,8-3 1,-1-3-3,3-1 2,-2-4-4,2 1 3,0-3 0,-1-2 2,-5-1-3,3 0 0,-8-2-4,-1-1 6,-1-2-1,-7 7 3,-1-1 0,-3-1 3,-1 2-3,-2 3 6,-6-2-8,2 6 9,-4-3-2,-2 4-3,-1 1 7,-4 2-9,2 4 7,-3 4-7,-6 3-1,1 1 9,-5 6-10,2 3 4,1 3 2,6-4-5,-2 6 2,-1-3-7,4 2 6,6-3-5,0-1 5,2-2 2,5-4-5,-1 1-4,1-1 0,1-5 1,3 2-6,0-3-4,0 2 7,7-4 5,-3-3-2,3 0-5,3-1 7,2-5-5,2 1 0,-1-5 10,1 0-9,4-6-2,-8 3 3,8-4 7,-7 1-5,-2 2-1,-1 1 5,0 0-6,-4-1 5,1 7-3,-5 1 0,-1 2 11,1-1-10,-4 3 7,0 2 1,0 0-3,0 0-7,0 0 15,-10 17-4,4-3-8,-2-1 8,2 3-4,2-3-1,-2-1-10,4 0 11,2 2-1,-1-2-6,2-2 6,3 1-5,4-2 0,-1 0-5,6 0 6,1-3 1,2-1-7,3-3 11,2 0-5,7-4 1,-2 0-3,5-2 10,0-3-9,3-2 7,-2 1-10,2-3 5,-2-4-6,0 2 2,0-3 1,-5-1 6,0 0-1,-2 0 1,-7-2 0,-4 5 3,-5-1-3,0 1 2,-5 2-1,-4 2 1,-3-2-5,2 2 11,-6 0-4,-2 4 1,-4 1-1,-5 4 0,-1 1-3,-4 5-3,-3 5 5,1-1-1,0 4-2,1 0 0,9-1-1,2 3-5,0-4 2,3 3 2,4-2-3,0-2-5,5 2-1,1-1-8,3-1 3,1-2 2,2 1-10,4-4 16,-1 2-4,4-4 0,1-1 3,-1-2-6,6 0 10,-1-2 2,2-3-2,-1-2 2,-3 0-9,3-1 6,-4 1 5,3-3-5,-4-1 13,2 1-6,-5-1-1,-1 2 7,-1 1 6,-1-1 3,1-1 6,-3 0-1,-1 4 6,-2-4 4,1 3 1,-2 0 6,-3 2 7,2 2 6,0-2-1,1 3 6,-2 2-4,0-4-13,0 4 7,0 0-4,0 0-7,0 0 3,-5 13-1,-2 0 4,2 1-2,-4 11-2,-1 1 5,1 3-1,-4 1 4,1 4 1,-10 11 22,6 6-5,-1 0 3,0 2-5,2 2-6,-8 24 4,6-23-9,2 0-1,-2 3-3,-2-3-9,1 1-3,4-7-5,-6-3 0,4-1-2,-1-18-3,3 0-1,-3-2-3,3-2 1,-7-4-4,10-10-5,-3 2-1,3-4 1,1-4-1,-1 0-2,3-4-5,-1-3-1,0-2-7,1-3 1,3-4-1,0-6-7,2-10 3,2 0-2,5-5-7,5-1-3,5-12 0,3 0-4,3 3-3,2-1-5,6 5 0,-5 10-12,14-12-11,0 6-3,0 2-20,3 5-10,-9 6-15,1 7-5,-2-4-15,1 3-15,-1 3-17,-4-2-17,-2 4-10,-7 5-15,1-1-12,-9 2-14,0 1-16,-3 1-24,-4-2-20,3 2-15,-2-1-4,-1 1-17,-2 3-212,-4-4-572,0 1 254</inkml:trace>
  <inkml:trace contextRef="#ctx0" brushRef="#br0" timeOffset="194446.4839">21942 9292 88,'-6'1'317,"6"-1"1,0 0-2,-4 1-10,4-1-18,0 0-18,0 0-16,-4 3-14,4-3-23,0 5-15,0-5-26,0 5-20,1-2-10,-1-3-28,4 4-36,-4-4-42,0 3-61,0-3-81,0 0-110,0 0-322,0 0-577,0 0 255</inkml:trace>
  <inkml:trace contextRef="#ctx0" brushRef="#br0" timeOffset="196501.0283">8809 3176 106,'0'0'193,"0"0"-12,-4-3-6,4 3 14,0 0-6,0-4-11,0 4-6,0 0-9,0 0 2,0 0-9,0 0 4,0 0-14,0 0-1,0 0-10,0 0-9,0 0-5,0 0-9,0 0-2,0 0-15,0-5-6,0 5-5,0 0-7,0 0-6,0 0-1,0 0-20,0 0 8,0 0-3,0 0-9,0 0 9,0 0-20,0 0 1,0 0-1,10 7-3,-6-3-2,4 1 1,-3 0-2,4 3 0,0-1 1,4 4-4,-1-1 3,4 1-2,5 8 6,1-4-5,-1 4 10,-1 0-7,8 3-5,-2-3 8,0 3-5,2-1 2,11 12 0,3-5-1,3 4 0,-4-1-2,8 0 1,-2 1 5,2 5 1,0 0-8,21 17 6,-6 5 8,-17-21-12,20 25 10,-24-20-7,24 23-7,-7-5 0,4 0 5,-18-18 10,23 20-3,-5-3-1,-19-16-1,25 20 2,-8-3-24,0 2 28,-2-3-1,-13-16 3,18 22-14,-2 0 12,-1-2-5,-21-18 2,28 15-3,-7-1 4,5-1-2,1 3-2,-3-4-4,-14-17 2,18 20 3,3 1-2,-3 0 0,-2-2-4,0 0-3,-4 4 2,1-8 4,-19-11 4,18 18-6,0-4-6,-1 1 5,-16-17-4,23 15 4,-6 5-5,-2-3 5,-2 1-4,-14-18 1,24 18 1,-9-3-1,-15-10 2,17 15 0,-22-19-1,21 19 3,-16-17 1,16 14 4,-15-16-1,20 15 4,-22-15-10,16 20 6,-14-18-1,11 16 0,0 1 0,-13-19-3,15 22 1,-22-21-5,21 19 5,-18-21-2,0 6-2,0-4-3,20 18 4,-23-17-9,3 0 6,3 2 7,21 15-1,-24-19-4,2 1-1,3 0-3,-4-1 3,2 2-1,17 15-4,-20-20 3,2 1-4,-2 4 5,2-5-3,0 2-6,-1 1 6,0-2 0,1 3 3,-3-1-3,0 0-2,0 1 2,-3-2 0,2 3-1,3-1 0,1-2-3,-2 3 0,-1-2 2,2-3 0,-4 5-3,2-4 0,-5-4 1,3 0 0,-1-2-6,-3-1 1,-6-7 3,-4-3-10,2 1 12,3-2-2,-6 0-5,3-3 1,-2-2-4,-3 0 4,-4-5-4,-2 0 0,-1 1 1,-1-2 0,-3-2-1,0-3-5,-2-3-7,-4 2-8,1 0-11,-1-2-7,-3-5-20,0 0-32,5 10-59,-5-10-44,0 0-66,0 0-59,0 0-62,0 0-68,0 0-330,-35-7-837,35 7 371</inkml:trace>
  <inkml:trace contextRef="#ctx0" brushRef="#br0" timeOffset="197183.7218">15410 9837 94,'5'-5'221,"-3"-5"10,1 1-2,2-3 3,-1-2-7,1-1-4,-2 0-3,-1-2-2,0 5-7,-1-1 7,4 5-14,-4 0-8,-1 3-16,0 0-9,0-1-13,0 3-25,0 3-7,0 0 1,2 12 0,1 0 5,1 12 0,-2 2-4,0 3-2,-2 1-11,0 1-9,0 1 0,0-1-3,0-1-9,0 0-6,0-3-6,-1 0-2,1-1-8,-1-7-5,-1-1-5,2-6-7,0 0-5,0-2-1,0-1-5,0-1-4,0-5 2,0 3-6,2-3 7,-1 0 0,-1 1 6,0-4 1,0 0 0,0 0-7,0 0 3,0 0-12,9-19 5,-7 7-7,4-3-4,0-4-3,-1-6-4,0-4-1,3-2 0,1 0-4,1 4 0,-1 0 3,0 1-5,0 9-7,-5 2 4,1 4-2,0 1-1,-3 0 1,2 2-2,-4 4-2,3-1 3,-2 1-6,-1-1-3,4 2-8,-4 3-5,2-3-8,-2 3-2,0-5-6,0 5-9,0 0-7,0 0-2,0-4-7,0 4-2,0 0-18,0 0-4,0 0-39,0 0-10,0 0-12,0 0-18,0 0-20,0 0-25,0 0-26,0 0-29,0 0-43,0 0-35,-6-3-247,6 3-632,0 0 279</inkml:trace>
  <inkml:trace contextRef="#ctx0" brushRef="#br0" timeOffset="197858.8313">15627 9815 45,'-1'-7'150,"1"7"4,0-4 2,0 4 10,0-5 5,0 5 4,1-7 1,-1 2 7,0 2-8,3 0 4,-3-1-9,0 4 8,3-5-21,-3 2-5,0 3-11,3-4-11,-3 4-9,0 0-10,0 0-2,0 0-3,9 7 4,-5 0 8,0 3-9,2 4-3,3 4 1,-1 3-3,5 1-3,-3 3-4,-1 1-2,1 2 1,1-3 2,-2 1-3,3-1 5,-2 1-5,-2-6-2,0-2-1,-1 0-1,1-1-7,-1 0 3,1-3-4,-3-3-7,-1-4-1,2 2-3,-2-3-3,0-2-4,-1 0 2,-1 1 2,2-2 0,0-2 7,-4-1-5,7-6-3,3-5-9,1-3-6,2-2-8,5-10-1,2-1-4,-6-7-7,7-14-1,-4 18-4,2-12-2,-2 13-7,-4 1 1,6 1-5,-10 4-2,-4 6-3,5 2 0,-6 4-4,0 2-12,0-1-2,0 3-9,-2 3-14,0-1-19,-1 0-22,0 3-32,-1-2-27,4 2-16,-4 2-45,4-4-29,-4 4-42,0 0-49,0-4-58,0 4-51,-8-4-238,6 0-713,-5 1 316</inkml:trace>
  <inkml:trace contextRef="#ctx0" brushRef="#br0" timeOffset="198205.4326">15246 9755 137,'-19'-1'237,"9"1"11,1 0 2,2-1-13,1 0-12,6 1-12,-6-3-26,6 3-15,0 0-9,0 0-8,0 0-6,25 0 2,-4-2-2,10 2-4,7-3 5,14-1-10,6 0-10,3 1-9,6 1-2,-4-3-10,4 1-11,1 0-13,-2 0 8,-2 1-12,-2 1-16,-1 2-1,-5 0-7,-4-2-12,-16 4 0,-3-1 9,-3 0-28,-9-1 1,-3 3-1,-4-3-12,-5 0-5,0 0 4,0 0-4,-5 1-7,-4-1 1,9 3-10,-9-3-13,0 0-15,0 0-19,0 0-16,0 0-21,-19 6-16,7-4-18,2 4-27,-8 1-19,2 2-22,-4 0-11,4 0-11,-10 2-12,-1 1-21,-2 2-166,-2 0-449,3 1 198</inkml:trace>
  <inkml:trace contextRef="#ctx0" brushRef="#br0" timeOffset="198672.7992">15374 10282 14,'-14'3'183,"1"0"12,4 1 7,-1-2 0,1 1-4,5-3-1,-2 3-17,2-2-6,0 2-10,4-3-7,-7 1-10,7-1-3,-5 2-9,5-2-7,0 0 1,0 0-1,0 0-8,-7 0-9,7 0 0,0 0 6,0 0-10,0 0-4,0 0-6,0 0 0,16 4-1,-10-4 4,2 0-3,5 3 0,2-3-6,5 0-2,7-3-7,3-1-6,3 1 3,1-2-6,2 0-6,4 0-8,-5 1-1,6 1 0,-1-2-4,-1 0-7,-1 1 4,0 1-14,-4 0 0,1 1-4,-3-2-9,-4 2 3,-8 1-11,0-1 1,-5 2 3,-4-1-6,-4 0-4,2 1 6,-4 0-2,1 0-1,-1-1 0,-5 1-4,9 1 3,-9-1-5,6 0 0,-6 0 2,0 0-4,0 0-3,8 0 0,-8 0-4,0 0 2,4 1 3,-4-1-14,0 0 4,0 0 1,0 0 1,0 0-4,0 0-4,0 0-5,0 0 0,5-2-9,-5 2-14,0 0 1,0 0-11,0 0-12,0 0-10,0 0-13,0 0-4,0 0-3,0 0-3,0 0-17,0 0-14,0 0-18,0 0-15,0 0-23,0 0-22,0 0-25,0 0-26,0 0-40,0 0-154,-4-9-487,4 9 216</inkml:trace>
  <inkml:trace contextRef="#ctx0" brushRef="#br0" timeOffset="202651.2931">15026 11052 73,'-2'-10'171,"1"0"1,0 3 1,1 1-19,-3 0-2,3 4-14,0 2-12,0 0-4,-4 11 0,0 4-1,-1 9 2,-3 4-5,-2 2-5,1 6 0,-1 9-4,0-14-3,-2 2-3,3 4-1,-5-8-5,3 2-1,0 1 0,-1-3-6,1-3-3,2-1 0,1-8-5,1-3-3,1-4 1,3 1-5,-1-7 4,0 2 10,2-2-1,0-1 3,2-3-16,0 0-13,0 0-2,-3-21-4,6 4-11,-1-1-6,2-10 1,4 2 5,-2-3-3,2-1-12,-3-1-6,1-3-8,5-1 8,-6 0-5,2 1 3,-1 2 0,1 2 7,-1 6-6,-2 6 0,1 6 1,-3 0-5,0 4-2,4 4-2,-2 4 5,-4 0-4,13 11 3,-5 3-4,2 2 4,0 7-1,-1 5-4,4-2 4,-5 0 6,2-1-7,0-1-4,-1 4 15,-2-12-13,-1 1 1,3 2-4,-5-6 4,1-3 2,-3-2-7,2 0-2,-1-1 2,1-2 11,1 0 5,0-2 9,-1-3 1,-4 0 1,13-4-8,-7-3-1,5-2-2,0-3-10,2-1 0,-1-2 2,4-6 3,-5 4-4,1-9 1,1 1-2,0-1-4,-5-1-5,1 1-1,-4 6 4,5 3 1,-7 5 4,-2 0 4,3 3-9,-3 4-1,0 1-3,-1 4-7,0 0 6,0 0-2,-6 21-4,3-3 6,0 7-9,-5 2 10,-2 4-2,1-2-2,1-1 0,3 2-2,-2 0-2,1 0-12,0-3-6,0 1-16,-4 1-11,4-2-12,5-2-19,-2-5-4,-2 0-13,3-3-9,0 0-20,1-5-15,-1 1-17,2-2-24,-2-2-21,2-1-24,0-3-7,2-2-14,1 0-15,5-3 1,-8 0-193,14-10-488,-4-3 216</inkml:trace>
  <inkml:trace contextRef="#ctx0" brushRef="#br0" timeOffset="202972.6543">15586 11018 159,'11'-23'161,"-3"7"-3,-4 5 1,1 0 1,-2 5-15,-2 3-15,-1 3-7,0 0 8,-4 19 4,-1 6-5,-7 8 0,-1 14-6,-4 3-6,1 8-5,-11 19-7,3 5-11,4-28-1,-5 31-10,4-28-5,-3 26-7,7-28 5,-2 1-18,1 0-3,2-4-8,-2-3-5,0-7-1,4-8-3,4-5-4,-4-1-8,2-1-10,3-9-11,2-2-20,1-3-17,1-2-26,3-5-24,-1-1-32,-1-1-33,4-4-23,0 0-38,0 0-167,0 0-403,9-26 179</inkml:trace>
  <inkml:trace contextRef="#ctx0" brushRef="#br0" timeOffset="203303.1282">15921 11341 36,'5'-16'221,"-1"1"-3,-2 6 6,0-3-6,-4 4-10,1 2-14,0 3-11,-4 0-16,0 3-7,-3 3-5,-4 5-3,-5 4 1,-6 7-21,-1 5-3,-1-2-9,5 2-4,-1 5-11,8 1-8,-3-1 7,4-5-24,6-3-13,4-4-2,2 2-6,2-2-4,4-2-9,2-1 1,1-5-7,6 1 4,1-3-4,4-3-6,1-2-1,3-5-4,8 2-3,-5-2-2,-7 0-9,1-7-8,-3 5-20,2-6-19,-5 1-25,3 0-22,-4 1-20,4-2-24,-10 5-22,2-2-23,0 3-17,-2 1-38,-2 1-18,-6 3-166,0 0-440,0 0 195</inkml:trace>
  <inkml:trace contextRef="#ctx0" brushRef="#br0" timeOffset="205579.3476">16665 11456 45,'6'-5'165,"-5"0"-4,-1-1-5,4 2-8,-2-3-1,1-3-1,-1 4-5,0-4 1,0 0-6,0 0-7,0-1-1,-2 0-5,0 1-13,0 0-1,-2-2-1,-2 1-9,2-1-4,-1 4-5,-3-1-12,1 1 0,-4 3-10,-1 1-3,0 4-11,-6 0-7,1 7 0,-11 3-10,2 2-3,2 5-5,2 0 0,-2 2-3,5 2-4,8-4-2,-2-1-3,1 2-1,6-4-1,1 2-2,-1-3-2,6-2-3,0 0 5,1-1-3,1-2 0,3 0-2,2-3 3,2-4-3,1-1 2,-2-1-2,7-4 0,0-1 1,0 0 2,-1-2 3,0 1 3,-1-3-3,0 1 2,-4-5 2,2 3 5,-3 1 2,1-4 2,-4 0 3,3-1-4,-1 2 20,-5 1-7,2 1-4,-3 0 3,-2 0 5,3 1-1,-4 3 3,4-5 2,-3 7 1,-1-2 4,-1 2-5,2 1-4,-1-1-3,0 5-10,0 0 1,0 0-8,0 0-3,-5 10 1,0 6-3,-2 8-9,1 6 0,-1 6 10,2 11 2,-4 7 6,-5 4 11,1 0-6,-1 30 10,0-4-2,0-26 8,1 0-1,-10 20-8,8-22 17,-1 0-10,-3-1 2,2-4 4,2-3-5,-3-2 4,0-12-13,2-4-1,0 0-1,-5-3 1,4-1-4,-1-4-2,5-10 1,-2 1 4,1-2-8,1-6-1,0-1-3,2-1-4,0-3-3,2-4-1,-7-7-9,3-2-2,1-1-11,5-11-7,-4-1-15,4-3-12,1-1-5,7-1-13,4-18-17,5 3-3,4-2-17,-1-4-7,5 2-8,5-3-5,4 2-7,4-2-2,14-19-5,-10 28-3,2 0 4,4 0 5,0 6 0,3 1 4,-3 2 6,1 6 14,-3-1 1,-11 10 12,3 0 15,-5 2 3,-3 0 10,-10 5 6,3 3 16,-4-2 14,-3 5 15,-3 2 19,-1 0 13,-1 2 4,0-1 2,0 2 2,-1-1 0,-3 3 1,2-5-1,-2 5-4,5-2 0,-5 2 0,0 0-1,0 0 1,-3 12-2,1-5 3,0 0 1,-1 3 0,0 4-5,0 1 5,-3 0-2,2 2 0,0 0-1,-1 0-2,3-1-4,-1-3 4,3 1-4,3-2-1,-3 0-5,4-2 2,-1 1-3,1-5-3,0 2 3,2-5-4,3-2 0,3 0 0,1-1-3,4-4 4,0-1 1,1-3-5,0-3-5,4-4 3,-5 3 0,-3-2 3,6-7-9,-5 6 1,2-4 6,-1-2 0,0 0-3,-10 7 3,4 0 5,0 3 6,-4 0-1,1 3 5,-3 1 4,1 2 14,-1-2-14,-3 5-4,0-1 0,-1 3-7,0 0 12,0 10-11,0 0 3,-1 2 2,-4 5 1,3 1 1,0 2-3,-3 0-4,4 6-3,-2-2 3,3-5 0,0 1-2,3-4-1,-2 2-8,-1-2 9,2-4-7,1-2 6,-3-1-10,2-3 7,-2-1-3,2 1 0,2-3 14,-4-3-8,0 0-4,5 0-3,-5 0-5,9-11 24,-2 2-24,0-4 6,0 0-7,1-5 2,0 1 4,3-7-1,0-3-4,-1 2 4,0 0-5,0 2 9,-3 3-8,-1 6 2,3-1 10,-5 5-16,-1 1 3,0 4-3,-1-2-1,0 3-3,1 0 0,-1 3 2,-2 1-1,0 0 2,11 9 0,-8-4 7,1 2-4,1-1-6,3 6 4,2-5-4,0 2 4,2-4 3,3 4 0,1-1 1,-2-5 3,5 4-3,-1-5 0,1-2-1,2-5 0,-2 1 0,-1 0 3,3-3 1,-6 0 9,2 2-10,-7-4 2,4 1-3,-5-3 6,0 3-6,-1-2 2,-3-1-5,-1 1 3,-3 0 5,2 1-3,-6 2-4,3 1 11,0 2-9,-4 0 2,-2 2-1,6 2 0,-19 7-3,5 2 3,-3 4-9,0 4 6,-4 5 17,2 1-11,5 0-4,-2 4 3,7-3-3,2 1-3,3-6 1,1 0-4,6-1 4,-2-2-4,2 1 2,2-5 1,3-3 0,-1 1 1,5-2 2,-2-1-7,4-3 5,-1-2-1,7-4 2,-4-2 0,5-3 2,-2 2-6,-1-5 7,3-1 0,2-3-6,-5-4-3,2 0-1,-4-3 0,-1-1 9,4 4 2,-6 2-9,-6-1-2,-1 8 8,1-1-4,-6-1-1,3 5 11,-3 1 0,2 0 1,-3 5-2,0 0-3,0 0-1,0 0 2,0 0-3,-9 14 2,5-2 2,-5 1-4,4 3 4,-4 1 4,1 0 1,-2 1-5,1 1 12,0-2-7,-1-1-5,4 0 5,-2-2-5,4-2 2,-2-2 4,2-3-2,0 0 2,0-2 3,2-1 0,1 1 3,-1-2 9,2-3-4,0 0-6,0 0 1,4-12-3,3 3-3,1-6-4,5-2 1,4-4-8,0 0 9,0 0 2,3 4-4,1 1-5,-3 3 2,-4 1-4,1 3-10,-3 4 6,-3 1 1,0-1-1,-3 4 0,-6 1 5,12 7 0,-7-1-3,-2 3 10,3 1-3,-4 2-1,2 4 1,-4-1-3,3 4 12,-3 0-16,0-1 0,-1 0 4,-1 0-3,1-3 2,0 1-4,-1-4 5,0 0-6,3-2 2,0-1-11,-1 0-15,0-2-6,0 0-12,2-4-9,0 1 9,0 0-9,3-1-2,0-3-3,-5 0 3,17-5-9,-5 0-11,1 2-8,-2-4-9,2-2-9,1-3-13,-2-1-19,-2-1-9,-5-2-13,5 0-5,-6-2-24,3-9-18,-4 9-17,-3-11-16,-3 11-161,-4-9-428,-2 4 189</inkml:trace>
  <inkml:trace contextRef="#ctx0" brushRef="#br0" timeOffset="205924.6136">17063 11173 185,'-7'0'169,"2"1"-25,5-1-1,-8 2-19,8-2-16,-6 4-13,6-1-23,2 3-26,-4-3-23,2 2-28,0-1-36,2 2-38,1-2-85,-2 2-178,0-1 78</inkml:trace>
  <inkml:trace contextRef="#ctx0" brushRef="#br0" timeOffset="207275.1684">14995 12616 198,'-8'-1'259,"0"-2"-13,3 0-17,0 2 0,5 1-25,0 0-15,0 0-15,0 0-2,0 0-11,0 0-12,33 4-8,-13-3-8,10-1-13,5-1 0,4 2-9,0-2 3,14-1-11,-2 1-7,-12 1 1,-2 0-6,-3 1-20,-3 1-4,1 1-10,-13-3-1,-1 1 0,-6-1-11,-3 0 9,-4 1-12,0 0 3,-5-1-10,6 0-1,-6 0-7,0 0 3,0 0-7,0 0-6,-18-5-9,10 4-7,-3-2 4,0-1-8,-2 4-3,-1-1 1,-3-2-9,3 3 0,2 3-3,-6 2 3,1 6 3,-1 0 0,-5 9 2,6 6 2,-3 4 0,-6 12 0,3 1 5,1 0 2,3 1-3,-1-1 5,5 1 4,-1-10 3,-2 12 0,4-14 5,1 1-2,-2-1 4,2-2-7,3-4 5,-4 3-4,1-6 0,2-6 1,2-2-8,-3-1 9,5-5-7,-2 0 13,1-1-12,-1-2-5,0-1-1,2-3 0,-2 1 0,3-3 0,-4-1-6,10 1 6,-11-4-3,3 2-1,1-1 1,1-2-1,-1 2 6,-3-2 7,4 3 6,-4-1 6,5 1 10,0 0 1,0 0 4,5 2-2,-10-1-8,6-1-1,4 2 3,0 0-5,0 0-1,0 0 7,0 0-6,0 0 3,0 0 5,20 9-3,-8-6-1,6-2 2,1 0-5,12-1 2,-1 0-1,2 0-11,0-2-8,1 0 9,-1 2-19,1-1-13,-5-3-20,0-1-30,-7 0-25,6 2-33,-7-1-30,-2-2-32,1 2-44,-1-1-36,-6 1-45,-1-1-212,-1 2-567,-3 0 252</inkml:trace>
  <inkml:trace contextRef="#ctx0" brushRef="#br0" timeOffset="207792.6731">15706 13237 36,'3'-3'176,"0"-3"-11,0-1-2,1 1-7,0-4-5,1 1 0,-1-3-4,-1 2-2,0-2 1,-1-2-10,0 0-7,-2-4 3,0 3 1,-1-2-2,-2-1-2,1 10-3,-2-4 0,0 0 0,-3 7-13,0-5-5,-2 5-10,0 5-11,-3 1-8,-4 10-5,-2-1 3,-6 9-1,3 5-11,0 1 0,2-1-9,5 4-2,-2-3-8,1 2 1,7-2-4,3-7-9,3 2-1,3-3 5,2-1-10,-2-5-2,5 0 5,-1-5 2,2-4 3,3-2 2,3-2-7,3-4 0,3-8-3,4-1-4,4-5-3,-4-3 4,2-1-5,-4-1 3,1-2-4,-5-1-4,0-1 2,-1-5 0,-2 2-5,-1-1-5,3-11-1,-7 13 6,0 0 3,-5-1 12,6 7-8,-9 6 21,2 2-9,-2 0 1,1 7 9,-2 3 10,0 2-15,0 0 2,0 5-8,0 0 0,-7 12-4,1 2-3,-2 11 5,0 2-8,-2 3 5,1-1-3,0 6-3,4-1-18,-3 1 17,4 0-6,0-1-8,2-1-13,2 0-2,0-6-36,2-1-24,0-6-19,0-2-24,0-4-23,2-2-20,0-1-23,3-5-18,0 0-16,4-1-14,-2-4-8,1-4-30,4 0-9,-5-2-167,4-1-480,0-2 213</inkml:trace>
  <inkml:trace contextRef="#ctx0" brushRef="#br0" timeOffset="208653.7836">15973 13104 42,'0'-5'75,"0"-1"-6,0 2 6,0 4-15,-2-5-4,2 5 17,0 0-17,0 0-2,0 0 6,0 0 2,0 0 6,0 0 9,0 0 2,2 17 6,0-14 3,-2-3 7,7 1 4,-3 0 3,-4-1 6,11-1-2,-3 0-2,-2-2 0,1 3-2,-2-5 1,2 1-1,0-4-9,-1 4 1,1-4-4,-4 2-2,2 0-4,0-4-5,-3 1 1,1-1 8,1 2-3,-3 1-3,1 2 0,-2-1-3,0 1-4,0 5-6,-6-3-5,6 3-10,0 0-3,-19 9-5,10 0-4,-2 5-7,-1 1-4,1 2 6,-1 6-10,5-6-1,-1 3 1,4-3-9,-1 2-1,0 0 0,4-2-5,1-5-2,1 1 2,3-2-12,-1-3 1,3 1-3,-2-4-7,2-2 4,5 1-3,2-8 0,-1 4 1,2-5-2,2-3 8,1 0-6,-2-3 0,-1 0-1,1-4 4,0-2-1,-5 4 1,1-1 2,0 0 3,-2-2 1,-3 7 9,0 0 1,-3-1 12,1 7 12,-3-4 2,1 2-4,-2 2-3,0 3 0,0 0-2,0 0 5,-5 11-5,2 2 1,-1-2-4,-1 1 7,-2 5-5,2-1-3,0 0 0,1-5 0,0 2-2,-1-4 19,1 3-14,3-2-10,-1-3 1,0 0 13,-1-2-20,1-1 2,1 0 10,1-4 5,0 0-2,0 0-7,0 0 3,10-15-4,-3 5 2,1-4 2,3-3-8,0 0 2,-1 0-7,1 1 5,5-4 8,-4 8-18,-1 0 8,0 2 0,-2 3 0,0 3-6,3-1-4,-8 3-17,6 2 26,-1 2-3,-4 3-2,3 1 4,-3 5 3,0-2 0,3 3-5,-4-1 10,-2 4-12,2 2-2,-4-5-17,3 1-16,-3-4-25,1 4-24,-1-2-18,1 1-21,-1-3-24,0-1-16,2-1-15,-1-1-19,1-2-8,1 0 2,4-3 6,0-1 9,-1-2 15,3-3 2,0-2 19,1-1 12,5-6 9,-4-2 14,4-7 13,-1 1 13,1-6 25,-2 1 15,0-2 18,3-3 15,-4-4 17,3 4 19,0-1 27,0 4 19,-1 2 12,-2 3 10,-3 10 2,-3 4-2,-1 0-7,-2 5-4,1 3 7,-4 2 14,0 0 8,1 19 4,-2-4 3,-3 11-5,-4 5-9,2 1 0,-3 4 1,-6 8-7,7-10-13,-1 1-4,-1-1-11,0-2-1,2-3-2,1 0-5,2-2-7,1-8-11,3-2-3,-2-2-8,6-3 0,-2-2-6,4-1-20,-1-4-14,4-3-12,5-1-13,-2-2-27,7-5-19,-1 2-12,1-4-16,-2-1-20,3-2-31,0 0-30,-2 0-15,-2-2-8,-2 0-24,1 0-9,-6 4-178,-3 0-455,-4 3 202</inkml:trace>
  <inkml:trace contextRef="#ctx0" brushRef="#br0" timeOffset="208995.0743">16694 13166 87,'-11'-4'63,"-7"-1"8,8 2 5,-5-1 6,2 2 2,1 1 8,-1-1 7,4 0 7,1 1 6,2-2 5,0 3-10,6 0-10,-5-2-3,5 2 2,2-7-2,5 5-3,0-1 1,4-1-10,8-3 0,-3-2 3,5 1 5,4-2 2,-7 2 9,4 1-2,-4 1 3,1 1 2,-1 4 2,-6 1 5,0 1-2,-3 3 2,0-2 9,-1 6 11,-4 1-3,-3 1 8,1 1-2,-2 2-6,-2 2-11,1-1-12,-2-2-16,0 0-11,1-1-10,-1 0-5,2-1-15,2 0-28,1-3-33,-1 0-27,3-1-23,1-5-21,1 4-17,-2-2-17,4-2-12,4-2 6,-2 0-17,0-3-33,4 0-33,2-7-10,1 4-11,-4-5-2,1-2 11,-4 1 8,1-1 24,-5-3 26,3 0 27,-2-6 30,-4 5 24,2-1 17,-3 1 20,1 2 9,0 1 7,-2 3 1,-2 2-4,1-2 9,1 3 0,-1 1-16,0 1-9,2-3-12,1 5-17,-1-2-67,6 0-155,1-3 69</inkml:trace>
  <inkml:trace contextRef="#ctx0" brushRef="#br0" timeOffset="209312.9675">17326 12656 103,'2'-19'189,"-2"0"4,5 2 7,-7 0-1,-1 7-4,3 0-1,-4 1-11,2 4-9,-2 2-20,-1 3-10,5 0-3,-16 14-7,5 1 3,-4 9-8,0 9-1,-5 10-5,2 7-7,0 0-7,-2 4-4,-2 24-4,0 1-3,5-23 12,8 0-7,-2-1 2,-3 28-7,5-28-7,0-4-7,-1 2-2,3-2-17,0-2 3,-1 0-13,2-2-8,0-13-1,0-2-15,0-3-4,1 0-17,-5-1-13,5-8-18,-2-7-20,2-1-15,-1-2-9,-3-4-11,3-3-22,-2 0-24,0-6-16,-1 0-15,0-3-15,0-4 0,4-5-28,-2-3-15,3-5-19,1-6-16,3 0-135,0-3-411,5-2 183</inkml:trace>
  <inkml:trace contextRef="#ctx0" brushRef="#br0" timeOffset="209867.8553">16995 13229 144,'6'-14'134,"-2"2"1,1 2-1,0 0-2,0 3 5,1-2 4,5 3-5,-2 0 0,8-2-4,-1-1-12,2 4-8,2-1-8,8-3-1,-1 4-9,1-4-7,0 1-7,0 1-3,-1 1-3,-7 2-9,-1 1-4,-5 2-2,-2-2-7,-2 1 7,0 3 7,-3 0 3,-2 5 10,-2 0 14,-2 6 4,-5 3-11,2 4 0,-5-2 3,-3 8-5,0-1-3,2-5-4,1-1-9,-1 0-4,4-3-1,2 2-15,0-3-6,0-2-6,4-4-2,2 3 0,0-5-3,1 0 2,5-2-3,2-4-7,1-1 6,-1-1-21,6-6 1,2 3 0,1-4-5,-2-1-3,-1 1 5,0-2-4,-2-2 0,1 0-2,-4 0-2,-4-3-2,3 2 6,-5-2 2,-3 5 6,2-1 9,-3 2 7,-2 0 6,3 3 5,-3 0 4,1 2 6,-2 0 5,0 1-3,0 4-2,-2-3-1,2 3 6,0 0-18,0 0 5,-9 17 5,0 0 2,3 6 11,-5 7-5,-1 4 7,-1 12 2,-1-2 1,-2 4 5,1 6 9,-2-4 8,0 4 4,3 4 7,-2-1-8,3 2-5,-1-4-3,1-2-3,-5 1-1,1-1-10,2-5-5,2 1-3,-5-7-5,6-9-8,-2-4-3,-3-4-2,0 0-3,5-5-4,-2-5-3,1-3 1,2-5-3,-1-1-3,1-2-1,1-4-2,-2-5-3,3-1-4,-3-5-2,3-4-13,-4-11-2,7-1-5,-2-4-5,8 1-4,0-4-8,8-2-14,3-11-15,2-2-23,6 3-6,0 0-9,6 5-13,-1-1-18,-5 11-23,4 2-7,-2-3-8,13-4-5,-11 14-14,5-2-8,-2 2-1,-1 0-8,1 2-7,0 2 5,1 3-13,-2 0-23,1-1-25,-1 1-17,-2 3-212,-8 3-528,7-2 233</inkml:trace>
  <inkml:trace contextRef="#ctx0" brushRef="#br0" timeOffset="210683.6874">18325 12856 212,'4'-19'237,"-2"5"-2,0 4-10,-1-2-14,-1 8-20,0 0-10,0 4-7,0 0-10,-10 18-5,2 1-8,-1 8-10,-4 4-12,0 3-12,3 0-6,-3 10-10,7-12-10,-2 3-10,5-3-7,-3-4-6,6 0-9,0-7-9,0-4-7,4 2-9,0-3-12,1-7-17,-1 3-10,1-5-12,1 3 0,2-5-9,2-5-8,1 0-8,4-3-12,0-4-11,3-3-12,4-4-9,-3 4-2,3-13-1,-3-2-2,1 0 6,1-3 4,-2-2 3,-4-1 10,5-14 6,-7 12 3,4-15 8,-2 3 15,-2-2 8,-1 1 14,-6 16 17,2 2 13,-2 1 16,0 13 16,-2 2-1,-4 5-2,2 4 2,-4 1 4,2 2 9,-2 15-1,0 4 1,-8 5 1,3 6 0,-4 4 4,1 0 0,-4 11-2,3-8 3,-1-4-3,-3 11 3,6-11-2,-1-1-5,-1-6 2,0 3-1,7-10-4,-1-3 0,0 0-13,2-4-1,-1-7-3,4 1-2,-3-2 3,0 1 6,3-5-3,0 0 0,0 0-10,0 0-3,13-20 0,-7 6-1,6-4-3,3-4-5,4 0 5,-2 0-1,2 4 2,-6 2-6,1 4 4,3 6-5,-2-4 1,-4 8 0,3 0 1,-3 4-2,0 1 6,3 4 1,-4 0 0,2 8 3,-1-1-5,-3 1 6,-3 1-10,3 1 8,-4 2-13,2-1 2,-2-2-14,-3-1-16,-1-4-17,1 0-20,-1-1-30,0-2-35,2-3-31,-1 2-25,-1-3-17,0-4-20,4 2-25,-4-2-3,0 0-5,15-12 1,-9 5 0,1-3-120,4-5-390,-2-2 173</inkml:trace>
  <inkml:trace contextRef="#ctx0" brushRef="#br0" timeOffset="210990.738">18834 13100 970,'12'-25'-23,"2"1"46,-7 7 20,0 3 24,-3 5 13,1 0 16,-1 4 9,-3-2 1,-1 4 2,0 3 3,4-2 7,-4 2 1,0 0 0,0 0-2,5 10-7,-2-7-1,-2 4-4,0-5-3,6 3 4,-5-2-8,2-1 7,5 4-4,1-3 4,0-3 0,2 0 0,-2-3 0,3 0-4,-4-2-3,3-1-1,-2-3 1,-1 3-3,0-3-8,-2 0 4,-2 1-12,0-2 0,-1 6 5,-4-3-2,0 3-6,-2 0-8,2 4-5,0 0-7,-23 8-5,7 0-9,1 5-5,-7 3-5,8 0-3,-5 1 1,5 7-2,1-2-8,4-5-9,4 2-3,1-4-6,4 1-7,0-4 0,3 0-35,1-2 5,0-1 4,3-3-23,2 1-5,0-2-6,3-3-21,0 1-5,-1-3-15,3-3-9,-1 3-12,-3-2-15,2 0-12,1-4-12,-4 2-12,1-2-14,-1-2-22,2 2-11,-1-3-21,-2-1-192,-2 0-473,-1 1 209</inkml:trace>
  <inkml:trace contextRef="#ctx0" brushRef="#br0" timeOffset="211271.7274">18045 13002 160,'0'0'191,"0"0"-4,0 0 3,13-5-12,6 1-8,10-2-12,4-1-10,5-2-6,15-3-9,1 3-11,1-2-10,-3-2-15,-1 3-7,-14 3-13,1-1-21,-4 3-28,-2-4-27,0 4-36,-12 2-36,-2-4-48,3 1-51,-9 4-138,-3-3-333,3 1 148</inkml:trace>
  <inkml:trace contextRef="#ctx0" brushRef="#br0" timeOffset="213703.9689">14826 14759 114,'0'0'223,"0"0"-5,0 0-15,0 0-16,6-14-10,0 3-9,5-5-12,4-6-10,5 2-4,-1-9-7,4 3-6,2-3-4,6-8-2,-11 8-5,14-6-5,-16 5 3,1-2-9,-5 1 6,2-3-7,-4 0 1,-1 1 3,-6-2 0,1 4 1,-5 1-3,-1 3-1,-1 7 2,-1 3-10,2 5 3,-4 0-14,2 4-7,-1 4-8,-4 3-21,7 1 4,-20 12-4,8 5-9,-2 10 3,-3 2-5,2 5-13,3 0-1,-6 14-5,12-12 2,-1-4-4,1 2 2,6 0-2,0-2-13,3-4 1,0 1 5,5-3 4,-3 0-15,7-3 5,-1-6 4,1-5-6,2 1-3,-1 1-4,4-12 12,2 1-8,-2-3 3,3-3-10,1-2 8,7-4-11,-1-3-1,1-2-9,-2-3 8,-1 2 1,0-4 5,-2 1 0,-6-3-6,2 4 8,-6 0 9,-4 0-11,-2 0 5,-1 0-8,1-2 6,-6 2-2,-1 2-2,-1 5-7,-6 0 12,4 1-3,-4 3-2,-2 0 4,-4 4 0,1 4 0,-4 4-9,-4-2 0,6 10 4,-8 1-2,4 4 4,-2 0-2,4 4 2,5-5-2,-1 7-1,2 1 10,1-2-10,4-7-7,5 2 7,-2-6-4,2 2 3,2-3-1,-1-3 10,3-1-3,-2-3-2,2-3 1,2 0 0,-6-2-3,15-2 4,-1-1-2,1-9 3,7-2 9,-4 2-5,-4-2-8,3-1 7,-7 2-5,1-4 5,-1-2-5,0 5 4,-3-5 3,0 4 0,-2-1-2,-2 3 2,0 3 3,2 1-5,-4 2 9,-1 3 0,3-1-5,-3 1 14,0 4-16,0 0-5,0 0 0,0 0-2,-9 19 3,6-6 5,2 2-15,-6 2 5,4-1 7,1 1-2,2-3-1,0 4-1,0-3 8,2 1-8,-1-5 2,4-1-2,0 0 2,-2-2-1,6-1 0,-4-4-2,0-1-5,8 0 1,-3-2-8,6-4 1,-1-1-3,0-5-7,1 3 5,-1-3-2,-1-2 0,0 0 5,-1-1-3,1-2 5,-3 2-6,4-9 6,-7 6 1,1 1 2,-1 3-1,-1 0 6,-3 4-1,0 1 10,-1 2 9,-2 0 10,0 2-20,-1 0-2,0 3 12,0 0-13,0 0 7,-1 11 0,-3 1 4,0-3-3,0 3 5,1 3-2,-4 0-4,4-2 2,0-2 6,-1 3 2,-2 3 12,2-6-15,0-1-1,0-1-2,3-1-4,-2-3 5,2 0-5,-1-1 8,2-4-1,0 0-4,0 0 8,0 0-6,19-14-3,-8 3 3,2-4-1,6-1-1,3-5-1,-3 3 3,2 1-8,-5 4-4,0 2 10,-1 1 1,-4 2-2,0 3-6,-1 1 8,-3 2-6,3 2 6,-6 3 8,5 4-7,-5 3 6,1 1-1,-1 6-2,-2-5 3,1 7 2,0 1-3,1-1-7,-1-2 7,1 0-6,0-2-3,0-3-1,1 0 2,3-3 2,3 2 1,0-5-4,3-2-4,2 2 14,6-6-17,7 1 5,-1-5-4,0-3 4,2 2-5,-1-7-2,2 0 1,-2 3-1,-3-5 3,4 0 6,-8-2-7,1-1-1,-5-2 0,-5 4 9,0-2-2,-2 0 0,-5 0-4,-3 1 6,-3-2-3,0 6-3,-3-1-6,-3 4-5,-4 0 8,0 3 0,-8 2-11,0 4 21,-4 4-13,1 2 14,-5 5-12,0 3 9,4 2-10,4 6 0,6-8-5,2-1 2,1 3-1,4 1-20,2 0 19,3-4-6,4 2 3,0-4 2,1-1 13,4-1 1,0-2 1,0-4-11,2 2-5,1-5 10,1-2-3,1-1 1,0-1 7,4 0-7,-2-2-2,0-4 2,0-2 5,-3 1 0,-3 4 3,0-7-2,2 0-7,-2-3 3,-5 6 2,4-5 1,-4 2-4,1 4 2,-3-1 13,2 0-3,-1 2 10,-1 1-7,-2 3 5,2-2 4,-2 3 3,-1 0-5,0 4-3,0 0-9,0 0 7,0 0 2,-5 15 2,1-4 0,0 8 0,-5 10 10,0 2-3,3 15 7,-7 1 2,-1 0 0,1 7 6,1-1 4,-3 5 3,-1 0 2,-4 22 5,3-22-1,-1-2-3,-1 1-3,-2 1-4,1-4-3,-6 25-3,11-25-5,-5-3 1,1 0-4,-1-5-3,-1-3-1,0 0-4,3-14 2,-1 0-5,2-5 2,-2-6-3,6-3-4,-1-4 5,8-3-6,-2-3 3,0-3-4,1-4-4,4-4-3,2-6-3,-3-5 2,4-10 3,0-7-10,8-13-8,3 0-6,2-1-6,4 0 2,1-5-2,-2 1-5,6 0-12,-3 2-2,5 5-6,3 5-11,3-4 2,3 6-6,1-4-10,2 7-2,1 3-5,5-3 2,-4 4-3,-4 12-8,11-8-4,1 0-10,-12 8-2,13-2-8,-2-2-19,-11 9-11,1 0-12,-2 3-12,5 0-6,-5 3-18,1-5-13,1 7-23,-2-4-14,1 3-24,-2-3-23,0 1-155,4-3-479,-3 0 213</inkml:trace>
  <inkml:trace contextRef="#ctx0" brushRef="#br0" timeOffset="215281.5996">17727 14166 188,'7'-20'230,"-4"3"-1,-1 6-4,-2 1-4,-2 3-18,4 2-16,-2 5-18,0 0-6,0 0-5,-13 24-7,5 2-9,-2 3-4,-3 3-11,3 2-2,-1 0-4,-5 11 5,4-14-13,-2 1 6,5-1-8,-1-3-6,0 3 4,1-3 4,2-3-12,1-8-2,-3-2-4,5-4-10,3-3-6,-2-1 0,2-2 3,-1 1-7,2-6 0,-2 6-8,2-6 5,0 0-8,0 0-8,0 0-3,5-18-9,-1 5-3,4 0-9,0-5-8,4-7 5,1 2 0,1 2-5,-5 5 5,6-1-16,-3 5 3,3-2-6,-1 4 1,0 0-6,-2 5-2,-2 3 1,3 0-2,-3 5 2,-1 2-4,-1 1-3,-2 2 5,-1 2 6,-1 1-7,-3 1 3,-4 3-3,1 2-5,-3 2-4,-3-5-9,-5 2-8,-6 5-8,-3-2-12,0 0 9,5-9-19,-3 2-6,3-4 8,6-3 5,-1-1 4,-1-2 1,3 1 2,2-3 4,-2 0 4,10 0 1,0 0 4,-9-5-4,9 5 6,-4-4 4,4 4 9,0 0 4,13-12 2,-3 6 7,-1 3 5,0 2 8,5-2 0,4-2 11,1 0-2,8 0 5,-1-2 10,4 4-8,0-6 3,-2 1-6,8-2 8,-4 0-3,-4-1-4,1-1 4,-2 1-4,1-1 1,-6 1-5,-2 1 2,-3-1-2,1 0 1,-4-5-2,-2 4 0,0 0-4,0-1-4,-6-2 9,2 5-11,-3-3 5,-1 3-3,-1 0-5,0 3 5,-3 0 1,0 3-5,-4-2 7,4 6-22,-7-2 13,7 2-6,-15 5-4,5-1 2,1 4 4,-5 6 2,3 1-13,2 2 5,0 1 1,1-1 3,3 3 7,0-3-9,3 1-3,0-1-3,2 1 7,4-3 0,1-3-1,2-1 7,4-3-4,3 0-2,2-2-2,1-2 8,3-3 4,1-3-9,9-3 0,0-4 7,3 2-4,-3-3 1,4 0-1,-2-4-7,-1-3 10,-2 1-9,-2 0 3,-3-2 6,-2 3-1,-5 2 1,-6-2-2,1 3 7,-3-3-6,-3 0 9,-2 9-11,0-3 1,-4 1-2,1 2 7,-2 1-7,1 5 2,-8-2 0,8 2-1,0 0-1,-24 7-2,15-1 1,-1 4-2,-2 2 5,3 2-8,0-1 3,4 3-5,-2 0 5,5 1-2,1-2 3,1 1-2,-2-1-2,4-5 5,1-1 0,4 3-2,-3-2-4,1-6-1,4 1 1,0-2 4,4-1 1,1 0-1,8-4 6,-3-3-12,4 0 9,5-3-3,1-1-1,-2-3-4,0 1 3,-4-1-2,1-4-4,-10 3 3,0 0 5,0 0 1,-3 1-5,-2 1 6,-3 0 0,-2 1 1,-2-1-2,0 2 8,-1 0 2,0 4 7,-3 1-7,-1 0-3,3 4 1,-8-5 0,1 5-5,7 0-2,-18 9 7,8-4-2,-4 7-3,3-4-1,0 5-1,2 0-2,0 1 1,3 2 4,-1 2-3,0-3 0,0-3 0,3 3 4,-1-5-2,1-1-7,-1 1 0,3-5 0,1 2 1,-1-1 3,2-6 2,0 4 0,0-4 10,0 0-15,0 0 1,0 0-5,27-15-3,-12 6-7,2-1 4,3-6-6,-3 4 7,0-1 2,2 3-6,-3 1 6,0-1-4,0 3 3,-2 3-2,-5-2 4,0 3-2,-2 1 0,2 2 1,-9 0-1,15 5 10,-9 2-19,-1-1 12,-1 3 3,4-2-4,-2 2 1,1 2-2,4 3 1,-3-5 5,0 1-4,6 0-1,-2 0 1,4-2 5,2-1-4,8-1 0,-3-3 6,9-2-2,0-1-7,0 0 7,2-6-8,0 2 4,-1-3-2,-3-4-1,-9 4 3,6-5-2,-1-1-5,-1 0 8,-10 1 1,0-2 5,-5 0-4,-2 0-1,-4 2 4,-2 0-6,-2 1 7,-1 0-8,-3 4 3,-5-1 5,0 4-2,-4 3 5,0 4-12,-7-1 4,3 6-2,-10 8-3,3 3 7,-1 6 5,4 2-4,3 5 2,-5 16-5,2-1 6,4 3-3,-1 2 2,5-2 0,-1 0-8,5-3 5,-1 3 1,1-1-2,0-2-3,-4-1 4,5-2 2,-1-7-2,3 9 3,-6-11-8,-2 9 4,-3 0 0,4 1 2,-1-11-6,-1-2-1,0-3-14,-1-3-6,2 1-5,1-4-9,3-7-11,-3 0 2,7-8-15,-3 0-5,3-3-13,-1-2-21,4-2-23,3-1-31,0 0-27,-10-7-38,9-3-24,2-2-38,1-5-241,0-7-570,0-2 253</inkml:trace>
  <inkml:trace contextRef="#ctx0" brushRef="#br0" timeOffset="215622.621">18698 14178 86,'-5'-10'240,"5"0"-23,-3 3-24,2 2-20,-2 0-11,3 1-21,-1-1-26,1 5-21,1-7-33,-1 7-43,0 0-50,0-6-46,0 6-154,0 0-251,0 0 111</inkml:trace>
  <inkml:trace contextRef="#ctx0" brushRef="#br0" timeOffset="217673.2631">16892 15898 194,'-4'-5'214,"4"5"-12,4-11-17,-2 4-9,5-2-14,2-7-13,4 2-9,-3-3-12,8-4-9,-1-2-11,1-3-4,-3-1-16,-2 0-13,-3-2-2,-1-1-8,0 5-1,-1-2-4,-6 8 1,2 4-7,-4 2-1,0 4-7,0 0-7,0 2-2,-1 2-5,-1 2-3,2 3-2,0 0-6,0 0-1,-1 15-6,5 2-1,3-1-5,0 9 3,4 2-1,3 1-1,-2 2-3,0-1-4,0 1 1,-3-4 26,0 2-4,0-1 0,-5-8-2,1 8-4,-5-10-5,0-1-6,4 2-6,-3-6-17,1 0-17,-2-3-18,0-1-12,0 0-19,1-2-12,-1-6-26,2 5-3,-2-5-12,0 0 2,0 0 8,14-19 6,-7 9 17,0-6 7,6-2 15,-1-4 17,2-2 9,0 2 27,0-4 25,2 5 15,-7 4 20,5 0 26,-5 8 13,-1-5 9,6 5 6,-8 1 2,2 1 3,-3 5-2,2-1 1,0 3-1,-2 0 7,-5 0-5,12 5 1,-6-1-5,-1 1-4,3 1-8,-1-1-1,-2 0-5,5 1-4,-4-3-2,2 1 0,0 1-5,-1-3 1,0-2-10,2-1 1,1-2-10,-3 0 3,0-2-12,4-2 6,-5-2 5,2 1-6,-2-1-4,-1-4-1,-1 2 4,-1 0-10,0-2 2,-3 4 1,-3-2-3,2 5-2,-3-4 1,0 7 8,-1-2-10,-5 5-4,0 3-5,0 2 4,-7 6-7,2 4-3,-3 4-2,1 3-3,-2 3 8,6 0 0,-1 0-3,6-6-6,6 1-14,-2-1 17,1-4 0,3 2-6,4-6 4,-1 1-2,2-2 1,0-3-2,5-1 5,2-1-1,-1-6-5,3-1 9,6-3-11,0-2 1,6-7 3,0-1-1,-1-3 9,-1 0-4,-1-2-5,1-2-18,0-2 13,-1 2 1,-1 0-5,0 3 8,-2-1-1,-5 6-9,0 1 13,1 3-6,-2-1 0,-1 4 6,-4 4-6,1-1 2,-2 0-6,-3 4 2,-5 0 3,13 1-7,-13-1 2,6 7 5,-2-3 2,-1 3-6,-2 0 0,3 1-2,-4 1 1,0-2-4,0 1-6,0-4-4,0 3-8,0-7-2,2 8-4,-2-3 3,0-5-1,0 5 7,0-5-2,3 1 4,-3-1-3,0 0 2,0 0 1,0 0 2,1-13 3,-1 13 5,-2-10-4,2 10 8,-4-8 4,1 3-4,-1 1 3,4 4 1,-6-3 4,6 3 0,-13 0 2,3 3-4,0 4 3,-2 0-1,0 3 5,-2 1-4,3-3-1,2 6 0,-5 1-1,2-2-2,6-1 3,-1-2 0,2 3 0,2-4 3,3 3 3,0-3-4,3 2 0,1-5-3,2 3 1,1-4-2,3-1 9,7 2-6,3-4 6,1-2-5,1 0 3,5-2-3,2-4-3,0 0 5,0-4-3,-4-1 2,6 0 0,-7-5-4,4 3 7,-5-2 0,0-2-2,-2 3 0,-1-3 7,-8 5 4,-2 3 1,-4-1 13,-1 0 7,-1 3 11,-1-3-7,-1 5 4,-4-2-3,-1 4 2,3 3-9,-7-2 4,7 2-7,-12 6-4,3 4 1,3-2 7,2 2-9,0 3-1,-1-2-2,2 1-2,2 1 3,-2-1-1,6-1 0,1 1-11,-1 0-7,3-1 2,0-3 9,2 3-2,3-4-6,-2-1-9,5 0 8,-1-1 2,0-5-4,6 0 4,0-1 3,3-3-3,-1-2 0,-1 0-3,-2-1-4,2-2 9,-1 1-9,-6-4-6,1 0 12,2-2 2,-6 1-11,0-2 18,-5 4 0,-1-1 0,-3 0 2,-1 1 3,-4 0-1,-1 3 3,-6-3-7,3 5-6,-10-1 0,0 0-1,-2 5 3,-1 2-5,-8 1-1,2 5 3,-2 3-2,3 0-4,3 7 2,7-3 0,-3 8 5,7-7-2,2 3-12,5-1-1,5 1 2,5-2 1,0 1-1,10-3-8,-1-2 3,6 0-8,9-1 2,-1-5 3,1 0 0,3-4 4,5 0-1,-1-3 0,-2 2 3,2-5-6,0 0 2,0-5-4,2 2 11,12-6-1,-13 3 10,-5-2-14,4 1 17,-5-3-1,-5 1-1,-6 2-2,3-2 14,-9 1-4,0 0 9,-4-2 8,-1 2-7,-4-3 5,-4 5 1,-1 0 0,0 0 3,-5-1-10,0 4-1,-4 3-6,-2 0-4,-1 4 6,-9 3-2,1 6 7,-5 1-10,-5 3-7,5 4-10,-1 1 10,12-2-5,-4 3-2,7-1 6,1 0-14,3-2-4,3-1 3,0-2-9,8 1 3,0-3 0,1-1-12,4-2 13,-2 0 9,5-2-4,6 0 12,0-5-8,-4 0 1,5-4-15,1-2 20,-1 1-5,-3 0-6,1-8 5,3 5 6,-6-3-2,4 0-12,-5-1 8,1-1 6,-5-1 0,1 2 8,-1-2 0,1 4 1,-3 0 2,-2-1 19,-1 1-9,-3 4-3,3-1 9,-1 3-2,0-2 2,-1 4-1,-2 2 0,2-7 1,-2 7-4,0 0-7,0 0-9,0 0 9,0 0-3,-11 24 1,3-8-3,-6 10 8,-3 2-5,3 2-2,-5 12 6,-4 1-2,1 0-1,-2-3 3,0 6 9,-4-2-1,-3 4 9,4 1 1,-1-2-1,-2 5-2,3-4-13,-1 0 9,2 1 2,0-5-2,1 0-3,4-12-6,-4 10-2,4-15 2,-2 0-9,-2-3 12,1-2-9,-3-5 1,2-3 0,0-4-4,4-8 1,2 5-7,-3-6-2,3-6-1,1-3-4,-1-11-7,4 3-6,5-8-6,3 4-2,4-5-3,3-7-2,6 1-1,2-1-20,6-1-8,8-10-13,2-3-11,5 5-7,3 2-8,5-2-18,1 0 1,2-2-12,1 5-11,5 0-19,-3 2-18,2 0-27,-4 7-16,-12 6-14,8-8-16,-5 14-23,-2 0-19,-2 2-170,-4 1-495,3 3 220</inkml:trace>
  <inkml:trace contextRef="#ctx0" brushRef="#br0" timeOffset="218389.0041">19205 15658 19,'5'-9'180,"-2"1"9,2-1 7,-3 5-5,2-2-5,0-4-17,0 6-10,-1 0-17,2-3-2,0 5 0,2 1-7,-7 1-7,0 0-11,18 6 6,-13 2 1,-1-2 8,-1 10-6,-3 2-1,-2-1 7,2 8-7,-6-7-10,2 0-4,2 0-4,-1-1 0,-3-5-10,3-1 8,-1 3-9,2-7-1,-3-1 4,4-1-2,-1-2-3,2-3-3,0 8 0,0-8-14,0 0-10,0 0-2,10-18-4,-3 7-9,1-7-4,5-3-9,4 0 5,-2-2-2,2 0-14,2 2 3,-1 0-18,2 2 14,-4 4-3,-2 4-6,6 0 3,-3 3-2,1 1-2,-6 7-13,0-3 16,1 4 6,-3 2-8,-1 5 5,-4 1 3,-3 5 1,0 1 5,-2 3 2,0-1-4,-4 3-2,-1-1 2,1-3-5,2 2 3,-4-1-15,-1 2 10,-1-5-6,1 2-3,2-4-4,3-5-16,-1 1-22,-1-2-16,4-2-27,0-4-22,-3 8-17,3-8-4,0 0-8,10 0-12,-10 0 1,0 0 0,25-14-3,-13 2 10,1 2 4,0-6 13,5-7 7,0 0 10,-3-3 12,2 0 16,-2 0 15,3 2 17,-5-1 14,2 3 19,-2 3 19,-5 5 14,0 3 20,-4 2 13,-3 2-2,3 2-5,-4 5 1,1-4-2,-1 4 0,0 0 5,0 0 8,-6 28 5,0-13-7,-2 4-6,-2-2 3,5 2-7,-2 4-1,2-4-1,2-2 2,0-5-6,3-1-13,1 0-2,1 1-7,-2-6-22,7 2 17,-2-3-9,2-1-10,-2-1-23,1-3-25,-6 0-32,23-4-26,-12 1-26,2-3-28,-1-1-26,3-2-23,1-3-17,-1-1-24,2 1-12,2-10-5,-2 2 5,-2 0 15,-5 2 25,3-7 41,-2 3 34,-7 5 37,5-10 31,-3 10 32,-6-3 23,3 4 11,-1 1 15,0 3 14,-2 0 14,0-1 6,0 4 2,-2 0-2,1 1-7,0 1 0,-2 2-17,3 5-25,-4-9-51,4 9-54,-3-3-152,3 3-286,0 0 127</inkml:trace>
  <inkml:trace contextRef="#ctx0" brushRef="#br0" timeOffset="218813.0286">20051 15591 187,'-13'-7'256,"-3"0"-7,0 0-7,-3 2-13,9 2-7,-4 0-11,2 2-3,2 0-18,5-2-11,-1 1-20,1 2-14,5 0-7,0 0-2,0 0-10,0 0 0,13-7-10,0 3 1,8-1-8,-1 1-2,10-4-2,-1 3-4,-9 2-6,1 2-13,-2-1-2,-1 1-2,-5 2-6,-6 2 6,4 4-6,-4 3 7,-7 2 2,0 5 0,-9 8 4,-7 0 0,-7-3-4,0 6-2,-4-3-1,-10 9-4,9-10 0,-3-1-1,9 1-3,-6-3-1,3-3-7,2 1-6,9-4 2,0-1-8,5-6-4,5 0-7,1-2-3,3 1 1,3-1-6,3-3-3,6-3-1,4-1-3,6-1-1,7-3-3,-1 1-3,3-5-11,0 0-17,-5 1-31,0 1-32,1 0-45,1-1-30,-9 1-29,-1 2-30,2 0-26,1-2-25,-3 1-22,-1-2-38,-4 5-16,4-4-262,-7 0-645,3 2 287</inkml:trace>
  <inkml:trace contextRef="#ctx0" brushRef="#br0" timeOffset="219619.1123">20401 15643 50,'-3'-7'238,"1"2"-13,2 5-7,-2-8-7,2 8-1,-6-3 0,6 3 0,0 0 5,0 0-3,-10 11-5,8-5-6,0 1-12,-4 1-16,7 0-8,-1-2-13,3 1-2,3 1-5,-1-1-11,0-3-3,3-1-5,4 0-2,0-3-9,2 0-7,2-4-8,4 0-7,0 0-11,0-5 2,-1-2-9,2-1-7,0 3-6,-4-2-4,-1 0-6,1 0-2,-3-5-3,-4 4-7,-1 2-6,0-2 4,-2 0 5,-6 2-9,5-1 0,-6 3-1,-1 2-10,-4 0 0,1-1-1,-4 3-4,-3 0-1,-10 4 0,2 3-7,-9 4 2,8 1-3,-7 6 2,1 3 0,-2 2-2,4 1-3,3 3-1,5 0-1,0-2-3,2 1 8,8-3-2,0-1-7,4-1-6,4-5-5,0 0 6,3 0-9,8-1 3,1-1-4,3-2 5,11-1 2,-1-4-7,3-1 9,5-2 0,1-3-5,2 1 3,12-11 5,2 4 1,-3-3-4,2-2 2,-14 3 1,10-7-10,-12 1 7,-2 0 6,1 0-2,-7-2 7,-1-1 1,-7 2 0,-1-3 2,-9 5 3,0 0 6,-5 0-3,-3 5 6,-2-2 0,-2-2-4,-3 4 1,-3 1 0,-5 2-2,-2-2-2,-7 9 0,-5 3 0,1 8-1,-1 0 4,3 4 1,2 5-4,-4-2 3,7 5-2,-1 2 2,8-1-8,-1 2 4,5-1-4,7-5-2,-1-1 0,3-1-4,1-4-6,5 2 3,1-5 2,-1-1 3,4-1-3,0-4 0,4-1 8,-3-1-3,6-4-3,2-3 5,-2-2 0,3-2 4,3-4-4,-4 2 4,2-5-1,-1-3-1,-1-5 1,3 5-4,-5-6-4,-3-1 3,1-1-6,4-4 3,-5-3 3,0 6 0,0-5 1,4-12-4,-10 13 0,-2-1 0,1 5 1,-1 2 0,-1 9 0,-3 3-3,-1 4-3,0 1 1,-1 3-1,-2 3-1,2 3-5,0 0 8,-36 25-3,17 1 0,-11 12 5,5 2-5,-1 4 2,12-11-7,-8 11 10,12-7-5,2 6 5,-1-10-8,8-1-3,1 0 3,1-5-4,7-3 2,1-5-1,0-2-1,-1-1 2,-1-7 6,5 0-3,-2-2-3,3-1-3,0-3-6,1-3-5,2-3-7,-2 3-10,0-3-14,3 0-8,2-4-7,-1-3-19,2 3-35,-3-3-35,-3 0-30,3-2-23,-6 0-21,1 0-23,-3 3-22,2 1-27,-3 0-277,-4 1-626,0 3 277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09:55:28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8508 7552 93,'-6'-13'95,"0"2"-1,1 2-3,-2 0-9,3 0 7,-2 0-2,3 3 5,0 2-10,0 0-8,1-3-5,-1 2-1,0 3-15,3 2-5,-4-6 2,4 1-12,0 5-4,0 0-4,-5-1-8,5 1-2,0 0 0,0 0 1,0 0 1,4 12 3,-3-8 3,3 10-5,0-1-1,0 2-3,0 2 1,6 8 6,-2 1-10,3-2-4,1 2 9,1-1-9,2-1 0,2 1 1,2-4 3,0 2 0,-1 0-5,0 3 6,3-7-2,1 3 1,4-2 7,-2-3-5,1 1 0,1-1-4,4 3-3,1-5 12,2-1-2,1-1-8,2 2 10,1-3 3,1-3-7,16 0 7,-4 1-1,3 0 2,-3-5-5,4 0 1,-1-1-2,0 0 1,2-1-3,0-1 3,2-2-2,-3 3 0,1 3-3,2-6-3,-4 3 2,1-3-6,0 1 3,-1-1-3,3 2 3,-2-4 0,2 0-3,-5 0-1,3 2 2,-1 2-5,0-5 3,1 2-2,0-3-1,2 4-3,1-3 3,3 3-1,-8-2-3,0 0 2,1 1-1,2 1-1,5-2-5,-5 2 5,4-2 2,-3 2-2,2 0-1,1 0-2,-1 0-1,-1 0 0,1 2 7,-1 0-6,0 2 5,-3-3-6,-13 2 3,12 3-2,-1 1 1,-1-2-2,3-1 3,-3-1-4,-11 1 4,13 6 0,-3-3 0,-12 0-3,2-1 4,11 4-4,-2-1 3,-11-2 2,-2 0-1,0 3-3,1-3 3,-3 2-3,4 1 4,-6 0-4,4-1-1,-5 3 1,0 2 2,1-2 1,-4 0-2,4 4 0,-10-4-1,8 5 1,-2-2 0,-2-1 0,-1 3-5,0-3 6,-1 6 0,-7-8 0,4 6-3,-4-6 4,5 5-1,-8-3 0,1-2 0,-1 1-2,0-2-6,-1 0 10,-3-3-1,-1-1-8,0 1 3,-1-3-1,1 2-3,-8-2-2,4-1 4,1 2 1,-2-4-6,-1 0 5,-1 1 4,-2-3 1,5 4-1,-5-4 0,2 4 6,-2-4-1,0 0 3,0 0-8,0 0 6,0 0 0,0 0-2,0 0 2,0 0-2,-2-13-2,2 8 3,0-3-2,0 2-3,0-5 0,3 1 4,-1-2-5,2-1 6,6 0-7,-4-4 1,3 1 1,0 1 0,3 0-2,-2-1-1,4 1 5,2 1-4,-2-1 0,7-2-2,0 0-1,1-2 2,0 3 3,1 3-3,1-2 2,0 1-4,3 2 3,-4-1 3,7 1-2,-1 1-1,-2-2-6,2 1 5,4 2 4,-5 1-7,4 2 4,1-1 1,-3 2-3,2-2 3,2 3-4,-1 2-1,-1 0 2,0-1 1,0 1-5,0 0 7,2 2-4,-2-1 0,3 0 6,1 1-7,0 1 6,0-3-2,-1 6 3,2-6-4,1 6 3,1-3-3,-1 0 0,1 1 2,1 1 1,11 1-2,-13-1 0,3-1 3,-3 5-3,2-4 2,11 3-4,-11-3 0,-1-2 8,-1 3-1,12 6 0,-10-7-2,-1 1-1,12 2-1,-14 0 1,2 0 2,2 1 0,-2-3-3,0 1 8,14 2-5,-17-3-3,3 2 2,14-1 1,-13 1-2,11 2 0,0-2 2,-13-1-1,13 4 2,-15-6-6,4 3 1,1 0 0,-2 0 5,1 1-3,11 0 1,-12 1-1,0-2 4,0 0-2,-1 1-3,1-1 2,12 1-4,-15 1 6,3-3-3,12 5 0,-12-5 7,2-1 0,9 3-5,-13 0-1,3-4 0,13 3 1,-16 0 1,14-2-5,-12 0 6,-1-5-3,1 5 3,14 0-1,-18-3-2,2 0 4,0 1-5,1 0 1,-2-2-3,-3 1 1,2 0-5,0 0 9,2-1 0,-1 1-3,1 0 2,-1-3-3,-2-1 4,1 3 4,0-3-1,0-1 0,-3 2-3,4-1 0,-1-1 0,2 0-2,-4 1 0,-2-3 3,4 2 0,-3-3 1,0 0 3,-1 2 0,0-4-2,-3 3 0,0-4-5,-1 2 6,-1 1 1,4-3-3,-11 3 0,7-5 3,-1 1-1,-1 2 3,-8-1 0,3 2 1,-2-3-3,4-2-1,-6 0-1,2 5 0,-2-4 6,-2-2-5,0 0-1,1 0 6,0 2-2,-1-1 0,-2-2 2,2 2 0,-2 1 3,-5 3-3,3 2 4,0-3-2,-4 2 2,1 1-1,-2 3 0,-1 0 2,-1 0-1,3-1 2,-3 5-3,1-4-1,-3 1 1,0 4-4,3-4 1,-3 4 0,3-4-3,-1 1-6,-2 3 5,0 0 1,1-2-5,-1 2-1,3-3 2,-3 3-2,0 0-2,0 0 5,0 0-1,0 0 0,0 0 0,0 0-2,0 0-5,0 0 6,0 0 0,0-4-2,0 4-1,0 0 6,0 0-6,0 0 3,0 0-3,0 0-2,0 0 3,0 0 1,0 0 2,0 0-1,0 0 1,0 0 1,0 0-2,0 0 1,0 0 0,0 0-1,0 0-4,0 0 4,0 0-2,0 0 3,0 0-1,0 0-4,0 0 2,0 0 2,0 0-6,0 0 1,0 0 3,0 0 1,0 0 0,0 0-1,0 0 1,0 0 0,0 0-1,0 0-1,0 0 0,0 0 0,0 0 1,0 0 1,0 0-2,0 0-2,0 0 1,0 0-3,0 0 5,0 0-1,0 0 1,0 0-1,0 0-1,0 0 0,0 0 2,0 0-3,0 0-2,0 0 4,0 0-2,0 0 2,0 0-3,0 0 3,0 0 0,0 0 0,0 0 5,0 0-4,0 0-4,0 0 3,0 0 1,0 0 0,6-2 0,-6 2 0,0 0 0,0 0-4,0 0 0,0 0 5,0 0-3,0 0 0,0 0 1,0 0 0,0 0 2,0 0 0,0 0-4,0 0 4,0 0-3,0 0 0,0 0 3,0 0-2,0 0-2,0 0 1,0 0 1,0 0-3,0 0 3,0 0 1,0 0-2,0 0 0,0 0-1,0 0 3,0 0-3,0 0-2,0 0 7,0 0-5,0 0-3,0 0-11,0 0-21,0 0-19,0 0-23,0 0-17,0 0-26,0 0-23,0 0-19,0 0-27,0 0-111,0 0-327,0 0 144</inkml:trace>
  <inkml:trace contextRef="#ctx0" brushRef="#br0" timeOffset="2141.4277">7969 11618 73,'0'0'95,"0"0"-9,0 0-2,2 11-8,3 1-6,-1-2-9,-1 3 0,6 3-2,-2 4-12,4 2-2,1 3 3,3 1-3,2 1 0,-2-1 3,5 3 2,2 1-2,6 8-5,-3-9-3,9 8 0,1-4-2,3 1-4,0 0 2,4-7-2,2 2-4,-1 0-2,6 0-7,-2 0 1,3-4-2,6-3 8,-2 3-2,3-3-10,5-2 7,-6-4-10,8 1-1,-2-2 11,32 1-7,-5-5 10,-26-3-9,30-1 3,-2 2 2,-2-6-6,-25 2 5,31 1-11,-28-6 5,28 4 3,-4 2-13,3-4 17,1 1-10,-5-3 7,1 0-11,-2 2 2,5 2-2,-3 0 0,-29-5-1,37 2-4,-1 1 3,-6-4 0,3-1 2,3 0-3,0-1-5,-3 1 0,1-2 9,0 0-10,-2-2 4,8 1 1,-1-2-6,-1-1 1,5 3 2,-2-3-5,-5 0 0,1 1 1,2 1 10,-6-4-9,-1 4 10,-2 0-5,0 0-2,2-1 7,-1 3-8,1 0 0,-3-3 0,-26 2 2,30-3-1,-3 1-2,-26-1 7,27-1-8,2 1-5,0 0 8,-3-4 3,-25 3-4,25 1 2,2-2-1,-28 2-6,29-1 3,-5 7 7,-23 1-10,26-2 1,-3 4 5,-27 0 2,28 4-4,-32-2 0,2 3 3,1 1-1,0 3-5,-5-4 5,3 7-3,-2-1 8,0 1-8,1-2 4,-5 3-3,1 2 3,-1-2-6,0 0-2,-1 1 4,-2 3 5,-2 1-5,3 0 4,-14-5-2,10 6 1,2 2-5,-13-5 2,10 3 0,0 3 4,-13-3-3,0-2 4,12 6 0,-11-2-5,-3 0 0,-2 0-1,0 0-2,0 0-2,0 1 3,-3-2 1,0 1 1,-4 1-3,-3 0-1,-1-3 3,2 1-3,-7-7 2,0 3 3,5 4 1,-8-7-4,0 0-1,1 3 0,-3-1-1,-5-5 1,4 0 7,-1-1-5,-3 0 5,1 1 2,-1-2-4,1 1 3,-2-4-3,0-2-3,1 3 3,-2-3 0,-1 0-5,2 1 4,-2-1 12,-1-3 2,0 0 0,0 4-2,0-4-1,0 0 4,0 0-1,0 0-2,0-11-2,0 6 0,0-2 1,3 1-7,-3 0 6,2-4-2,1 0-3,-1 0 1,2-2 0,1 0-3,1-2 0,2-2 1,1 1-3,3 0 2,-6 0 4,7 0-6,3-7 5,-3 6-4,4-3 4,0-2-5,-5 5 2,2-4 2,5 1-7,-3 0 6,4 2 1,2-2-1,-2 2-1,-4 3-5,-2-1-3,11-2 5,-2 2-8,2-2 16,1 0-4,-4 0 0,8 1-1,-4 3 1,0 0-10,4-1 7,0 1 1,-1 1-3,-1 0 6,4 3 0,-2-2-3,-2 1 2,3 3-6,-3 2 4,1-2 1,-3 2-8,3 0 8,-8 1-2,8 1 1,-2-5-5,0 4 2,-5 2 0,-1-1 2,7-2-6,-1 1 5,1-3 3,0 4 3,0-2-4,-1 0-3,2 3 3,0-4-1,1 2 5,2-1-8,-2 1 1,3 0 4,-1 0-2,-2-2-4,2 1 5,0 3-1,3-6-3,-1 6 2,-2-4 8,4 2-4,-5 3-2,-1-3 3,1-1-6,0 2 2,-3 0 0,0 2 1,-1 1 0,-4-3-1,6 3-5,-1-4 5,0 1 0,3 0 6,-4-1-3,1 0-6,4 1 2,-3 2-1,-1-1 5,-1 1-2,0 0 0,0 0-1,-5-1-1,4 1 5,-4-1-4,-2 0 2,1 0-2,-2 2 0,3-3-2,0 0-4,-2 6 6,-2-6 1,3 2-3,0-2-1,-1 3 5,0-1-2,2 0 0,-2 0 6,1-1-4,0 0-10,2-1 10,-5 0-3,4 1 3,-4-1-3,5-1 3,-2 2-1,0-3 0,1 2-1,5-1 2,-1 0 1,2-3-5,-7 3 0,9-2 3,-3-2 2,3 2-1,-5 0-1,4-1 0,0 1 3,-9 2-7,10-3 1,-5 1 7,-4 1-6,0 0 0,5 1 1,1-4 2,0 1-1,-7 2 1,8-2-5,-9 2-1,1-1 0,0 1 3,-1 0 2,0 2 0,-1-2-2,-1 0 4,-4 1-3,0 1-3,-2 2 0,-1-3 3,0 2 0,-5 0-3,0 2 8,-1 0-2,-4 0 4,8-3-1,-4 3-6,-4 0 6,5-4-4,-5 4-9,0 0 11,0 0-6,6 0-13,-6 0-22,0 0-11,0 0-21,0 0-25,0 0-15,0 0-22,0 0-126,0 0-279,0 0 123</inkml:trace>
  <inkml:trace contextRef="#ctx0" brushRef="#br0" timeOffset="3597.8998">12881 11651 10,'-4'-4'141,"4"4"-1,-4-3-17,4 3-10,0 0-9,0 0-13,0 0-6,8-3-2,-8 3 1,13-2-8,-4 0-4,2 2 3,4-1-5,2 0-3,4-1-2,-1-2 3,2 1-7,7 1 1,3 1-1,-1-1-2,6-4-4,-1 6-2,16-7 2,-16 5-2,18-1-6,-15-2 1,18 1-2,-3 3-5,3-2-1,1-1-5,1 2 4,-3-1-8,6-2 1,0 2 0,2-1-2,-4 3-3,3-5-2,0 6 2,-2-4-4,3 1 1,-3 0-1,1 3 3,-1-1-6,2-2 2,-3 1-2,-2-1-5,4-1 3,2 3-3,-7-2-1,-2-6-5,1 9 2,-5-1 0,3-2 4,-4 3-1,-11-2-3,15 0 3,-2 1 3,-12 1 2,-2-3-3,2-1 1,0 2 3,-2-1-1,13 2 2,-9 0-4,11-2 6,-15 0-4,-1-2-7,6 2 7,-7 1 1,5 1-2,0-2 1,10-2-2,0 1 2,-14 1 1,3 0-1,0 3 2,12-6 2,-14 5-1,13-3 1,-12 3 1,-3 0-1,0-1-2,3-3 2,-3 5-1,0-1-4,2-2-3,-4-2 4,-2 5-2,5-3 0,-4 3 0,-1-6 0,0 3-2,1 2 2,0-3 1,-4 1-6,5 2 5,-3-2 11,2 1-12,-2-1-1,1 3-1,1-3 2,1 1-1,2-1 7,-4 2-6,0-3-2,5 3 3,-2-2-2,-1 2-3,2 1 3,0-2 3,-2 0-1,2 2-3,-4-4 0,1 4-5,-1-1 5,4 1-6,-4-2 1,1 1 0,-1 0-1,0 2-3,1-1 3,1 0-2,-4-1 0,5 2 0,-5-1 5,4 0-6,-5 0 1,4 1 11,-3-2-8,0 1-7,1 1 10,2 1 1,-1-1-4,-1 0 0,2 0-3,-3 1 20,-1 0-13,0 0 3,1-2-2,0 0 1,0 0 1,0 1 1,0-1-4,-1 0 6,2 3-3,-2-3 4,1 1-1,0-1-4,1 3 1,0-5-1,-1 6-10,2-4 2,0 1-3,-2-1 7,-4 2-1,5-4-2,-3 4-2,4-5 4,-13 4 2,4-1-12,7 2 4,-2 0 4,1-2 2,-1 3 3,4-3-9,0 3 5,3-2-2,-2 2-1,3-2 6,1 3 3,2-4-4,-1 4 0,15-1 1,1 3 10,-16-5-11,-1 2-1,1-2-4,-2 2 3,0 0-4,-4-1 1,0 3 1,-4-3 1,5-2 1,-5-1 13,-1 1-17,4 1 1,-9 0-6,8 1 5,-2 0 4,0 0-8,-2 1 6,-3-3-4,5 3 1,2-3 1,-2 0-6,-8 1-2,2 1 3,-2-1 4,3-1-5,-8 1 4,2 0-7,-4-1 3,2 1 9,-2 0 9,-5-2-10,3 4-8,-3-3-2,-3 2 3,2-2-3,-7 0 14,8 0-13,-8 0 2,6 0-6,-6 0 5,0 0-2,0 0-4,7 0-3,-7 0-13,0 0-16,0 0-24,0 0-30,0 0-30,0 0-28,0 0-39,-9-7-39,5 5-39,-2-1-53,-3 0-189,5-2-552,-1 1 245</inkml:trace>
  <inkml:trace contextRef="#ctx0" brushRef="#br0" timeOffset="5645.4699">20585 10931 25,'3'-9'165,"0"-1"-16,0 0-7,2 2-5,-1 3-1,-4-2-16,4 3-12,-3 0-6,-1 1-13,0 3-6,0 0 7,0 0 1,-4 18-2,1-7-3,-3 6-1,-3 6-3,-1 1-6,1 1 0,0-8-3,1 1-1,0 0-2,1-2-3,2 1-3,-2-2 1,-1-3-4,3-2-1,1 0-3,-1-1 3,1-1-2,1-3-2,-1 2 2,4-3-3,-3-2 6,2 2 2,1-4 0,0 4 0,0-4-1,-3 3-1,3-3-1,0 0-7,0 0-2,0 0-6,0 0-7,0 0 3,7-11-4,-3 10 5,0-2-14,-2-3 2,1 2-5,-1 0 0,2 1 12,-3 1-12,1-5-5,-2 7-4,2-5 3,-1 2-2,-1 3-2,3-4-1,-3 4-3,1-5-5,-1 5 5,0 0-4,0-3 0,0 3 0,1-4 1,-1 4-9,0 0 8,0 0-6,0 0 4,0 0 0,0 0-1,0 0-5,0 0 6,5-2-3,-5 2-3,0 0 5,0 0-2,0 0-4,0 0 3,0 0 4,0 0-3,0 0 12,0 0-13,0 0-2,0 0-2,0 0 6,0 0-1,0 0-1,0 0-2,0 0 2,0 0 1,0 0-5,0 0 4,0 0 3,0 0-2,0 0-2,0 0-3,0 0 12,0 0-9,0 0-3,0 0 3,0 0 7,0 0-9,0 0 3,0 0-2,0 0 1,0 0-4,0 0 5,-1-5-2,1 5 4,0 0-3,0 0-1,0 0 13,0 0-13,0 0 15,0 0-20,0 0 0,0 0 1,0 0 3,0 0-2,0 0 4,0 0 1,0 0 3,0 0-8,0 0 3,0 0 5,0 0-4,0 0-3,0 0 3,0 0 2,0 0-8,0 0 6,0 0-4,0 0 4,0 0-2,0 0 3,0 0 1,0 0-5,0 0 0,0 0 4,0 0-3,0 0 3,0 0 0,0 0-1,0 0 0,0 0 1,0 0 1,0 0 13,0 0-12,0 0-3,0 0 1,0 0 6,0 0-7,0 0 5,0 0 4,0 0-1,4-3-9,-4 3 0,2-3 5,-2 3 1,0-5 0,3 0 0,-1 1-4,1-3 3,1-2-4,1-1 0,1-5 4,1 1-3,0-4 0,4-7 15,1-1-14,-3-2-5,4 1 2,1-5-3,0 1 4,0-1 3,-1-2-4,1 3 2,0 0-3,0 6 2,-5-1-3,-2 9 1,-1 5-3,0 3 5,-2 3-1,-1 1-4,-1 1-1,1 4-1,-3 0-2,5 17 2,-2 9-1,-1 6 12,-3 3 0,0 13-1,-2 2 1,2-2-5,-1-1 4,1-12-3,0 1 0,-2 0 5,2-2-4,1-1-1,-4-2 5,1-2-6,0 0 6,-1-8 1,4-3-2,-3-2 3,1 0-5,1-5 8,-1-1-2,0-1-9,0-2 11,1-2 5,0 0 3,-2-2-2,-1 0-3,4-3 8,0 0-9,-11-3 3,3 0-10,2-6 8,-3 1-2,-1-1-3,-3-4-8,-4-3-3,-1-1-5,-5-1 2,1-3-8,-5 1 2,4 1-4,-10 0 2,3 0-2,3 1 4,-4 2-1,1 3 6,0 1-7,1 2 5,3 2 4,5 2 2,4 2-7,3 0 0,1 3 7,2 0-3,3-1-2,3 0-6,-1 2-4,6 0 3,-7-4 3,7 4-1,0 0 2,0 0 4,17-1-1,-4 0 1,3-4 0,11 1 4,1-3-4,8-3 2,-1 1 4,4 0-3,11-3 1,2-1 3,-3-1-8,-10 3 8,11-1-2,0-4 0,2-1 3,-16 4 1,1-1-2,13-4-1,-19 4-2,3 1 2,-6 2 1,-2 2-5,-9 5 2,-5-2 5,-1 1 1,-2 2-1,-2 0 10,0 1-3,-1-1 1,-2 3-2,-4 0 1,0 0-1,0 0-3,0 9-1,-4-4-2,-5 4 3,-5 4-1,-6 6-3,-1 2 4,-3-1-4,-3 1 2,0 2 1,-2-4 9,-2 5-11,1-2-5,-2-1 6,0 1-2,-8 7 10,8-7-5,1-2 4,2-2-7,-1 0 9,4-1 0,1-4-5,9 0 6,-10 2-2,14-8-4,0 3-1,2-4 2,-4-1 1,7 1-5,1-1 0,-3-2 2,5 0 5,-1 1-13,1-2 7,-1 0 0,5 1 1,0-3-6,-4 2 6,4-2 1,-5 2 0,5-2 5,0 0-1,0 0 0,0 0 0,0 0 2,0 0-5,0 0-3,0 0 3,0 0-2,0 0-6,0 0 5,0 0-8,5-11-11,-5 11-20,0-4-4,0 4-30,0-4-23,0 4-25,0 0-32,0-5-35,0 5-40,0-7-39,0 7-246,0-2-550,0 2 244</inkml:trace>
  <inkml:trace contextRef="#ctx0" brushRef="#br0" timeOffset="13489.767">5249 1762 19,'0'0'102,"0"0"-7,0 0-2,0 0 5,0 0-7,0 0-8,0 0-1,0 0-4,0 0-7,0 0-2,0 0-1,0 0-11,0 0 1,0 0-5,0 0-2,0 0 1,1 10 1,-1-10-9,4 5 1,-4-5-5,0 0-1,2 4-9,-2-4-6,2 3 9,-2-3 1,0 0 4,2 2 3,-2-2 6,0 0 3,0 0 1,1 3 6,-1-3 3,0 0-7,0 0-2,0 0-6,0 0-3,3-12-1,-4 5-12,-1 2 8,1 0-14,0 0 4,-2-4 0,2-1 3,-4 4-1,4-2-4,0 0-1,-6 2 1,1-4-6,2 5 3,-1 0-9,-3 1 1,3 1-1,-3 0-4,2 4 4,6-1-6,-17 4-6,6 1 4,-3 8 4,0 0-8,-4 14 3,3 1 0,-6 19 7,3-3-7,-3 4 3,8 1 0,2-3 0,5 2-2,2-15-5,7 13 8,-2-18-4,8 2 5,-1-4-6,2 1 2,0-4 3,2-11-2,-1 2 0,3-1 2,2-2-5,1-4 6,-1-4-6,1-1 2,5-2-2,-3-5 2,0 1 6,1-4-12,-1 0-9,-1-5-12,0 7-17,-5-10-15,0 2-21,-3 1-26,0 1-41,-1 0-34,-4-2-23,-3 2-112,0 0-338,-2-1 150</inkml:trace>
  <inkml:trace contextRef="#ctx0" brushRef="#br0" timeOffset="13867.4745">5743 1785 143,'-1'-8'180,"0"4"-10,1-1-17,0 1-13,0 4-14,0 0 8,-5 13 2,1 13 5,-5 1-7,2 19-6,-7 0-10,4 1-1,0 1-11,-3-2-11,2 0-5,-1 2-11,8-13-5,2-5-11,-3 1-4,1-2-1,-1-10-12,5 7-1,-2-7-9,1-7-5,1-1-15,-1-4-17,2 2-15,-1-3-17,-1-1-10,1-5-7,0 5-30,0-5-33,0 0-28,0 0-12,2-19-10,0 10-15,-2-6-97,2 0-297,0-7 132</inkml:trace>
  <inkml:trace contextRef="#ctx0" brushRef="#br0" timeOffset="14243.2092">5632 2214 45,'3'-11'44,"-3"6"3,0-2 14,0 7-5,1-10 17,-1 10-2,-1-7-9,1 7 6,1-7-2,-1 7-11,3-5 10,-3 5-9,0 0 5,6-5 8,-6 5 0,11-5 5,1 4 4,1 1-4,5-5 0,1 1 8,9 0-3,-1 1-5,3-3-1,0 0-7,2 4 3,-3-6-12,-8 7-1,-1-5-10,-1 2-3,-2 1 0,-4-2-11,-3 2 7,3 1-8,-7 0-3,3 0 5,-5-2-13,1 0 8,3 1-10,-4-2 2,2-1-4,-4-2-4,1-1-3,-1-2 0,-2-2-5,0 1 5,0-6-4,0-1 1,-2 2-2,2 0 0,-2 1 2,1 0-4,-1 5 1,2 1 2,-5 1-2,5 6 3,-1-4-9,1 4 1,0 3 1,0 0-3,0 0 12,-4 25 6,-1-7 3,2 7 7,-2 4-2,1 1 1,-1 5-3,1-4 0,-2 3-1,2-1 0,0 1-3,4-4-1,-5-1-1,1-4-3,4-6-15,0-1-13,-1-7-19,2 1-13,-1-1-17,0-4-16,2 0-13,-2-7-10,9 7-10,-3-7-21,4-3-16,3-1-16,1-9-85,6 4-274,4-8 122</inkml:trace>
  <inkml:trace contextRef="#ctx0" brushRef="#br0" timeOffset="14683.572">6468 1869 29,'2'-5'187,"1"0"-6,-1 1-17,-1 4-13,-1 0-1,0 0 4,-1 14 3,-2-2-9,-1 5 0,-3 8-2,0-2-14,-2 4-1,-3 1 1,4-4-17,0 4 2,-5-1-8,7-9-9,-2 0 4,3 1-16,-2-1-6,0-1-5,1-1-9,4-4-8,-1-2-6,2-1-3,-1-2-4,0-1 0,1 0-1,1-6 5,0 6-5,0-6 8,0 0 3,0 0-2,0 0-5,0 0-7,0 0-1,0 0-6,6-33-2,-1 13-7,2-5 2,-1-2-10,1-3 2,-2 0-7,3 1 14,-3-2-12,3 1-9,-1 0 5,5 0-5,-7 11-1,1-5 8,2 4-10,-3 2 5,1 3 2,-3 4-3,2 3-3,-3 2-3,0 1 2,0 0-2,-2 5 4,5-1-7,-5 1 8,0 0-5,16 16 9,-6-6-3,1 7 4,3 5-8,2 2 9,-2 2 4,-1 0-1,-2 2-7,6 1 1,-4 2 3,2-7-5,-2 5 0,-2 0 3,2 0-2,-5-11-1,0 10-3,0-3-9,-3-8-14,0-1-26,-3-3-18,2 0-28,-4-5-28,0 1-31,0-3-24,0-6-33,0 8-36,0-8-35,-7 5-171,7-5-483,0 0 214</inkml:trace>
  <inkml:trace contextRef="#ctx0" brushRef="#br0" timeOffset="14842.2453">6445 2115 136,'-5'-6'178,"5"6"-19,0 0-11,-5-6-21,5 6-8,11-6-18,-2 1-5,4-2-28,5-1-34,10-2-24,1-1-49,18-9-11,1 3-37,4 0-80,-1-1-181,0 2 81</inkml:trace>
  <inkml:trace contextRef="#ctx0" brushRef="#br0" timeOffset="15465.6468">7155 1826 90,'-1'-2'218,"-2"-2"-12,0 1-5,3 3-20,-4-4-13,4 4-18,0 0-12,0 0 1,-5 13-4,3-1 0,-3 14 1,1-9-1,1 15-16,-4 0 0,1-1-12,-1 2-4,-1-1-1,2-4-14,-1 1-3,-1 2-3,2-7-8,2 7 0,0-12 1,0 1-10,2-1-5,-2-4-5,0-4-1,3-3-4,-1 3-6,0-3 4,1-2 2,1-6 9,0 8 7,0-8 3,0 0 6,0 0-4,0 0-5,0 0-10,0 0-11,0 0-3,6-40 8,-2 20-11,-3 1-5,3-10 12,1 3-13,-2-4-9,2 0 0,1-5-5,0 3-5,0-2-3,3 0 2,-1-14-5,1 17 2,0 1-6,0 1-7,1-1 6,2 7-4,2-2 7,0 5-10,0 7 17,-1 1-19,2 6 5,2-2-5,1 5-4,0 3-4,-4 3 0,4 2-7,-6-1-8,1 8-3,-4-3-9,-1 7-5,-2-2-7,-5 5-3,0-2-4,-5 2-7,-5-1-4,-5 3-4,-5 1 4,0-2-4,-2-3 9,-2-3 0,7-2 11,-1-3-1,2-1 9,3-5 2,3 4 10,2-5 4,2 1 4,3 0-1,2-3 2,-5 4 3,5-4 2,0 0 5,14 7-6,-5-4 10,7 6-7,-2 1 12,4 0-3,0 2-5,4 2 7,-1 2-3,-6 0 6,8-2 0,-9-2 1,7 8 1,-4-8-2,0 9 7,-1-9-6,0 1 4,-2-1-2,0 2-1,1-1 11,-6-4-9,0-2-1,1 3 4,-2-3-5,-1 1 8,0-3-5,0-3-8,-1 1-8,-1 2-6,-5-5-10,0 0-16,0 0-34,23-8-28,-17 2-31,1-3-27,-1-1-31,8-12-158,-5 8-386,1-3 171</inkml:trace>
  <inkml:trace contextRef="#ctx0" brushRef="#br0" timeOffset="15699.3698">7794 1817 155,'2'-6'190,"1"-4"4,-2 5-5,2 0-16,-3 5-10,3-7-25,-3 7-9,0 0-13,0 0-1,0 0 15,0 32-1,0-5-2,-2 4-9,1 0-5,-3-1-9,1 5-3,-2-4-13,3-1-3,-4 2-14,2-3 0,1 0-13,-3-3-3,5 2-6,-1-10-7,-1-1-20,3 3-15,0-4-28,-2-3-26,2-2-16,0-2-33,0 0-27,-2-2-19,2-7-18,2 8-20,-2-8-3,0 0-137,7 4-346,-7-4 153</inkml:trace>
  <inkml:trace contextRef="#ctx0" brushRef="#br0" timeOffset="16079.011">8138 1898 100,'0'-5'220,"1"2"-8,-1 3-17,0 0-10,0 0-5,0 0-8,-7 15-3,-4 0-3,1 2-9,-4 8-8,1-2 1,0 4-19,-1-1-8,0 3-11,7-11-12,-1 6-1,2 2-11,2-8-6,0 3-6,1-2-2,6-2-14,1-7 1,0 2-3,-1-2-2,4-1 4,2-1-17,1 1 0,0-4-5,2-2 1,3 3 9,4-8-15,2 2-8,-3-4 0,1-1-4,3 3-1,2-14-9,3 4 9,-13-2-3,7-4-4,-4-3-3,0 0-8,-7-4-2,1 2-6,-7 5-2,1-2-3,-2 2 3,-4-10-7,-2 10 1,-1-6-1,-1 7 1,-1 2-2,-3 0-1,0-3-3,-2 10 0,-1-4 1,-5 5-3,6 2 2,-9-2-6,6 4-2,2 2-14,-4 1-10,0 3-21,2 0-17,2 2-25,6-5-24,-4 6-24,6-2-41,0 3-31,4-7-141,-3 10-406,3-10 180</inkml:trace>
  <inkml:trace contextRef="#ctx0" brushRef="#br0" timeOffset="16598.2594">8636 1838 148,'-6'-3'180,"6"3"-7,0 0-19,0 0-10,0 0-11,0 0-11,0 0-12,0 0-5,23-7-17,-10 8-3,6-4-11,0 1-7,1 1-6,-2 1-2,2-3 0,0 0-7,-2 3 1,4-1-6,-3-2-5,-1 1 0,-2 0 1,-2 1-11,-1 1 9,-4-6-13,-1 5 0,-3-1 7,-5 2 5,10-2 7,-10 2-12,5-1 2,-5 1-13,0 0 0,0-7-9,0 7 1,0 0-7,0 0 1,-15-5-7,10 3 4,-3 1-4,8 1-2,-15 0 2,15 0 1,-14 1-4,5-1 0,3 4 8,-2-1-12,-1 3 7,2-4-3,-4 10 3,2-5-4,0 8 7,0 1-3,-3 1 6,4 0 3,-4 7 2,6 1 0,-6-1 1,8 3 4,-2-7 4,1 8-1,-1 1 0,3-1 6,-4-2-1,4 0 10,-3 3-2,0-12-3,5 9 4,-3-9-1,0-2-3,-2 2 1,4-5-3,-1 5 4,-4-4-5,4-9-5,0 8-1,-3-2-1,2-2-2,1 0-3,0 0 0,0-4-13,1 1-6,2-5-18,-8 7-22,8-7-17,-4 3-34,4-3-26,0 0-29,0 0-26,-9 6-38,9-6-172,0 0-414,0 0 184</inkml:trace>
  <inkml:trace contextRef="#ctx0" brushRef="#br0" timeOffset="18395.4431">5103 2701 73,'-11'1'199,"2"0"-10,1 0-15,2 0-10,2-1-9,4 0-6,-9 0-6,9 0 3,0 0-10,-9 1 2,9-1-2,0 0 2,0 0 0,0 0-5,0 0 4,22 3-8,-11-2-2,9-2-6,0-1 6,14 0-13,-1-1-6,6 2-1,13-6-10,4 5 3,-3-4-7,0 2-3,5 2-9,2-3 9,-4 2 3,7-1-7,3-1 0,-1 5-11,25-3 9,-26 6-4,25-3-4,-22 0 3,25 0-5,-28 0-7,29-3 2,-25 6-5,27 1-5,-29-4-3,33 1 6,-4 3-14,-3-1 5,1 2-7,0-1-1,1-1-4,-27-1-3,27-2 1,-1 5-1,4-1 6,0 3-15,-7-1 2,-23-3 4,27-3-9,-2 1-3,-25-2 1,28 3 2,-4 0-2,1-1-3,-3-4-1,-26 3-1,27 0-1,-24 0-7,1 2 4,24-2-2,-32 0 4,3-2-6,-3 1 2,-1 4-2,-4-2-7,-1-1 7,1 0-5,-13 0-3,-4-1 3,2-1 1,-3 1 0,4 0-2,-10 0 2,4 3-3,-3-1-1,-2-1-1,-9-1 2,7 2 2,-7-1-6,-1-1 2,-1 0-4,-4 1 2,-2 0-1,1-1-1,-2 1-5,-2-2 9,-1 2 1,1 0 5,-9 0-4,7 0-4,-7 0 4,9 2 2,-9-2-1,6-2-1,-6 2 1,0 0-1,0 0 0,5 3 2,-5-3-2,0 0-3,0 0 2,0 0 2,0 0 3,0 0-1,0 0 0,0 0-9,0 0 3,0 0 1,0 0-6,0 0 3,9-3 1,-9 3-5,0 0 7,0 0-1,0 0-2,0 0 3,0 0-4,0 0 0,0 0 2,0 0 1,7 2 0,-7-2-2,0 0 1,0 0-2,0 0 2,0 0 1,0 0-2,0 0 0,0 0 2,0 0-1,0 0-2,0 0 6,0 0 0,0 0-2,0 0-4,0 0 1,0 0-1,0 0-1,0 0 6,0 0-1,0 0-3,0 0 1,0 0 0,0 0 0,0 0-1,0 0 2,0 0-3,0 0 3,0 0-1,0 0 1,0 0-1,0 0-3,0 0-1,0 0 2,0 0-2,0 0 4,0 0-6,0 0 1,0 0-2,0 0-2,0 0 0,0 0-5,0 0-5,0 0 10,0 0-7,0 0 9,0 0-4,0 0-1,0 0 7,0 0-3,0 0 2,0 0-3,0 0 1,0 0-3,0 0 11,0 0-4,0 0-4,0 0 0,0 0 3,0 0-2,0 0-1,0 0 1,0 0 2,0 0 1,0 0-5,0 0 1,0 0 3,0 0-3,0 0 7,0 0-5,0 0 3,0 0-3,0 0 1,0 0-1,0 0 5,0 0-5,0 0 0,0 0-3,0 0-1,0 0 4,0 0-1,0 0 3,0 0 0,0 0-5,0 0 9,0 0-7,0 0 6,0 0-6,0 0 3,0 0 0,0 0-1,0 0 2,0 0-2,0 0 1,0 0-4,0 0 8,0 0-5,0 0 6,0 0 1,0 0-2,0 0-1,0 0-1,0 0 1,0 0 1,0 0-1,0 0 0,0 0-2,0 0 1,0 0 1,0 0 12,0 0-13,0 0-7,0 0 10,0 0-5,0 0 5,0 0-3,0 0 2,0 0-1,0 0-5,0 0 1,0 0 4,0 0 2,0 0-2,0 0 7,0 0-6,0 0-3,0 0 4,0 0 0,0 0 0,0 0-9,0 0 9,0 0 0,0 0-5,0 0 3,0 0 0,0 0 2,0 0-2,0 0 1,0 0-2,0 0-4,0 0 4,0 0 2,0 0-3,0 0 9,0 0-11,0 0 0,0 0 8,0 0-10,0 0 1,0 0 4,0 0 4,0 0-7,0 0 7,0 0-1,0 0 1,0 0-4,0 0-2,0 0-4,0 0 7,0 0-5,0 0 11,0 0-4,0 0 0,0 0 2,0 0 1,0 0-11,0 0 4,0 0 2,0 0-3,0 0 5,0 0 0,0 0 2,0 0 0,0 0-2,0 0-2,0 0-5,0 0 12,0 0-10,0 0 3,0 0 0,0 0 4,0 0-2,0 0-1,0 0-1,0 0 1,0 0 0,0 0-2,0 0 6,0 0-3,0 0-5,0 0 4,0 0-1,0 0-4,0 0 11,0 0-10,0 0 0,0 0 16,0 0-12,0 0-3,0 0 0,0 0-2,-10 7-3,10-7-10,0 0 5,0 0-8,0 0-15,0 0-14,0 0-31,0 0-21,0 0-20,0 0-21,0 0-28,0 0-24,0 0-26,0 0-18,-3-11-48,3 11-29,0 0-227,0 0-586,0 0 259</inkml:trace>
  <inkml:trace contextRef="#ctx0" brushRef="#br0" timeOffset="19825.4497">6088 3892 192,'-2'1'193,"-1"2"-6,1 0 4,2-3-11,0 0-8,0 0-6,0 0-6,0 0-4,11-7-5,-3-3-4,6-1-4,6-6-4,-4 4-5,4-6-5,2-5-3,5 2-8,-4-2-9,0 2 0,1-4-12,0 1 0,-2-1-8,1 4-3,-8-3-5,3 3-2,-6 5-2,-2 0-1,-1 1-1,-4 2-5,-1 4 5,0 0-4,-4 4 9,5 0-15,-5 0 3,0 1-9,1 1-1,-1 4-6,0-5-13,0 5-10,0 0-11,-6-4 6,6 4-10,0 0 20,-2 16-15,0-5-14,-2 5 4,2 1 0,0 1-10,1-1 9,1 1-11,0 0-4,0 2 9,1 6 1,1-7-6,-4-3 4,4 8 2,3 1 5,-4-5-5,-2 6 0,-2-8 0,1-1-1,2 1 1,0-5-3,-3-1 3,1 1-3,-1-2-6,-1 0 6,-5-2-7,3 2-3,-2-3-8,-1-3-2,-4 2-9,0-4-7,1 0-1,-1-5-2,0 2 0,0-4 4,0-2 11,-4 0-9,6 0 3,-1 0 4,3-1 3,0 3 2,1 3 9,2-4 1,1 4-7,1-1 0,4 2 10,-9-5-3,9 5-3,0 0 14,0 0-10,4 17 4,1-13 1,-1 6 2,5-2 3,1 3-1,4-1-4,2 0 3,0 1 2,4-5 3,2-1-2,6-1-2,1-3 6,6-3 0,1-4 1,15-3-3,-18-4 3,13-6-3,-15 2 1,5 0 0,-2-1-5,-2 1-1,-2-3 1,-4-1-1,1-1-1,-5-5 1,-2 2-1,-3 2 5,-5 6-2,-1-5-3,-6 6 1,-1 4 4,-4 1 2,4 0-10,-8 5 9,4-1-7,-5 2-3,1 0 1,-1 1-4,-8 4 1,3 2-2,-3 2 4,-4 6 4,3 4-2,-6 5-1,3 5-2,2-1 5,-2 6 2,7 0-2,0 0 1,7-3-4,-1-7 7,7-1-7,-1-1 5,3 0 0,1-2 0,7 0 1,0-4 5,2-4 7,6-1-6,6-2-3,4-7 2,1-1-1,4-3 0,-2-5-2,17-4 3,-4 0 0,-8 2 1,7-10-6,-13 10 0,3-3-3,7-6 7,-16 3 0,0 3 1,-4 3-5,-10 2-2,-1 0-3,-3 3 2,0 1 8,-5-4-2,-1 5-5,-1 0 2,-2-1 4,-2 3-3,-3-2 2,-1 3-5,-3 1-1,-1 2 2,-1 3 1,-4-1-4,-2 4 1,-1 5 2,-5 6 3,5 0-3,-2 2 2,4 2 0,3-5 1,1 8-1,5-6 0,2 3-2,1-9 3,2 1-4,2-2 6,0 1-5,4-5 3,1 1 0,0-2 3,1-1 0,1 0 1,4-1-2,2-6-1,0-1-3,4 0 3,-1-4-4,2-2 9,0 1-9,0-2 11,-3-1-12,2 2 5,-5-1 11,-3 4-12,-2 1-4,-1 3-2,0-2 8,-3 3-5,-3 2 3,8 10 16,-7 3 14,-1 13 9,0 5 15,-4 4 8,-2 12-4,-2 0 1,0-1 5,0 2-2,0-3-5,0 0 4,4-10-1,-3-2-2,3 13 4,-3-17-8,5 3 5,-4-5-1,2 2-3,2-9-3,2-5-6,-2-2-4,4-2 1,-2 0-2,2-3-4,-2-3 4,5-1-1,4-4 3,-9 0-6,28-9-3,-10-3-3,7-5-2,2-1-1,4-5-8,-3-2 1,2 1-6,-1 2 0,-1-1-2,0 0-2,-8 2-1,2 4-2,-9 1 2,2 3-4,-2-1-1,-3 4 0,-2 2-2,0-1-2,-3 4 3,1 2-3,-2-1-1,-3 2-4,2-2-9,0 1-23,-1 0-28,-2 3-46,4-5-30,-4 5-33,5-5-34,-5 4-39,3-2-49,-3 3-42,11-8-46,-7-1-245,5 1-679,3 0 301</inkml:trace>
  <inkml:trace contextRef="#ctx0" brushRef="#br0" timeOffset="20379.4327">12152 2576 203,'3'-19'259,"0"4"0,0 3-2,-1 1 4,-1 2-11,-1 1-15,0 2-21,0 4-18,0 2-36,0 0 0,0 0-9,-6 26-2,0-2-8,0 8-7,0 5-1,-2-4-12,1 1-5,-2 0-16,0 11-6,2-12-13,2 2-5,-2-2-3,-4-3-14,8 2-15,-2-3-1,1 0-20,-3-12-23,5 0-30,-3 1-30,1-1-26,3-3-25,-3-2-26,1 0-27,1-7-26,0 2-20,1-1-17,1-6-6,-1 4-17,1-4-133,0 0-414,0 0 183</inkml:trace>
  <inkml:trace contextRef="#ctx0" brushRef="#br0" timeOffset="20689.2878">11996 2975 47,'-3'-12'98,"3"2"7,-4-1-3,4 6 25,-2-2 2,2 1 0,0 6-7,0-10-6,0 6-15,0 4 2,7-5 1,-2 3 3,-5 2-1,21 0-6,-7 2 4,8-5-5,3 1-4,5 1-1,4 1-6,-2-4-8,1-1-4,-1-1-9,1-1-5,-4 1-5,-1-1-6,-8 3-3,-3-2-5,3-1 1,-4-1-3,-5 3 4,-1-2 1,1 1 5,-4-2 3,-2-2 2,3-2-4,-4 3 3,0-2 12,-2 0-6,0 6 9,0-3-2,-1 1 1,1 2-13,-2 0 17,0 5-4,-2-7-27,2 7 11,0 0-10,0 0-7,-7 14 3,3-1-10,0-3-17,-4 16 20,2-8-9,-2 5-3,1 2-6,0 0-12,0-5-18,-2 8-23,0-5-28,2 4-26,1-8-33,1-1-21,1-3-38,-1 1-41,5-4-29,4-3-200,-3-2-493,2-3 219</inkml:trace>
  <inkml:trace contextRef="#ctx0" brushRef="#br0" timeOffset="21071.8777">12779 2730 190,'1'-3'227,"-1"3"-12,0 0 8,0 0 0,0 23-1,-5-3-14,-2 8-5,-3 4-5,0 2-13,1 0-7,0 0-3,-5-2-6,3 1-13,2-3-7,-5-2-6,5 1-15,1-5-4,3-7-9,-1-3-1,1-2-9,1-3-10,-1-3 0,5 1 1,-3-2-1,3-5-2,-5 6 4,5-6 1,0 0-12,0 0-15,0 0-8,0-28-7,4 10-4,4-12-2,-3 1-9,2-6 2,7-10-9,-1 1-4,-1 10-10,2-10 1,-4 11 6,1-1-10,-1 1 2,5 6-4,-2 7-3,-4 4-3,-3 5 5,1 2-4,2 4-3,0 3 5,4 4-5,0 3 1,2 4 0,-1 6 1,4 5-2,-1 9-1,-2-3 7,1 2-5,-4 3 7,0 1-8,0-2 2,-1 5-8,-4-4-15,-3-2-14,3-1-38,-4-2-30,-4-8-50,-1 9-44,-7-10-49,-2 6-44,4-8-46,-5-2-33,-2-4-201,-2 1-609,4-6 270</inkml:trace>
  <inkml:trace contextRef="#ctx0" brushRef="#br0" timeOffset="21685.2065">12716 3075 48,'-3'-4'233,"3"4"-7,-4-4-1,4 4-9,-3-8-17,3 8-16,0 0-19,7-9-17,-1 6-10,14-6-5,9-3-12,2 4-12,5-4-15,-1 3-7,15-8-7,-15 8-9,4-4-3,-4 1-11,2 0-8,-3-2-7,2-1-5,-10 1-6,4 3-1,-10-6-8,-1 6 1,0 1-3,-7-2 1,-2 3 13,-1 1 16,-4 1 26,-1 1 9,0 2-1,1 0 1,-5 4-10,6-3-6,-6 3-5,0 0 5,6 19 14,-8-6 1,-3 12-1,1-1 7,-1 3-8,0 1-5,3-2 1,-5 3-2,2 0-7,-4-5-12,4 0 7,0-5-2,0-1-4,2-2-2,1-1 2,-1-2-6,0-4 1,1 0-15,-2-3 12,3 0-1,-2-3 2,3-3 9,-3 5 6,3-5-3,0 0-9,0 0-5,0-20-8,0 3-4,0-1-1,3-14-5,4 1-1,0-13-8,0 10-1,3-16-3,7 4-3,-4 1-4,2 2 1,0-3-6,0 15 6,2 1-14,3 0-3,3 2 1,0 5-1,-5 3 1,7 5-2,-8 6 4,3 1-16,-1 7 0,-2 5-12,-1 2-10,0 5-5,-6 3-11,-1 1-9,-8 4-9,-2 1-15,-8 5-20,-1 0-19,-7-1-16,-5-2-6,-1 2-7,0 0 3,-3-4 0,6-1 19,-3-7 9,2-2 19,6 0 16,4-5 25,-1-1 15,5-1 14,1-1 3,3 2 2,-1-1 4,1 1 7,3-4-2,1 7 9,3 2 0,1-1 3,2 3 4,1-1 5,0 0 6,1 5 11,2 1 6,-3-6-8,5 4 10,-2 1-3,3-1-2,-1-3 0,-1 3-1,1-3-14,4 1 9,-3-2-5,-2-3-16,4-1-24,-5 1-35,6-2-33,1-1-43,-2-4-44,4 0-46,-7 0-187,2-2-456,0-5 202</inkml:trace>
  <inkml:trace contextRef="#ctx0" brushRef="#br0" timeOffset="22209.4344">13902 2752 103,'6'-11'226,"-2"1"-11,2 0-4,-4 5-13,2 0-7,-3 4 2,-1 1 13,2 13 4,-1-1-4,0 11-8,-3 3-12,-1 3-7,0-3-7,1 5-14,-2-1-6,-1-1-1,-3-4-16,7 1-16,-3-8 5,0 2-2,0-3-10,0-2-7,3-2-4,-3-4-11,3-1 6,-1-1-8,0-3 11,-1 1-4,3-5 5,0 0-5,0 0-7,0 0-5,0 0-10,0 0-6,-6-22-6,6 5-10,0-8-1,4-1-4,1-3-10,0 2-2,4-3-5,3-3-4,-2 2-4,0 0 1,6 2-3,-2-1-2,2-3-6,2 9-1,4-1-1,3 1-9,-3 5 9,5 3-2,-3 4-5,-5 4 1,1 4-3,-5 3-15,-2 2 6,-2 3-9,0 1-1,-2 6-13,-2 2 3,-3 4-7,-4 0-29,-9 7 7,-1 2-5,-6-6-2,-7 8-14,-5-6-5,0-2-6,-2-3 0,-1 0 3,3-5 10,1 2 9,7-6 10,5-2 8,5-1 0,1-4 5,3-1 2,6 0 1,0 0 7,0 0-1,0 0 6,0 0 0,18-10 2,-5 9 7,7 2 4,-2 1-1,1-1 2,1 5 8,0-3 1,0 5 1,-1-1-5,-5 7 6,3-6 4,-7 4 1,-2-1 6,-4 2-2,-3-1 4,-1 5-17,-4-5 16,-6 3-3,-7 0-7,-1 1-8,-6-3-16,-3 0-16,8-2-8,-9-2-20,1-1-16,0-3-24,-2-1-23,3-1-29,6-5-35,7 1-26,-5-4-38,7 0-156,2-5-451,0 1 200</inkml:trace>
  <inkml:trace contextRef="#ctx0" brushRef="#br0" timeOffset="22547.3675">14422 2705 43,'5'2'262,"-2"4"6,-3 0 4,-5 5 0,-4 2-7,1 6-2,-6 5-14,4-2-28,-3 2-1,5 3-12,-3-4-15,3 0-24,3 4-5,1-6-18,4-2-14,3 1-13,-1-3 0,2-6-14,5 3-9,1-4-6,-3-4-10,4 1-5,5-1-1,2-2-14,-1-2-5,3-2-3,-1-6-5,3-2 1,0-6-13,-1-2-6,-3 5 6,1-9-2,-5-2-9,3 1-3,-10 4-8,4-9 0,-6 2-2,1 0 3,-6-2-7,0 6-6,-6-5 1,2 7-28,-2 2 17,-1-1-7,-3 3-5,-3 1-1,3 6-1,-4-3-23,1 8-10,-3-5-12,1 7-16,-2 0-14,4 4-23,-1-1-23,3 4-22,0-1-31,2 3-29,7 0-27,-3-2-39,4-2-165,2 5-493,5-2 218</inkml:trace>
  <inkml:trace contextRef="#ctx0" brushRef="#br0" timeOffset="23437.8158">14908 2697 84,'15'-10'248,"-8"0"16,1 5 18,-2-4-3,-3 6 0,-1 1-35,0 0-25,-2 2-22,0 0-13,-7 21-4,-2-4-22,-2 9-3,-4 4-5,4-3-17,0 4-5,1-2-12,3 2-14,1-4-3,3-1-12,3 1-8,0-2-10,1-9 0,3 1-9,0-7-1,3 1 1,2-3-9,1-2-1,2-2-3,1-2-12,5-4-1,2-3-14,-1-1-15,1-2-13,5-6-12,-3-2-12,-2-3-24,1 0-14,2 0-17,-3 0-4,-5-4-11,4 2-4,-6-2-6,1 7 1,0-6-4,-1 7 7,-4-3-5,0 2 6,5-9 2,-6 11 12,2-3-1,-1 1 12,0-1 9,0 3 8,0-1-1,-4 6 9,2-6 4,-2 7 19,0-3 12,-4 6 15,1-2 16,5 2 14,-6 2 11,-1 3 5,2-5 2,0 1 0,-2 4 5,0 0 6,0 0 19,0 0 12,0 0 9,0 24 5,-2-11 2,0 4 0,2 1 6,-6 2-7,2 4-3,3 3 12,-5-4-11,0 5 10,1 0-15,-4-3 2,3 1-9,-3 1-5,-1-3 2,3 0-3,2-6-3,-2 0-4,1-1-7,2 0-7,-2-5 7,2-3-11,1-3-5,1 3-3,2-4-3,0-5-2,-5 6 1,5-6 1,-3 8 5,3-8-5,0 0-2,0 0-5,0 0-5,0 0-2,3-29-3,-1 12-2,3-6-1,2-6-4,3-1 1,-1-1-9,0 1 4,4-3-24,1-2 16,7-7 2,-1-4-1,-1 5 0,1 9-7,-1 1 1,8-10-2,-4 16-4,3 4 5,-1 4-3,2 5 4,0-2-8,0 8 4,-11 4-16,4 3 18,-4 3-4,-1 5-4,-3 3-1,-3 1-3,-3 3 1,-6 2-5,-1 1 4,-8-2-13,-1 7-7,-8 0-10,-4-2-3,-1 0-5,-6-3-6,0-3-13,-2 4-3,0-6 11,4-1 6,2-3 3,-2 1 15,10-7 0,7 0 6,3-2 5,-1 3 2,3-4 6,5-1 3,-10 2 4,10-2-10,0 0 9,0 0-6,0 0 13,17 12-8,-8-4 5,3-2 3,5 4 1,-4 1 0,3 0 9,-2-1-10,1 4 8,1 1-1,3 4 10,-4-5 14,7 9-6,-6-10-3,7 5 7,0-2 7,3-1 12,-2-1 5,2-6-2,-7 2-7,9-1 4,-1 0 0,-9-3-28,4-2 11,-6-1 1,-1 1 6,-2-3-11,-2 1 3,-3-1 1,-8-1-12,12 2 5,-12-2-2,11 2 4,-11-2-6,0 0 5,12-4-9,-12 4-1,4-4 1,-4 4-8,0 0-2,0 0-22,0-9-18,0 9-35,0 0-33,-7-7-41,7 7-45,-6-10-54,-1 5-64,0 2-310,-1-1-673,-5-3 298</inkml:trace>
  <inkml:trace contextRef="#ctx0" brushRef="#br0" timeOffset="23908.8747">15096 2560 61,'13'11'183,"-8"-1"-8,1 8-14,-4-8-15,2 10-1,1 5-6,-1 3-3,-4-4-7,3 8-4,-3-8-11,0 5-9,-1-10-13,-1 6-7,0-7-13,0 0-2,-3-1-9,1 0-16,-3-2-22,4 2-35,-6-6-43,5-1-48,-3-1-52,-3 1-136,-3-3-315,4 1 141</inkml:trace>
  <inkml:trace contextRef="#ctx0" brushRef="#br0" timeOffset="24966.4571">12057 3416 142,'-11'0'199,"-2"-3"-10,4 3 3,-3-3 1,2 3-8,4 0 4,-3 0-11,9 0-6,-10-1-10,10 1-12,-8 0-14,8 0-11,0 0-15,0 0-8,0 0-13,0 0-6,0 0-9,0 0 3,29-1-17,-8-1-8,16 4 1,0-2 21,24 2-8,0-2 3,5-1 3,27-2 0,-1 5-7,3-2 0,2 0-3,2 0-2,4 0-4,2 5 6,-4-5-12,2 0-7,7 7 4,-9-5-25,-3 1 20,3-1-6,-7 4 2,5-4-21,-5 1 16,0 2-5,0 3-2,-27-4-18,27-3 18,-3 2 4,-30-3-6,6 4 1,1-4-5,22 1 5,-28-1-11,2 3 6,3-5-21,-3 0 18,-4 1-2,-4 1-4,3-3-1,-4 0 1,-1 2 3,-15-2-3,14 0 0,-15 1-2,0-2 6,-1 4-14,1-1 2,-7-2 4,3 2-25,-4 1 23,0 0-3,-10-1 0,-1-1 0,1 0-16,-3-1 22,-3 3-4,0 0 2,-2 0-5,-6 0 10,4-3-10,-3 3 6,-1 0-7,2 0-1,-8 0-1,10 0-2,-5-2-13,-5 2 2,8 0-12,-8 0-11,0 0-17,0 0-14,0 0-14,0 0-14,0 0-11,0 0-13,0 0-12,0 0-12,0 0-12,-20 0-12,9-2-12,1 1-15,-3 0-7,1 0-5,0-1-6,-1 2-140,-6-5-382,6 5 170</inkml:trace>
  <inkml:trace contextRef="#ctx0" brushRef="#br0" timeOffset="25785.3714">18244 2415 17,'5'-14'251,"-2"2"7,-1 0-7,-2 7-1,0-2-27,0 5-28,0 2-18,-5-3-18,-3 12-6,-3 3-9,-2 11-7,-6 4-7,1-1-12,4 8-2,-5-6-13,6 4-1,0-5-6,6 3 1,1-4-12,2 0-7,4-9-6,1-2-1,2 0-1,2-3-2,1-1-1,3-3-7,2-1 4,9-4-4,-2-1 5,3-2-3,11-5 0,-4-2-1,3-6-8,-4 1 1,-2-4-4,-4-1 1,4 0-9,-6-2-4,-3-5-3,-1 2-6,-6-6 1,0-3-12,-1 2 12,-6-5-11,1 5-1,-10-7-1,0 5-15,-5-3 10,-1 5-17,-2 3-2,-3 5-14,-6 4-11,7 8-11,-4 6-9,-6 3-7,-6 5 2,0 8-17,3 1-7,4 9-14,3-2-22,2 8-25,5-2-24,6 3-27,8 0-30,4-1-37,8-2-20,3-2-140,0-9-453,11 5 202</inkml:trace>
  <inkml:trace contextRef="#ctx0" brushRef="#br0" timeOffset="26121.2328">18783 2418 27,'7'-9'236,"0"-1"7,-4 7-6,0-4-18,-3 7-22,0 0-8,0 0-12,-17 14-6,11-3-8,-12 8-11,0 3-11,1 3-8,2-2-9,2 1-11,4 1-4,0-1-10,4 1-4,1-6-7,4 0 1,0 0-13,5-2-3,3-3-3,-3-2-10,9 2 1,2-4-4,3-2-2,-1-3-5,11-2-8,-1-2 2,2-5-8,-1-1-4,0-3-2,-3-1-5,2-3 1,-1-5-4,-3 2 0,-3-4 1,-4-3-2,0-4 1,-4 2-11,-5-3-3,-1 0 1,-7 1-3,-1-5-1,-5 12-5,-3-6-5,-3 3 4,-1 7-4,-10 1-3,5 3 11,-6 3-10,1 7-2,-6-2-13,-1 9-11,2-1-23,0 9-10,3 0-23,5 2-16,8-2-21,1 3-19,2 0-22,7-5-37,3 5-35,2-5-195,4 2-471,2-5 209</inkml:trace>
  <inkml:trace contextRef="#ctx0" brushRef="#br0" timeOffset="26437.9261">19491 2180 95,'9'-16'251,"-7"7"8,1 2-8,-3 1-9,4 1-20,-4-1-19,0 6-17,0 0-26,0 0-8,0 0-7,-7 21-14,0 6 1,0-1-12,0 4-9,1 5-6,-5 12-10,8-13-6,-4 17-1,2-15-5,1-2 1,-1 16-8,1-16-3,-1 0 6,-1 1-11,1-5 3,-2-1-2,5-4-7,-1-6 4,-2 0-15,3-2-2,-3-6-5,3 2 0,1-3-5,-1-3-2,2-2-6,0-5-5,0 8 7,0-8-5,0 7-9,0-7 2,0 0-10,0 9 0,0-9-11,0 0-17,0 0-21,-3 5-39,3-5-36,0 0-42,0 0-53,0 0-49,0 0-53,0 0-197,0 0-548,0 0 243</inkml:trace>
  <inkml:trace contextRef="#ctx0" brushRef="#br0" timeOffset="27686.4838">17829 3271 161,'-13'-3'221,"7"3"-15,-1-1-20,2 0-14,5 1-15,-8-3-18,8 3-10,0 0-11,0 0-9,0 0-7,16 9-5,3-4-2,2-5-6,12 7 6,6-4 2,18 2 2,4-3 26,30 2 3,-29-4-6,30 3-4,5-6-6,-6 3-1,2-2-11,7 2 0,0-2-5,-1 0-11,2 2 1,-1-3-7,-4-1-7,-30 6-15,28-5 0,-29 1-5,-2 2-4,-1-2 1,-3-1-13,-6 3 7,-14 3-13,-7-3-1,-3 1 0,-8-1-3,-2 1-3,-8-1-4,1 0 1,-6-1-11,2 1 15,-2 0-2,-6 0-8,8 0 8,-8 0-11,0 0-5,9-1-4,-9 1-15,0 0-24,6 1-29,-6-1-38,0 0-24,0 0-34,0 0-37,5 1-48,-5-1-49,0 0-194,0 0-533,0 0 236</inkml:trace>
  <inkml:trace contextRef="#ctx0" brushRef="#br0" timeOffset="28567.4638">21760 2667 39,'0'0'119,"2"-4"-7,-2 4 12,3-3-3,-3 3 4,0 0 7,0-2-2,0 2 5,0 0 2,6-4 1,-6 4 2,1-6 2,2 4 0,-3 2-3,0-7 2,0 7-2,-1-3-7,1 3-13,0 0-19,0 0-14,0 0-7,-12 8-11,3 6-5,-10 8-4,0 5-1,1 1-8,-5 4 0,-3 11-7,9-14-1,4 3-1,-1 0-5,5 2-1,5-6-4,0-1-2,4-7 2,3-5-9,0 3 5,4-1-2,-1-7-7,6-1 4,2-2 1,-2-2-2,6-4 3,4 1 1,6-10 5,0 1-2,3-5 0,-4 0 4,-3-2 2,2-1-3,-1-3-4,-6-3 2,-2-1 0,-3 6 0,-1-10-9,-3 1 4,-1 2-2,-8-2-4,-1 0 0,-4 4-11,-2 4-2,-4-1-5,-2 2-8,-3 2-7,-5 0-13,-5 3-17,-3 2-17,0 7-12,-4 0-24,5 5-20,-1 4-26,0 1-25,9 2-21,2 1-25,3 2-36,4 2-167,4-3-454,3-2 201</inkml:trace>
  <inkml:trace contextRef="#ctx0" brushRef="#br0" timeOffset="28784.3128">22207 2713 199,'6'-7'308,"-4"2"-13,0 0-25,-2 1-26,0 4-25,0 0-22,0 0-22,0 0-9,0 19-16,-4-5-9,-3 13-13,-2 1-11,2-2-7,-2 3-10,3-1-15,-6-1-1,2 4-8,0 2-11,-2-2-6,-2-7-12,4 1-21,-1-7-23,2 6-33,-1-7-41,2-2-46,0 0-55,3-4-46,0-1-225,0-3-480,1-3 213</inkml:trace>
  <inkml:trace contextRef="#ctx0" brushRef="#br0" timeOffset="29142.5659">22563 2705 122,'4'-2'232,"-4"2"-8,0 0 0,-8 15-10,2-3-3,-3 6-12,-4 10-5,-2 1-10,2 0-16,-2 5-10,5-2-11,-8 12-14,8-13-14,2 0-8,-1-5-10,4 0 3,5-7-14,0-2-7,3-1-6,-1-1-9,7-5 0,2 1-2,6-1-7,-2-4-5,4-4 3,3-1-3,5-3-4,1-5-12,2 2 4,-2-7-6,-1 0-4,-2-2-7,-3-6 0,-2 2 5,-1-5-4,-1-6-1,-5 3-6,-4 0 3,-1-3-2,-5 1-1,1 2-2,-5 7-6,-5-6-2,-5 1-3,1 7-7,-6-4-3,-2 1-6,0 8-9,-5-3-13,-2 3-9,-1 4-16,-1 2-16,5 4-15,-1 6-15,1 0-29,3 2-21,2 1-30,2 3-11,8 0-28,0-3-21,5 5-160,3-2-438,7 0 194</inkml:trace>
  <inkml:trace contextRef="#ctx0" brushRef="#br0" timeOffset="29365.724">23081 2713 8,'9'-8'265,"-3"1"0,3 1-2,-4 1-15,0 0-24,-1 3-18,-1 2-22,-3 0-20,0 0-1,0 19-10,-7 3-4,1 7-12,-4-2-8,1 9 2,-3-5-16,-3 15-6,2-11-14,2 10-4,-1-13-9,2 1-7,-3-1-8,2-3-9,2 0-5,-3-2-10,3-9-9,2 6-21,0-7-27,1-2-30,1-3-33,0-4-30,2-1-49,2-1-36,1-6-37,0 7-223,0-7-487,0 0 215</inkml:trace>
  <inkml:trace contextRef="#ctx0" brushRef="#br0" timeOffset="29714.0269">23588 2682 164,'0'-1'246,"0"1"-2,0 0 0,-19 24-10,4 1-1,-1 0-4,-3 6-24,1 1-12,-2 12-17,2-12-15,1 0-13,2 1-21,6 0-3,-3-6-11,6 2 0,0-6-18,5-3-7,-1-1-10,4-2-2,2-2-6,4-3-3,-1-3-2,5 1-3,6-3-3,0-3 0,4-1-7,0-3 1,4-5-4,6 0-8,-5-6 4,3-1-11,-2-3-1,1-2-1,-6-4-5,0-1 2,1-5-10,-2 1 1,-8-4-1,-1-3-6,0 2 10,-7-1-18,-2 3 3,-7 0-3,-3 5-4,-3-2-7,-4 4-2,-1 7-1,-7-2-6,-5 3-17,-1 3-20,-2 1-31,-1 8-25,0 0-29,2 2-27,7 6-33,2-2-25,4 6-32,-2-2-36,3 3-144,1 1-471,7 0 209</inkml:trace>
  <inkml:trace contextRef="#ctx0" brushRef="#br0" timeOffset="30279.1881">21765 3520 63,'-8'-3'263,"0"3"36,3 0-7,0-1-29,5 1-10,-9-2-19,9 2-20,0 0-22,0 0-17,0 0-21,0 0-1,25 8-14,-1-3 0,14 0-8,20 0-3,8 0 4,29-1 3,4-4-8,3 0-9,8 0-5,1-3-12,2-3-13,2-1-7,2-2 5,-3 4-15,-1-1-6,-2-2-2,-5 5-9,-3-2-5,-11 2-6,-25 3 1,-2 0-10,-9-3 3,3-1-5,-22 1-1,2-1 3,-5 4-12,-2-1-3,-13 0 3,0 1-8,-6 0 5,-3-2-4,-1 2-3,0 0 7,-5 0-3,-4 0-3,10-2-3,-10 2-21,8 0-15,-8 0-25,4-3-24,-4 3-44,4-3-29,-4 3-35,2-6-33,-2 6-25,-1-4-31,1 4-12,-5-7-15,2 4-182,-6 0-522,-2 0 231</inkml:trace>
  <inkml:trace contextRef="#ctx0" brushRef="#br0" timeOffset="31372.4052">5845 19 70,'32'-8'229,"-15"3"-2,-17 5 3,23-4 6,-23 4-1,0 0-9,0 0-11,26-2-6,-26 2-18,0 0-10,0 0-7,0 0-16,0 0-8,0 0-9,0 0-16,0 0-5,0 0-25,0 0-4,0 0-12,0 0-8,-78 28-2,41-16 1,-13 3-17,-1 0-11,1 0-24,-3 1-1,4 2 8,-2 0-8,13-5-8,4 0 3,6-3-5,1 2 1,10-7 1,17-5-3,-21 7-5,21-7-5,0 0-1,-12 9 7,12-9-2,0 0 0,0 0-4,0 0 7,86 0 0,-52 0-1,1-1 3,3 1-7,-2 0 4,2 1 0,13-2 2,-14 1 0,3 0-1,0 0-2,-5 1-2,-1-1 3,-2 3 0,-3-2-5,-1-1 1,-28 0-2,40 5 4,-40-5 2,23 0-4,-23 0 5,0 0-4,0 0-4,0 0 2,23 4 0,-23-4 1,0 0-3,0 0 6,0 0 0,-46 25-4,20-14-2,-5 4 2,-3-2 6,-13 3 5,-3 1-2,17-5 8,-3 3-6,3-2 9,1 7-8,0-8-1,5-2-5,8 0 1,1-3 0,18-7 4,-20 8-8,20-8 12,-15 7-12,15-7 8,0 0 1,0 0-4,-7 12-3,7-12 8,0 0-1,0 0 0,0 0-7,0 0 3,49 6-5,-49-6 6,0 0 3,36-2-4,-36 2 11,0 0-13,0 0-1,40 0 5,-40 0 0,0 0-5,24-4 7,-24 4-2,0 0-2,24-5-3,-24 5 3,0 0-3,20-6 7,-20 6-4,0 0-4,0 0-2,23-8-1,-23 8-9,0 0-9,0 0-26,16-7-26,-16 7-27,0 0-20,0 0-26,0 0-28,0 0-24,21-6-28,-21 6-38,0 0-187,0 0-486,28-5 216</inkml:trace>
  <inkml:trace contextRef="#ctx0" brushRef="#br0" timeOffset="31956.1513">6754 401 14,'0'0'258,"0"0"-21,0 0-14,0 0-18,0 0-13,0 0-13,-74-6-5,74 6-15,-41 4-12,13 2-10,-3-1-12,2 1-11,-3 2-13,0 2-10,-1-2-6,4 5-6,2-4-6,-3 0-11,11-2-3,-2 1-3,5-1-4,16-7-10,-23 12-4,23-12-5,-15 10-1,15-10-3,0 0 0,-9 10-5,9-10 2,0 0 0,0 0-3,0 0-1,53 13-4,-32-13-2,-21 0-4,59 3 3,-26-3-4,-4 0 2,-29 0-4,50 0 1,-28 0-4,6 2 3,-28-2-5,42 4 2,-24-2-2,-18-2 0,0 0 2,32 3-1,-32-3-2,0 0-5,0 0 1,14 9-2,-14-9 0,0 0 3,0 0 0,0 0 0,-30 33-1,9-23 0,-2 7 3,-9 0 1,2 2-1,0-5 7,2 7-6,-4-5-2,3 1-2,0-4 1,1 2 3,4 1 5,7-9-8,4 3 3,13-10 0,-17 12-4,17-12 2,0 0 6,-9 10-2,9-10 5,0 0-3,0 0 0,0 0-3,51 13 3,-27-13-11,-24 0 9,42-2 7,-13-2-12,0 2 2,-2-1 8,3 2-13,0-4 8,-30 5 2,54-8-6,-24 5-1,-4 2 4,8-5-5,-6-1 0,-1 4 1,-27 3 0,39-5-3,-39 5 3,26-2-2,-26 2-12,23-5-10,-23 5-11,19-7-36,-19 7-30,0 0-29,22-9-44,-22 9-32,17-11-49,-17 11-144,9-11-431,-9 11 190</inkml:trace>
  <inkml:trace contextRef="#ctx0" brushRef="#br0" timeOffset="32767.8231">13556 1271 42,'13'-4'184,"5"-3"-13,-8 3 12,3 0-18,-8 3 7,0 0-10,-2-3-5,-3 4 25,3-1-24,-3 1-8,0 0-15,0 0-15,-30 6-8,3-1-12,-4 2-11,-2 1-6,-2 2-8,2-1-9,-3 2-4,0-2-9,6-1-1,-1 4-5,4 2-8,8-6 4,2-1-10,6-3-5,3 2 0,-2 1-2,8-5 0,2 1-3,0-3-7,2 10 12,5-6-9,4 3-5,0-2 4,0-2-4,9 1-2,-3 3 0,2-4 1,-2 7 4,0-10-9,4 6 3,-3-1 1,0-2-5,-2 2-6,0-5 11,0 7-6,-6-7 0,-2 3 1,0-2 3,-8-1-4,10 4-1,-7 0-3,-3-4-3,-3 8 6,-7-1 7,-3 3-2,-10 6 4,-2 0-2,-6-2 0,2 5 4,-3-2 1,2 0-1,2 0 7,4-2-2,-2 1 4,10-7-4,-1 1-3,7-5-1,1 1 5,4-1-9,-1-1 15,6-4-15,2 5 7,-2-5-4,17 4-1,0 0 2,1-7-3,10 5-1,2-4-2,-2 1-5,4 0 3,1-5-1,-2 4 0,4-2 0,-2-1-3,2 4 3,-3-6-3,0 0-5,-1 2 6,3 0-17,-7 1-19,2-4-27,-10 7-25,0-5-31,-7 4-28,-1 1-32,1-6-46,0 2-56,-6 3-159,4-1-471,1-2 209</inkml:trace>
  <inkml:trace contextRef="#ctx0" brushRef="#br0" timeOffset="33617.0436">18455 1202 114,'8'-1'175,"-1"-3"-16,0 3-2,-2 0-16,0 0 1,-5 1-8,8 0-10,-8 0 2,0 0-9,0 0-12,0 0 0,-8 7-9,2-3-3,-7 3-1,-17 0-11,2 3-1,-2 1-4,-8-1-6,-10 7-5,-5-6-2,19-3-4,-2 4-6,6-2 0,-1-3 2,11 2-13,1-5-5,7-2 6,4 1-6,2-2 0,2 4-3,4 0-5,0-5 7,0 0-7,9 8-4,1-2 5,9-2-9,2 2-4,6 5 4,-3-2-10,-2-2 5,3 7-3,-6-6-2,3 6-3,-3-1 6,-3-4-8,0 1 5,-5-1-3,-3-1 1,-1 3-4,-2-5-3,-4 3 1,1-1 4,-4 1 0,-3-2 6,0 4 9,-8-2-2,0 1-1,-6 2 7,-4 4-2,-2-6-5,0 6 5,-5 0 1,3-2 0,1 0 9,1 2-4,4-7-5,-3 4 3,9-4 2,-1 0-16,2 0 17,4-2-9,0-3 1,2 3-2,4-4-8,0 1-2,3 1 8,-1-1-9,2-4 10,3 7-9,5-4 0,2 4-6,2-6 10,11 1 1,5 2 0,7-5-4,0 1 0,3-3-18,13 0 15,-12 1 8,1-3-13,-3 1 1,16 1 0,-17-4-2,1 2 1,0 3 3,-4-1-3,-3 0 3,-9 1-6,-1-2 1,-6 4-2,-4 0 0,0-3-4,-10 3 0,13-1-9,-13 1-8,12 0-5,-12 0-17,9-1-12,-9 1-16,0 0-24,0 0-21,0 0-27,9-5-28,-9 5-41,0 0-50,0 0-168,7-5-465,-7 5 206</inkml:trace>
  <inkml:trace contextRef="#ctx0" brushRef="#br0" timeOffset="34363.2083">22140 1238 50,'5'-3'256,"-3"1"-19,-2 2-9,0 0-12,5-4-21,-5 4-8,0 0-20,0 0-14,0 0-9,0 0-22,-27 5-11,9 1-4,-2 4-13,-11-3-9,0 5-5,-3 3-6,-5-3-15,3 2 2,-11 4-9,10-4-4,3 0-4,-2-3-8,8 3 1,0-3-7,9-2 2,2 0-1,6-2-8,0 2 1,5-1-2,2-4-1,4 3 3,4-1-2,6-2-7,3 5 7,7-3-6,12 1-1,-2-4 1,-1 2-8,6 1 1,-2-1 2,1-1-4,1 0-4,-3 3 6,-5-4-3,0 2-2,-6 2 7,-3-4-9,0 2 2,-1 1 1,-5-4-5,-1 4 8,-4-2-8,-4-1-4,1 4 11,-4-2 7,-3 1-5,0 5 10,-5-1-8,-6 3-10,-7 4 24,4-5-8,-7 5 3,-4 3 4,1-5-7,-2 2 3,2-3 3,-6 1 2,7-1 0,1-2-2,2 2 0,4-7-5,1 1 1,10-2-3,0-2-12,3 3 10,1-4 2,4 1-13,0-4 12,4 6 3,7-2-6,10-6-7,15 1 5,1-2 1,19-1-1,2 2 0,-5-3 2,4 0-3,-1 5-4,-4-5 3,3 5 1,-15 0 8,12-2-10,-13 4 3,1-2-12,-1 0 10,-7 0 11,-4 1-7,-10-2-2,0 2 9,-7-2-8,-1 1 6,-2 0-2,-3 1 0,-5-1-5,11 0 6,-11 0-16,0 0 13,8 2-1,-8-2-9,0 0 0,4 3-3,-4-3-17,0 0-16,0 0-40,0 0-13,0 0-32,0 0-39,0 0-28,0 0-40,0 0-35,0 0-212,-18-8-510,9 6 226</inkml:trace>
  <inkml:trace contextRef="#ctx0" brushRef="#br0" timeOffset="38197.2165">5461 2844 122,'-3'-5'164,"1"2"-20,-2-1-14,3 2-11,1 2-11,-4-3-11,4 3-15,-3-2-11,3 2 1,0 0-11,0 0-5,-5 11-4,6-3 4,-3 1-8,3 2 0,-1-1-2,1 6 2,-1 1-5,2-2 2,1 2-5,1 3 4,0-2 0,4 4-2,2-5-4,1 7 5,0-7 0,4 6-2,1-2-3,2 1 3,6-6 2,-1 0-1,0-3-5,9 1 2,1-3-2,3-2 0,2 1-4,14-1 1,-12-2-4,14 2 0,-3-3-5,0 2-2,1-3-1,2 2-2,-3-2-3,1 2 2,-13-2-3,14 3 2,-15-4-4,14-2 1,1 3 1,-3-3 1,5 1 0,0-8 4,1 5 2,-1-7-1,7 4-1,-5-4 1,6 0-2,-2-5 1,4 3-1,1 1-1,-1-1-4,-1-2 5,0 1-5,1-1 3,-2 1-6,3 3 1,-2 2 1,-1-1-3,0 2 0,1 0-5,-3-1 3,-1 4-2,-3-3-4,3 4 1,-7 0-1,-14 0 1,16 0-2,-4-3-1,1 7 4,-1-2-3,-11 1 2,11-2-2,-11 3-3,13 3 5,-14-2-2,-1 4 0,13-2-2,1 6 3,-16-5-5,0 3 7,0 0-4,1 2 3,-1-1-4,-1 3 1,1 0 2,-1 1-2,-3 2 0,5 0-1,-4 0-1,-1 0 2,0 2 4,-1 1 0,-1 1-1,2-1-4,-4 4 5,3-4-7,1 3 7,4 8-3,-7-9 2,-2 7-1,-2-4 3,6 9 0,-8-7-4,3-2 3,-3-1-1,0 0-1,-5 1-3,0 1 4,-1-1-2,-1-1 4,-1-1-4,-4-2-1,1 1 3,-5-6-3,0 0 3,1-2-1,1 3-2,-4-4 0,-3-4 0,2 0 4,-1 2-4,-1-3 4,0-3 1,3 0 0,-5-2 5,0 2 0,0-6-3,0 7 6,0-7 6,1 5 5,-1-5 5,2 5 4,-2-5-2,0 0 4,0 0-1,0 0-3,0 0-2,0 0 2,0 0-6,0 0 5,0 0-14,0 0-6,16-17 4,-15 7-4,3-1-1,2 1 5,-1-2-9,5-4 7,-2 0-7,1 2 2,0-3 0,9-3-4,-6 4 5,3 2-4,3-7-4,1 2 2,3 2-5,-1-2 6,2 2-3,2 1-5,0-1 7,2 4-8,1-1 8,4 0 2,-1 0-5,1 2 0,0 1 0,2 0 0,2 2 0,0 0 0,5 2 6,11-3-6,-1 4-2,1-3 0,-13 9 0,16-3 2,-4 1 4,-1 2-3,-9 0-3,9-2-1,2 5 2,1-1-1,1 3 5,0 0-6,3-4 3,0 5 1,-2 1 3,1 0-3,2 2-4,-1-1-1,-1 1 5,0-1-3,2 5 3,-1-2 0,-3-2-1,1 0 0,-1 1 3,7 1 0,-2-1 0,-1 2 0,-1-2-4,0-1-1,3 2 2,2-2 9,-4 3-10,1-2-10,1-2 10,-1 3 0,0 1-6,1-2 10,-2 0-3,4-1-1,0 2 7,-2-3-5,2 1 1,-1 0 0,0 1 0,2 0-5,0 0 5,-1-2 7,0 2-6,-4-1-3,3 0 3,-1-3-8,-6 3 1,6 1 3,-2-7 1,-2 5 5,5-1-5,-7 1 4,5-2-4,0 1 1,0 1 0,1-2-1,-1 0 2,-2 0 0,0-2-3,0 2-3,-2 1 7,1 0-6,0-2 3,3 2 3,-4-1-5,-3-2 4,3 3-2,4 3 4,-3-7-2,-2 6-2,3-3-10,0 1 14,1-2-4,-5 2 1,2 2 5,2-4-7,-3 2 6,2-1-8,-5 3 3,3-2 3,1 0 7,1-2-11,-5 5 4,6-5-4,-1 2 2,-1 0 1,1 0-3,1 3-9,-2-1 13,-1 1-4,4-1 0,-4-3 4,0 4-2,3-1 1,-3 1-3,4-3-6,-1 5 8,-1-2 3,-1-3-16,4 3 17,-4 1-1,-1 0 1,2 3-6,0-5 4,-2 3 0,-3-2-4,2 2 3,-4 0-3,4-3-2,0 2 3,2-1 5,-1-3-6,0 2 0,2-1 0,-4 2 7,5 2-2,-3-5 0,3 4 2,1-3-4,-3 2-3,2-1 6,-1 3-5,1-4 0,-2 4-1,1-7 2,4 7-1,-1 0 1,-4-1 3,5 1-3,0-3-4,0 4 4,2-3 1,-1 1-2,-1-1 0,0-1 0,-1 3 3,2-3-2,1 4 1,-5-6 1,8 5-3,-1-2 7,-1-2-3,1 3-1,-1-1-4,4 2 4,21 3-6,-28-6 8,-4-2-7,8 3 5,-2-5 0,4 6 5,-7-2-6,6 2-2,-5-3 7,3 2-6,1-3 2,-3 2 1,4-3-3,-2-1 0,-2 5 1,4-3 3,-5 0 1,2-1-3,-1-1-10,0 2 9,-3-2 2,3 0-11,-2 0 7,-2 0 12,1-3-8,1 1 4,2-3-5,-2 2 7,0-2-3,-2 2 1,-1-4-7,2 2 4,-3-2-2,1-1 0,-18-1 1,17-1-2,-16 2 3,0 2-2,13-4-3,-15-1 3,2 1-1,1 1 3,-3-1-1,-1 0 0,1-3 2,-5 1-4,2-2 2,-8 3 2,3-2-14,-1 2 16,-1-8 3,1 3-13,0-2 7,0 1 4,0-1-3,2 0 4,-1-3-11,-1 2 15,2-2-10,0-1 2,-2 3-3,-1-2 0,0 1-9,0 0 11,1 4-5,-3-4-6,1 3 11,-2-2-7,-6 4 4,0-1 3,9-5-8,-9 7 0,1-1 5,-1 0-4,0-2 2,-3 2-4,5-4 5,-3 2-2,-4 1-10,5-2 9,2-4 3,-2-2-4,1 1 2,3 0 1,-8 5 2,4-1-2,-4-1-3,3 3 5,-4 2-5,-3 1 5,0 1 7,-5 3-8,0 1-1,0 1 8,-5 3-10,7-6 0,-7 6 2,5-4-4,-5 4-14,0 0 15,0 0-10,4-4-11,-4 4-3,0 0-10,0 0-16,0 0-11,0 0-25,0 0-21,0 0-26,0 0-32,0 0-30,0 0-31,0 0-25,0 0-177,0 0-464,0 0 205</inkml:trace>
  <inkml:trace contextRef="#ctx0" brushRef="#br0" timeOffset="40740.6161">15009 13409 135,'0'-5'155,"0"-2"-12,-2 4-16,0 0-13,2 3-11,-7 10 1,1 1-5,2 4 3,-5 5-10,-1 6-7,1-1-1,5 2-10,-1-1-6,0 0-2,3-9-6,0 1-3,2-3-4,0-3-5,2-3-1,1 0-5,1-4 3,0 0 0,1 0-4,4-5-3,4-4-6,1 2 0,1-7-4,10-7-2,-1-1-1,-5-3-3,1 1 1,0-2 0,-4-2-6,-1 0 5,-2 1-2,0-1 3,-3 0 4,-1 6 5,-3 2 13,-3 2 9,1 5 5,1 0-3,-4 3-6,-1 1-5,0 3-8,0 1-6,0 0-2,0 10 1,-1 1-9,-2-1 0,3 7 2,-2 0-8,2 0-2,2-4-3,1 4-10,-2-5-4,3 1-22,-4-2-9,7 1-6,0-1-12,0-6-1,6 3-10,-5-3-4,6-2-8,1-3-13,4 0-7,1-7 0,-1-1 3,-1 2 0,0-7 11,5-1 5,-9 1 8,4-1 9,-1-6 4,-2 0 9,-5 3 10,4-4 4,-5 4 17,-2 0 11,-1 5 22,-1 5 21,-1-1 7,-3 1 0,2 1-3,-1 5-5,-2 1-2,0 0 7,0 0 7,-6 15-8,2-1 1,0 1 1,-3 2-3,3 0-1,-2 1-1,0-1-3,0 0 0,1-6-6,-1 1 4,2-1-3,-1-2-2,2-3-2,2 0 4,-2 0 10,2-3 5,1-3 5,1 4 1,-1-4-5,0 0-2,0 0-4,10-16-7,-2 7 0,2-4-4,2-1-3,-1 1-4,3-1 0,2 6-4,2-3-2,-3 3 1,-2 6-5,4-3 2,-4 4-6,2 1 3,-2 3 0,-1 2-3,-1 2-1,0 1-2,-2 1 4,-1 0-3,-1 2-2,-1 0-5,-2 2-11,0-1-16,-1 0-19,-1 6-21,1-7-25,-1 5-29,1-3-24,-2-3-19,3 1-17,0-3-16,2 0-128,-1-4-352,5-1 156</inkml:trace>
  <inkml:trace contextRef="#ctx0" brushRef="#br0" timeOffset="41913.0895">16050 13410 89,'0'-11'197,"0"-4"-13,-4 3 0,4 6-13,-3 0-14,-1 4-8,-2 1-17,6 1-8,-15 9-8,6 0-7,-5 7-5,-2 9-8,-1-2-2,2 0-4,-3 4-10,6-4-3,0 2-5,5-7-8,1-1-8,3 0 0,2 1-5,1-7-3,2 0-3,0-2 1,6-1 0,-2-5 0,4 1 2,2-6-6,2-1-3,0-4 1,5-3-1,-2-2-5,7-6 5,-4-3-2,-1-1 3,1 1 1,-8-5-1,1-2 1,0 0-2,0-1 3,-6-2-3,0-1 0,0 0 6,0 1 0,-5 3 8,1 7 8,-2 4 3,0 0 6,-2 8 4,2 0-10,-1 3-9,-1 2-10,1 4 0,0 0-10,0 0 0,-9 26 9,3-2-7,-1 8-13,1 1-3,1 1-4,-3 0 8,1 2-13,1-2-4,1 0-13,1-2-7,-1-1-21,4 1-24,1-6-13,0-6-20,0-2-10,5-2-21,-4-2-11,3-4-11,1-1-12,-1-1-24,2-3-25,2-1-7,1-5-3,3 0 12,0-4 15,4-2 13,2-2 23,-1-2 19,-1-1 21,-1-2 25,-1-1 27,3-5 29,-6 4 29,2 1 15,0 2 31,-6 0 25,0 1 21,-4 8 16,4-4 7,-2 3-2,-1 0-5,-1 1-3,1 1-10,-2 2-8,1-1 0,-3 2 1,8-4-4,-8 4-4,11 4 4,-5-4-6,1 0 3,3 0-3,-1 0-1,2 0-7,-1 0-4,1-2-2,0-2-1,3 1-5,-1-2 0,2 0-4,-2-5 4,0 3 2,1-3 4,-4 3-16,0-2 0,2-4-1,-4 4 2,-2-2 14,0 1-12,-2-3 19,0 1-8,-3 4-2,1 1-11,-4 1-6,1 0 5,-2 4-10,-3 2-9,6 0-2,-25 8-9,8 4 6,-6 6-2,3 2 11,-1 6-15,0-4-6,4 2 4,0 0-5,8-6-10,0 1-5,4-1-3,0-1-3,4 0-7,2-5-12,3 1 6,0-3-7,3-2 3,4 0-6,1-4 8,1 0-3,4-3 6,3-2 5,-1-3-1,3-1 2,6-7 4,-5 1 3,2-5 1,-2-1-2,-1 0 4,-3-3 8,0-1-11,-3 1 2,-2-4 1,0 2 3,-2 6-1,-6 0 2,2 1-1,-4 3 1,-1 1 5,1 2 12,-4 1-4,4 4-1,-4-1-5,1 3-4,-1 2 3,0 0 3,0 0 1,0 0-6,2 17 6,-2-6-5,2 1 12,1 5-17,2-2 0,-1 2 0,1-3 1,3 1-1,-3-1-2,2 0 0,0 0 4,2-3 0,-4-4-6,5 5 1,-3-5 2,1 3 1,1-6-2,0 4 2,5-4-3,-9-3 7,8 2 1,-3-3-5,2-4-3,1 3 5,-2-3 3,6-4-5,-2-1 0,1-4 4,-1-3 7,-2 0-9,3-3-3,0-3 3,-2-2-4,-2-1 5,0 2 2,-1-3-6,-3-1 3,-1 4 1,-3 4 1,-4-7 1,4 14-3,-4 2 3,0 3 2,0 2-2,0-2-6,-4 2-1,4 2 11,0 3-13,0 0 5,-11 11 5,6-5-5,2 3 0,0 2 1,1 1-1,0 3 5,4 1-3,-2 2-1,3 0-1,-1-1 0,1 0-3,3 0 1,-2 0 2,2-2 4,-2 2-4,2-6 1,-3 4 2,5 0 1,-3-1 1,4 1-5,-4-2 12,-1-5-8,4 2 2,-3 2-4,0-4 7,-2 0-10,0-3 5,0 1 5,-3-1 3,0 0-3,-3-3 2,2 2 2,-4-1-4,-3 0-1,-2-1-2,1 0 1,-4-1-6,-1-1-2,-5-1-17,0-1-21,2 0-26,4 1-22,-7-3-24,6 1-27,1-1-37,2-1-35,1-1-35,2 0-47,4-6-163,1 4-495,2-4 220</inkml:trace>
  <inkml:trace contextRef="#ctx0" brushRef="#br0" timeOffset="42317.1688">17489 13122 29,'8'-25'248,"-1"7"4,-1 1-12,-3 4-10,2 5-19,-4 0-16,3 4-21,-4 1-22,0 3-7,0 0-8,0 23-5,-5 6-5,0 1-8,-1 2-11,-2 14-7,2-11-6,-2 12-2,1-1-1,3-14-8,1 0-2,1-5-11,2 1-6,0-2-5,0-8-8,0-1-3,3-4-8,0-3 3,0 0-9,2-3-2,0-2-2,1 1-6,1-4-6,-1 0-9,2-4-13,4 0-34,-3-4-25,0 1-36,1-1-49,-1-4-34,1-3-46,-2 4-29,-3-4-173,-1-1-464,-1 2 206</inkml:trace>
  <inkml:trace contextRef="#ctx0" brushRef="#br0" timeOffset="42480.8232">17457 13309 182,'-5'-3'172,"5"3"-15,1-6 0,-1 6-16,10-7-4,-1 3-8,4-1-16,1 1-6,2 0-13,3-1-13,2 2-8,6-4-10,-6 6-9,-1-3-25,-1 4-29,1 0-34,-1 0-37,0 2-14,-2 0-33,0 2-113,1 0-249,0 0 111</inkml:trace>
  <inkml:trace contextRef="#ctx0" brushRef="#br0" timeOffset="43197.389">18009 13277 6,'5'-4'154,"0"2"7,-1-5 5,-1 2 5,-2 0 2,0 1 3,1-3 0,-4 1-5,2 3-2,0 3-7,-1-7-10,-3 2-6,4 5-10,-9-1-3,1 2-6,-2 5-10,0 0-6,-8 5-6,-2 4-5,2 3-4,-2 4-11,2 1 5,-2-3-20,2 4-2,3-4-12,2 5 1,3-10-11,6 1-2,-1 0-5,5-3-1,0-3-10,0-1-1,5 0 1,2-1-4,0-1-1,2-4-5,3 0-1,1-3-2,6-4-2,0-2 6,0 0-7,0-5-4,-4 0 1,9-4-1,-9 1 1,5-5-3,-2 2-1,0-5-4,-2 1 6,-1 0-1,-6 6-6,-3-1 8,0 5-2,-3 1 7,1 3 8,-3 0 6,2 2 9,-2 2-4,0-1-6,-1 4-1,0 0-8,0 0 3,0 0-1,-10 12-2,5 0-4,-1 2-3,-3 3-2,4-2 6,-1 4-9,1-1-1,0-1 15,3-1-16,2 1-7,-3-3-8,6-2-9,-2 0-15,4-4-6,-1 3-8,-1-5-11,4 1-5,0-2-3,4-5-4,-2 2-5,4-2-3,0-2-15,1-5 8,3 2 16,1-1-9,0-5 0,0 0-2,-4-3 7,8-3 12,-11 1 2,2-1 10,-1 2 8,-5-2 19,1 3 20,-3 5 28,-1-1 17,-2 0 21,0 5 5,-1 0-2,0 1-4,1 1-8,-2 3-1,0 0 1,0 0 1,-4 16 4,0-4-8,0 3-2,0 1 3,-2 2-2,2-2-6,-1 4-2,0-5 2,-2 1-3,1-5-2,2-1 0,2-3-5,-1 0-4,2 0 3,-2-4 9,3 1 7,0-4-3,0 0 4,0 0-4,0 0-13,13-14 0,1 0-3,-2-2-6,7-5 4,-2-1-4,2 3 0,1 0-7,-5 4 0,3 3-4,-2 2 0,0-2 0,-2 5 0,-2 4-7,-1-2 0,-3 4-7,3 2-2,-3 2 5,-3 2-4,3 2 3,-1 2-3,-1 0 2,-3 2 1,0 1-4,0 0 7,-2 1-1,-1 4 1,0-5-8,-1 0-7,1 1-12,0-2-16,0 0-27,1-2-30,0 0-22,2 0-12,1-1-17,2-1-21,2-1-28,1-2-29,3-1-37,1 1-197,7-3-498,-1-4 220</inkml:trace>
  <inkml:trace contextRef="#ctx0" brushRef="#br0" timeOffset="43605.3466">18944 13316 205,'3'-14'202,"-3"4"13,-5-2 4,1 3-4,-5 4-1,3 3-6,-6 1-8,-2 4-10,-5 2-5,1 2-10,-5 8-13,-1 1-12,3 1-11,2 3-8,-1-1-13,6 3-14,4-5-8,2 0-4,0 0-17,4-3-6,4-2-1,-1-2-9,2 0-2,3-1-13,3-2-2,-1 0 2,4-4-2,-1-2-7,1-2 4,6-2-12,0-5-2,4-1 2,2-8-5,0-1-5,1-3 5,-1-3-4,-3-2 3,0-3-9,0-2 0,2 0 3,1-11-9,-3-4 1,1 2 0,-3 1 7,-6 9-5,0 4 1,-6 2 5,1 4 10,-2 7 13,-4 7 0,0 3-1,-4 2-7,4 2 3,0 3-4,-15 11-10,3 5 16,-6 11-4,4 5 0,-7 9-1,5 6-8,2-2 1,7-9-18,-2 9 21,5-10-7,0-1 0,1 0-5,5-3 0,-1-4 1,1-1-3,0-5 5,3-3-12,1-4-9,-1-4-12,3-2 3,0-1-11,1 0-5,2-5-18,3-2-13,-2-2-24,7-3-20,-1-1-18,-3-3-28,3 0-35,-3-3-34,2 0-26,1-6-21,-2 4-30,-5 0-169,0-3-502,1 5 223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03:48.3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3278 13750 230,'-5'0'217,"5"0"-25,-2-4-17,2 4-17,0 0-10,20-9-13,2 5-5,7-1-14,9-2-9,16 2-11,10-5-6,27 5-11,-27 5-7,28-6-7,-27 2-9,33 0 1,-4 1-10,-26 2-2,21 1-5,4-4-2,-32 3-9,3-2 2,3 6-3,-3-3-6,-4-1-2,-2-1 2,4 5-4,-4-6-2,-19 0 0,12 3-5,-15-2 1,0 0-2,-3 0 0,-1-2 1,-11 2-2,0-1-1,-4-1 2,-4 2 1,-2 0 0,-1-1 6,-1 1-1,-5 1 0,1-1 5,0 1-6,-5 1-1,5-1 0,-5 1-2,0 0 1,0 0-4,4-3-13,-4 3-4,0 0-19,0 0-13,0 0-22,0 0-33,-14-4-18,9 1-30,-5 3-21,1-3-16,-2 0-139,-4 1-344,1-2 152</inkml:trace>
  <inkml:trace contextRef="#ctx0" brushRef="#br0" timeOffset="383.5726">4674 13401 105,'-10'-7'141,"-1"-3"10,0 1 7,2 1 5,0 2 3,4 0-6,-3 1-10,4 3-11,2 0-14,2 2-13,-4-3-6,4 3-5,0 0-6,0 0 2,0 0 0,16 11-3,-5-4-1,4 4-3,8 1-7,3 4 4,-2-2-6,8 2-7,-4-3-3,5 3-7,0-4-8,3 0-2,-1-1-6,-3 0-6,1-4 1,-2 1-8,-3-3 2,1 0-6,-1-1-2,-2-4 0,2 0-1,-7 0-7,-3 0 3,0-2-2,-5 0-2,0-1 7,-5 1 2,2 0 10,-3 1 18,-3 1 5,-4 0-3,7-1 0,-7 1-5,0 0-6,0 0-6,-17 13 4,2-2-9,-7 5 2,-1 3-15,-3 6 7,-13 10-6,6 8 1,-7-4-1,2 1-5,4 3 3,-3-3-12,2 4 8,4-4-13,3 1 8,9-12-7,3 2-3,3 1-20,1-5 14,2-3-13,3 0-23,3-5-23,1-2-24,3-2-34,-2-6-40,1 1-38,4-1-40,0-3-39,0-2-216,2-1-533,-2-1 236</inkml:trace>
  <inkml:trace contextRef="#ctx0" brushRef="#br0" timeOffset="1924.0378">6349 13026 72,'0'0'84,"-6"-2"0,6 2-1,-8-1-15,8 1 16,-5-4-12,5 4 14,-5-2-7,5 2-8,0 0-1,0 0 3,-6-1-13,6 1-1,0 0-1,0 0 4,0 0 4,0 0-5,0 0 5,-5-2-10,5 2-3,-2-3 0,2 3-1,-3-4-10,2 1-1,1 3-7,-1-7 0,-2 0-9,2 0 4,1 0-2,-1-3-2,1-1-2,-2 0 0,4 0 4,-2-4-8,0 0 3,0-1-3,2 0 2,-1 0 3,1-1 0,-1 0-5,0 1 3,2 4 16,-2 2 3,3-1 1,-3 4 0,0 0-5,-1-1 5,3 4-8,-4 1-3,1-2 3,0 5-3,0 0 0,0 0-1,0 0-1,1 20-1,0-7-3,-2 3-2,-3 1-4,0 1 0,2 0-3,-1 1 1,1 1-1,-2-1-2,1 8 6,1-8-3,-3 8 1,2-4 1,-3-3 0,5-3-2,-2 1 2,0-1 0,0 0-1,3 0-2,-3-7-1,0 1-1,2-2-2,-1 1-1,-2-3-2,4-4-2,-2 2 1,2-1-1,-1 1 5,0-3 4,1-2 1,0 0 7,0 6 1,0-6-4,0 0 5,0 0-4,0 0-4,0 0 1,0 0-5,0 0 2,0 0-4,0 0-4,0 0 3,0 0-3,0 0-3,0 0-3,0 0-5,0 0-5,0 0 2,0 0-6,0 0-7,0 0-8,0 0-11,0 0-15,0 0-18,-13-8-24,13 8-29,-2-5-22,2 5-23,-2-9-26,0 7-186,2 2-413,-3-4 182</inkml:trace>
  <inkml:trace contextRef="#ctx0" brushRef="#br0" timeOffset="3486.1989">6335 12887 1,'5'-8'136,"1"-2"-3,-2 2-6,0-3-4,0 0-7,-2 0-4,1-4-10,-2 3-1,-1-5-8,-1 1-6,-2 1 2,2 5 4,-4-5-7,2 2-7,1 5-3,-4-2 0,1 1-4,-1 4-5,1-1-1,-1 2-5,-1 2-8,0 2-2,-1 1-6,-2 2-3,-2 4-6,3 0 0,-4 4-3,2 3-3,2 1-3,7-3-4,-2-3-1,2 7 3,2-5-2,4 3 2,3 0 1,2-1-2,5 2 3,0-1-2,10 0 1,2 3 2,0-8 0,4 5-3,-3 1 0,0-1-2,-2-1-2,-2 0 1,-4-1-3,-5-4 0,2 3 0,-9-3 1,0 1-2,-1 1-1,-5-5 2,1 2 0,-4 0-4,-5 3 2,0-3-4,-8 1-2,-3 0-1,0 1-3,-2-4 0,1-1 1,-3 1-2,4-3-3,-1 1-3,0-3 5,2 0-2,4-1-1,3 1-1,2-1 1,3 1-4,5 0-1,-11-3 3,11 3 0,0 0-3,0 0 0,0 0 1,0 0 0,0 0 3,0 0-1,0 0-2,18 8 0,-8-6 6,4-1 0,-4 0-2,3-1-3,0 0 0,5-1-1,1 0 1,-1-1-5,3-1-4,-1-2-3,1-2 1,-1 0-6,-1-5-4,-3 2 1,10-4-4,-3-1-4,0-2 14,-2-1-13,-3-3-1,0 3 6,-2-7 1,-2-4 3,1 2-1,-4-2 6,0-3-4,-2 3 15,-2 0-8,4 7 9,-6 1 6,0 4 3,-3 2 6,0 4 10,-2 3 2,1 3 4,-1 1-1,0 1-4,0 3-1,0 0 1,0 17-2,-3 2 2,2 5-1,-3 3-5,3 4 4,0-1-1,1 0-4,0 4 3,2-6-2,2 4 3,1-4 1,3 0 4,-2 0-3,1-2-3,4-1 2,-2-6-1,3-2 4,-4 1-7,4-2 2,1-4-4,-2-3-2,-2-1 2,3-3 0,6-1 2,-3-2 0,5-4 1,-1 2-4,1-7 1,0-2 4,6-4-11,-3-1 2,-1-3 0,-1-2 1,0 1 2,-5-1-5,1-5 1,-8 5-2,2-3 1,-2-2-4,-4 4 1,0 2 0,-1-2 1,-1 5 1,-3 0 0,0 4 2,0 0 3,-3 1 2,1 3 1,-2 2-3,0 1 0,-2 4-1,6 0-3,-18 7-3,5 1 4,-4 6-3,0 6 1,-1 2-3,-1 5-2,2 1 0,2 0 2,3-2-5,2 0 5,2-2-2,3-5 1,3 1 0,0-3-2,4-3-2,-2-2-2,3-3 3,1-1 0,0-3 2,0-1-1,5-3-1,-4-1 4,3-2-5,3-6 2,4-1-1,1-3 0,-5-1-1,1-3 4,3-5 0,-2-2-2,-3 4 3,2-1-5,-4 1 3,0 1-2,0 1-1,-3 1-2,-1 6 2,-2-2-2,1 5 4,0 0-1,-1-1 0,-1 4 4,2 1-5,-3 3 3,0 0-2,0 0 0,1 11 0,-1 1 0,1 4-3,-2-1 0,1 2 0,4-1 4,-2 1-6,2 1 2,3-1 2,-2 0 2,4 0-7,0-3 5,1-1 2,-1-2-1,2-5 2,0 2 0,3-4-2,-3-1 2,1-3-2,1-2 4,1 0 1,2-5 0,2-3-3,-3 0 0,0-1 2,5-9-3,-2 0 2,-4-6 2,1 3-2,-3-3-3,-2-3-2,3 2 2,-6-3 3,0 1 3,3 2-6,-4-1 4,-1 2 0,-3 5-3,-2 4 8,0 0 0,0 9 9,0-4 0,0 7 10,-6-2-2,5 5-5,1 2-10,0 0-1,-12 14 5,5 0-5,1 4 5,-1 6-8,0 2 9,-2 4-11,5-1-1,-1-2 3,5 2-10,0-1 3,1-1 1,5-3 3,0 0 2,-1-5-5,5-2 0,-2 0-3,3-1 8,0-4-5,2-3-4,3 0 2,0-4 5,3-2 0,-3-2 0,6-2 0,-2-3 0,2-2-6,3-4 1,0 1 0,-8 0-1,6-8-3,-9 4 6,3-3-11,-5 1 1,-1-1 8,-1 0-4,-3 1-2,-1-1 2,-1 4 1,-3-1 8,0 1-10,-2 3 1,0 2 10,-1 1-9,0 2 0,-3 4 0,4 0-5,-13 2 4,9 3 2,-4 5 1,2-1 0,-2 8-4,3-2 4,1-2-2,3 3-3,2 5 4,1-6-3,1 0-1,3 1 0,0-3 6,2-5 0,2 3-1,3-1-6,-2-3 1,5-2-5,-6 1-5,5-5-11,-2 2-12,0 0-9,1-4-20,0-4-22,-2 4-28,-3-5-21,2 3-23,-1-3-30,-1-4-21,0 3-27,-4-4-187,-3 2-464,2-1 206</inkml:trace>
  <inkml:trace contextRef="#ctx0" brushRef="#br0" timeOffset="3693.7305">7637 12857 95,'8'-2'162,"2"-3"-8,0 0-11,9 0-9,-3-1-10,7 0-18,-6-1-9,5 1-10,-1 1-13,-4 0-16,1 0-20,-1-1-18,-5 1-21,-1 3-33,0-1-35,-4-1-27,-2 1-86,0 1-198,-1 2 88</inkml:trace>
  <inkml:trace contextRef="#ctx0" brushRef="#br0" timeOffset="3917.6835">6822 12867 129,'0'0'162,"0"0"-10,0 0-3,0 0-17,23-8-9,-4 2-8,-1 0-12,11-3-16,1-1-5,0 0-15,0 1-17,0 0-13,0-2-25,0 2-33,-3 0-27,1 0-39,0 0-121,-8 4-224,7-2 99</inkml:trace>
  <inkml:trace contextRef="#ctx0" brushRef="#br0" timeOffset="6999.6546">9096 12845 25,'0'0'186,"0"0"-3,9-2-3,-5-1-8,-4 3-6,7-1-8,-1-1-4,-2-1-7,2-1-6,-1 1-6,-1-2-4,0 1-5,-3-1-7,3-2-3,0 2-9,-3-5-6,0-1-7,1 2-2,-2-2-7,-4 0-5,1 0-2,-2 2-5,-1-1 2,-3 2-5,1-1-6,-3 2-4,-1 5 3,1-1-12,-3 6-6,-5 1-4,1 3-4,-1 5-5,-4 6-7,2 3-2,-1 1 5,4 2-8,0 5 2,6-3-8,0 1-2,4-2 2,5 0-5,1-7 1,4-1-3,1-3 0,8 1 7,-2-1-5,0-8-4,1 0 6,3-3 1,5-3-4,-3-3 1,3-4 0,-3 0-2,3-2 1,-1-3-1,-4-1-1,4-8 3,-5 4-6,2-4 3,-7-2 2,4-6-4,-4 0 2,-2-1 2,1-3-7,-4 2 0,1-7 2,-3 3 2,0 0-3,-2 0 14,0 2-7,-1 6 8,5 3 4,-6 7 3,2 5 1,1 2-2,0 5-1,0 1-5,1 4-1,0 0-3,0 0 2,-3 21-3,3-3-5,-4 10 5,0 3-8,3 1 8,1-2-2,1 2-3,-1 3 6,2-6-8,1 0-3,1 0 8,3-3-6,-2-6 4,4-2-6,1-1 0,0-4 4,3 2-3,-4-5-1,4 0 13,5-3-7,-7-3-4,6 1 0,2-8 0,-3-1-1,2 2 0,0-6-1,1-1 0,-2-1-1,-2 0-1,1-4-2,-4 1-1,-3-2 4,-2-1-4,2 0 2,-4 2 9,0-2-13,-4-1 6,1 2-2,-4 2 9,2 2-11,-1-1 3,0 2 2,-2 3 6,3 2-5,-2 2 2,-1-1-1,3 4-1,0 0 0,0 0 1,-11 16-4,8-1 4,-3 2-4,6-2 13,-4 3-9,2 2-4,2 5-3,-1-6 3,2 1-7,2-4 7,0 4-3,2-5 5,0-1-1,5-5-1,-1 4-6,2-6 5,1 0 1,1-1 2,5-2 2,2-3 0,1-1-3,1-4 3,3-4-6,4-1 10,-3 0-8,-2-3 2,2-2-4,-9 2-2,3-4 8,-2 2-2,-2-5-4,-2-1 6,-4 3-4,-1 0 2,-5-1-2,0 2-3,-4-1 0,-1 0 6,-2 1-3,-1 5 6,-5 0-4,0 4-3,-1-1 4,-4 4-8,-2 4 4,0 4 1,-4 4 1,2-1-6,-1 4 8,1 7-4,1 4-1,6-5 1,-2 3-1,8 1-3,0-4 6,5 1-2,-2 0-8,5-2 6,3-1 4,0-3-4,0-1 0,3-4 3,2 3-2,1-6-2,2 1 6,4-3-2,-4-2-1,4-5 6,-2 1-5,-5-1 3,7-4-2,-2-1-1,-4 0 4,0-2-8,-1 0 1,-2-3 3,1 0-1,-4-2 0,-2 0 0,-2 1 3,-2-4 0,0 8-5,0-1 1,2-3 0,-4 7 5,1 1-4,0 3 4,1-1-6,-1 4 4,1 2 0,0 0 0,0 0-5,-14 18 6,10-6-1,-1 4 0,-2 9 0,3-5-2,1-2 0,3 7-3,2-5 1,-1-2-1,2 2 7,1-3-5,2-2 1,1-5 1,0 1-2,7-1-2,-2-2 15,4 0-14,4-4-2,-2 0 5,1-6 0,7-1 2,-4-4-1,5 0-1,1 0 4,2-1-5,-2-5 4,4 0-6,-5-1 0,-3-3 6,1 0-7,-4-3 7,-2 3 0,-6 3-2,-1-1-10,-4-2 7,-1 3 1,-5 2 3,-1-5-5,2-1 2,-7 4 3,0 1 2,-2 4-6,-2-1 12,-3 1-11,1 2-1,-2 2-1,1 3-2,-7 2 2,4 4 3,-1 1-1,2 3-4,-4 4-2,3-1-1,4 4 1,1 0-5,5-1-6,-4 1-1,2-1-5,6 2 5,0 0-8,0-6 4,2 1-2,3-3-3,2 1 6,2-2 1,-4-1-5,4 0 9,3-3 6,-2 0-2,5-3-2,-4 0 2,0-2 1,3 2 4,-3-1-4,4-4 5,-2 0-1,-2-2 4,1 0-1,-3 0-1,-1 0 1,1-1-3,-2-2 8,1 2 6,-3 0-12,1-1 6,1 1 0,-6 0 0,1 2 0,-1-2 2,0 2 12,2 4-3,-3-5 1,0 3-2,0 4 1,1-3-2,-1 3-1,0 0-5,8 12 5,-5-6 0,4 10 13,0 2-5,-1 8 2,3 5-4,1 1 0,-5 1 3,-1 4 1,-1 9 1,1-1 11,-2 5 10,0-2 3,-1 0 19,3-2-15,-4-9-1,0-2 0,0 11 1,-4-14-2,4-1-2,0-2-18,-3 0 2,1-8 7,-2 2 1,3-6-2,-3-4-3,2-1 1,-1-4 5,1 0-1,-3-3 10,0-1-14,0 1 6,-2-4-4,1-1-5,6 0-1,-19-8-1,11 3 3,-3-4-3,-2-1-5,1-5-6,-2-1-2,0-6 2,0 2 1,4-6-8,-2-3 2,3 4 2,2-1-3,-2 1 0,5-1 0,4 8-8,0-7 4,2 5-8,5-3-5,4 0-9,1 6 1,1-11-1,7 7-9,-2 3 2,6 0-16,2-1-8,0 1-9,1 1-3,3 2-4,-1 0-7,-1 1 1,-3 1-9,1-2 0,-7 4-8,-4 1-1,2 0-4,-6 1-1,-1 2 4,-2 0-3,1-3 2,-4 3 5,2-3 5,-6 4 2,3-6 2,-4 5 7,0 0 2,0 0 5,-1-1 4,-2-2 4,2 4 8,-1-1 1,0 1 6,-1-1 7,1 2 2,2-2 1,-3 2 10,3-2-2,-2 2 1,0-1 2,2 0 2,0 1 4,0-2 3,0 2 10,0-2 5,0 0 8,0 0 3,4 1 4,-4-1 2,3-2 1,-3-1 3,5 0 6,-3 1-1,1-3 9,0 1 6,-2 0-1,1 3 3,-2 1 4,0 0 1,0 1 0,0 2 3,-3-1-14,3 1 5,0 4 1,-6 0-15,6 0-4,-7 5-2,2 3-1,-2 1-3,3-1-4,-1 3-4,1-1-2,1-1-2,3 1 1,3 0-5,1-1 4,1-1-2,4-1 0,-2-2-2,7 2-2,-3-5 3,3 0-7,-2 1 9,1-3-6,4-3 2,2 1 3,-1-3-6,1-1 7,-1 1-7,-4 1-2,-2-2-2,2 0 2,2-1 1,-5 3-1,-1-2 0,-3 2 4,-1 1 3,1 0-9,-1 2 6,-2-2 0,-4 3 1,0 0-6,5 0 0,-5 0 0,0 0 1,-6 17 1,2-5 13,-1-3-17,-4 5-1,1 0 5,1 0-3,1 3 0,-1-5-2,3 4 4,2-3-3,2-2-1,-2-1-1,4 1-2,-2-2 1,2-1-6,2-1-1,3-2-1,1 6-7,3-5-11,0-3-14,4 1-4,-1 0-8,6-4-3,1 0-3,-1-4-3,9 0-2,-3-2 2,-3 1 7,3-6 2,-5 5 4,3-6 1,-1-2 7,-1-1 5,-6 3 4,1-1 5,-3 0 7,-2-2 7,-2-1 8,-1-1 6,-2 2 3,-5 0 12,1 2 7,-3 1 2,-3 1 10,3 1-2,-2 4 4,-2-1 0,-3 3-3,0 2-6,0 2 1,-1 1-5,-5 3-4,-2 2 3,-2 5-5,3 1 0,-3 2 2,4 0-9,0 2 2,0 0 1,-3 6-2,7-7 3,0 0-1,3 2-6,0-4 2,4-1-4,2-2 1,0-1 2,5-1 0,-2 1 2,5-3-1,1 0 0,1-3 1,-1-1 2,4-1-3,1-4 4,2-1-4,3-1 5,-4 0 0,-2-1-4,1-3 6,1 0-3,-3-6 5,-2 1 1,3-2 0,0-1-1,-5 2 10,-3 0 1,3-2 9,-7 5 2,4 1 1,-2 0 6,-2-1-2,-1 5 0,0-1 3,0 3 9,0 1-24,0-1-6,0 5 6,0 0 2,0 0-8,0 0 8,-10 17-17,6-7-2,0 2 3,1 0-6,-2 2 0,5 3 1,-2-4 1,2 3-7,2-1-1,-2-2-10,5 0-1,-4-1 1,3-2-8,2 1 3,0-3-9,2 0-1,4-2-3,-2 0-3,4-1-3,2-1-6,-1-4-6,0 2-2,0-4 0,-2-1 5,0-3-1,0 1 7,0-2 4,-3-1-3,0-4 4,-2 3 6,-3-3 4,4 2 5,-7-1 5,5 1 5,-5 3 13,-1-2 6,-1 5 1,2-4 7,0 3 12,-2 1-17,0 4-1,2-3-5,-2 3 3,0 0-3,0 0-2,0 0-1,0 15-5,0-8 4,0 3 7,-2 0-6,2 1-2,0-1-3,0 2 3,-2-3-3,2 2-1,-2-4 0,1-1 1,2 0 7,-2-1 0,-1 0 2,2-2 3,0-3 4,0 6 2,-2-3 1,2-3 10,0 0-12,0 0 2,0 0-1,-5-12-7,5 5 3,3-3-6,1 0-1,-1-2-2,3-3 1,1-2 13,-1 3-11,4-3 0,1 2-8,-2 2 11,2 0 2,-1 0-4,5 1 9,-5 5-14,3 3 6,2 1-4,-1 0 2,3 3 0,-2 1-6,2 5-1,1 0 5,-7 1 0,0 2 10,2 1-27,-1 1-9,-2 0 31,0 1-9,-2 3 3,-4-2-3,5-4 5,-7 0-5,1-2-5,-2-1 7,2 1 2,-5-3 4,4 1-1,-2 0 0,0-5 7,-2 3-2,2-3 5,0 0-1,0 0 3,0 0-1,-5-13-4,5 6-4,2-5 0,0-2-8,3-3-5,3-3 3,2 3 1,2-4 0,2 5-5,4-2 5,-4 3-5,0 3 12,5 2-8,0 3-4,1 2-1,1 3-2,-1 3 4,2 3 4,-2 3-9,0 3 2,-2-3-1,-2 5-4,-3 3 3,0-1-2,-1 1 3,-3 0-8,-3 2 1,-1-1-5,-2 2-30,-1-2-5,-2-1-22,-5 1-26,1-2-15,-5 2-23,2-6-22,-7 3-27,2 0-37,-6-3-29,1-1-36,-2-3-26,-1 1-218,-6-2-568,3-3 251</inkml:trace>
  <inkml:trace contextRef="#ctx0" brushRef="#br0" timeOffset="7567.6332">9453 12348 47,'-2'-4'175,"2"-1"0,0 0 2,0 5-1,-2-7-9,2 5-10,0 2-14,0 0-9,0 0-7,0 0-3,0 0-1,-9 14-10,6-5 2,0 3-7,0-1-6,2 3-3,1-2-6,0-2-5,1 0-4,3 3-2,-2-4-7,5-2 2,-2 0-8,3 0 1,-2-5 0,2-1-2,6 0 0,-3-1-2,1-2-5,-1-2 0,0 1-9,-1-4-3,-2 0 5,-1-3 2,-2 1-10,0-2-1,-2-2-6,-3 2 1,0 1-8,0-1-7,-2 0-4,-4 2-8,3 2-12,-3-1-15,-2 3-23,3 1-23,-1 4-28,-2 0-31,8 0-36,-16 5-48,9-1-52,3 0-218,-4 3-513,2 2 228</inkml:trace>
  <inkml:trace contextRef="#ctx0" brushRef="#br0" timeOffset="9996.7238">5889 15165 20,'2'-10'127,"-2"-1"-19,0 1 15,2 1-12,-2-3-1,1 3 0,-4 0-6,3 1 1,-3 1-6,-2-2-3,3 3-5,-2-1-4,0 3 4,-1-3-11,-1 1-10,-1 5-8,0-5-1,-1 5-5,1 1-8,-3 4-3,2 0-8,-4 5-6,0 4-1,-1-1-4,0 5 4,7-1-9,-2 2 0,7 0-2,1 1 0,0-1-6,2 3-1,5 5-3,-2-7 1,4-4-2,0 3 2,-2-1 1,2 0-1,1 0 0,-1-1 1,-3-6-3,4 3-2,-7-3-4,3-3 6,-5 1-4,1-1 3,-2-1-1,-2 1-2,1-2-2,-5 0-1,1-1 2,-3-1-1,2-3 2,-1-2-4,-2 1 6,-1-4-9,1-2 7,0-1-5,0-1 6,1-1-2,2-1 0,2 1-3,-5 1 2,4 1-2,1 0-5,-1 5 5,5-4 3,-3 6-2,3 1 3,0 0 2,0 0-4,7 10 2,-2-2-2,4 2 1,-3-1-3,3 4 3,-1 2 0,6-4 0,-1 2 3,2-2-6,2-1 2,0-6 2,0 3 4,3-6-6,-3 2 4,4-6-6,-1-6 7,7-3-6,-5-6 8,2 2-9,-1-2 6,-5-5-4,0-4-2,-2 3 6,1-4-2,-5 1-2,-1-1 3,-2-5-5,0-1 3,-4-12-1,1 0 1,-4 0-4,-2 17 8,2-3 0,-2 6 8,0 9 2,0 5 7,0 0 3,0 2 4,-2 5-4,2 1 0,0 4 1,0 0-5,-3 17-1,3-3-2,0 12-2,1 2-3,-1 2-1,2 1 2,3-1-4,-3 0-4,2 0 2,2 4 5,-2-9-4,4 1 2,0-1 13,-2-7-7,-1 2 3,3-5-3,-4 4 2,5-9 1,-3 0-1,-1-2-1,3 0 1,-1-4 1,1-1 0,-2-3-3,2 0 0,0-3-2,2-1 3,0-4-7,0 1 4,4-5-5,1 0 2,-3 0 0,0-1 0,-1 0-8,1-1 1,1-2-1,-3 0 3,-5 2-3,4-1 0,-6-1-2,3-2 0,-2 2-1,-4-2 2,0-1-4,0 2 1,0 0 0,-4-3 2,0 5-1,-1-1 7,0 4-9,-1 0-1,-2 5 1,0 0 4,0 4-4,2 3 0,-3 0-4,-3 5 9,2 4-9,-2 3 2,-1 3 2,-1 7-1,6-5-5,-2 7 30,1 3 2,4-7-9,3 0-1,-1-1 3,3 1-3,3 0-3,0-4-4,1 2-1,2-8-2,1 1 0,-2-5-2,1 0 2,4-3-2,0 0 5,-3-3-4,4-3 1,-2-2-3,0-2 1,5-3 0,-2-1 1,-3-3-1,1 0 0,-1-1-2,0-3 0,-1 0-4,-2 0 4,-1-6-6,-1 6 7,1 1-7,-2 1 1,0-1 2,-1 8 2,-2-2 0,0 5 1,0 3-2,-2 0 0,2 3 2,0 0-5,0 0 1,-1 12-3,1-1 2,1 2 0,1 0 5,0 3-7,1 2-4,3-2 10,-4-4-4,5-1-5,0 2 5,-2-4 4,5 1-2,-2-4 1,1 2-2,2-4-1,-2-2 3,-1-3-3,4 1 2,-3-4-1,2 2 0,-1-8 1,4 0 3,0-1-4,-5-3 5,1 1 1,1-1-2,-5-3-3,1 0-5,0-3-1,-3-7 3,-2 9 0,2-2-2,-2 2 4,-4 2-7,-2 4 2,4 3-1,0 1 3,0 3-7,0 0-3,-2 1-1,2 4 3,0 0-4,0 0 5,0 0 0,10 18-3,-1-2 3,-2 0 2,-1 1-9,1 0 5,1 0 1,1 6-1,-1-6 2,0 1 2,-3-1-5,3 0 6,-1-4-4,0-1-1,-3-3-2,2 1-2,-3-4-2,1-1 1,1-2-3,0 0 7,1-5-2,-6 2 2,16-8 3,-8 1-6,2-2-2,0-5 3,4 0 1,-5-3 0,2-7 4,1-2 1,-5 1-2,1-2 6,-3-2-1,-4 0 1,2 1-1,-3-1 4,-3-1-3,2 4 4,-1 1 0,1 8 8,-3 5 5,4 1 3,-2 6 0,0 0 2,2 5-6,0 0 2,0 0-1,-5 24 2,5-4-5,0-1 2,2 6-6,3 3 4,-1 0-2,5-1 0,-1-3-1,1 1-1,1-2-3,3-6 6,-3-4-10,2 3-2,-4-6-13,0 0-6,1-4-16,1-1-16,-5-1-27,4 1-27,-2-3-30,-7-2-40,10-4-21,-2 0-159,-6-2-390,1 1 173</inkml:trace>
  <inkml:trace contextRef="#ctx0" brushRef="#br0" timeOffset="10179.9422">7002 14843 103,'0'0'171,"1"-11"-5,3 5-2,0 1-9,5-4 1,4-2-16,-1 1-6,5-3-6,6-3-11,-6 4-7,6-4-10,-4 5-7,-5-1-10,4-1-8,-3 4-6,-4-1-10,-3 7-13,-1-2-8,-2-2-22,-3 5-25,-2 2-47,0 0-26,0 0-38,5-3-30,-5 3-135,0 0-308,0 0 137</inkml:trace>
  <inkml:trace contextRef="#ctx0" brushRef="#br0" timeOffset="10465.4934">6037 15054 8,'-6'-5'160,"3"3"-13,3 2 2,-4-6-7,4 2-10,-2 1-9,2 3-6,2-7-7,-2 3-10,2 0-5,3-2-6,-2 1-12,6-5-7,0 3-1,0-4-13,7 1-2,-2-1-9,1 2-10,1-3-21,1 4-25,1-2-26,-1 3-38,0-2-33,2 2-39,-6 1-89,4 2-256,-6 0 114</inkml:trace>
  <inkml:trace contextRef="#ctx0" brushRef="#br0" timeOffset="11691.9167">20023 15611 80,'1'-18'136,"-6"1"8,1 0-8,0 3 1,-3 2-13,1 2-3,0 3-13,1 2-10,-4 3-10,-1 2-10,2 4 6,-1 4-5,-5 7 3,2 8-4,-2 6 7,3 3-3,-2 14 25,1 0-7,8 5 2,-2 1-6,-1 0 4,4 1-5,3 4-3,2 2-2,-1-2-2,3 2-10,-1-3-1,2-2-11,-3-1-3,0-3-40,-1 0 6,1-16-5,-4-4-3,2 3 0,-4-5-6,3 0-1,-3-8-2,-1-3-4,-1 1-1,0-7-12,1 0-8,-3-2-20,2-2-14,-3-5-31,4 0-24,5-2-35,-18-3-32,12-1-26,-2-4-14,-5-4-138,-1-2-376,4-2 167</inkml:trace>
  <inkml:trace contextRef="#ctx0" brushRef="#br0" timeOffset="11996.7423">19610 16306 98,'0'0'113,"9"-8"6,-4 4 1,3-2 6,5 1 0,3 0-1,2-7 2,8 6 5,3-4-4,-2-3-2,1 2-9,7 0-1,-8-5-3,-1 0-4,1 0-4,-8 7-4,5-4-8,-7 4 1,-4 0-3,-2 3-4,-1 0-10,1 0-4,-5 3-12,1 1-3,-2 2-5,-5 0-4,0 0-3,15 8-4,-11 1 2,-1 3-5,-3 0-2,3 4-8,1 0 1,-2-5-4,0 7-2,3-2-3,-1-5 0,2-1-7,-2 2 6,1-2-7,2-1 0,0-2-4,0 1-11,0-2-9,4-1-14,-2-3-20,1 1-20,0-3-21,0-3-17,3 1-14,-3-3-13,0-2-18,2 0-17,-2-8-20,2 3-20,-3-5-108,-5 0-340,-2-2 151</inkml:trace>
  <inkml:trace contextRef="#ctx0" brushRef="#br0" timeOffset="12088.5393">20235 15948 19,'-4'-8'32,"2"2"-8,0 2 2,0-1-21,2 5-23,-8-2-19,8 2 8</inkml:trace>
  <inkml:trace contextRef="#ctx0" brushRef="#br0" timeOffset="13024.2439">20316 15986 48,'0'0'208,"15"-5"-3,-4 2-8,-11 3-8,20 1-14,-8 1-17,4 3-1,-4 2-12,1 4-4,0 0-7,-4-2-2,-1 8-13,-3-8-5,-1 8-4,-2-1-11,0 1-3,-2-1-7,-2-3-4,1 1 0,-4-5-8,5 1-2,-3-3-3,1-2-3,0 0-5,2-5-2,-5 7 3,5-7-10,0 0 3,0 0-16,0 0 4,0 0-10,-4-21-1,8 10 11,0-7-19,1-2-5,4 2 5,5-4-7,-1-1-3,0 6 0,1-4 0,1 6-7,0 1 2,6-3-2,-4 9-2,0-1-3,0 2-1,-3 4 1,0 2-5,0 4 4,-2 1-6,-2 2 5,-1 3-3,-1 0-1,0 5 2,-1-5-4,-2 3 1,-1 0-2,0-2-5,-4 6-5,2-5-8,1 5-7,-2-4-10,0-1-19,1 0-15,-1-2-11,3-4-5,-1 4-8,1-5-25,4 1-5,-1-2-7,4-3 1,-11 0-10,29-5 7,-11 0-4,-4-3 20,4 0-1,-4-3 10,0-3 12,3-1 13,0-6 7,-2-2 6,-2 0 23,-1 1-10,0-2 22,-6 7 0,-2-2 25,0 2 13,0 1 15,-3 2 13,0 1 9,-1 4 7,-1 2-9,-4 2 6,1 3-8,4 2-4,-14 2 0,4 6-1,-5 4 3,0 2-8,-4 6-3,-1-1-3,2 1 1,0 2-2,8-6-12,2 1 13,3 0-6,1-6-2,0 1 10,3-1-13,2 1 13,3-2-10,0-1 11,1-3 5,1-2 4,2-2 0,4-4 1,3 1 1,-2-3-5,1-3 1,5 0-3,-4-3-3,-2 0 1,0-3-6,1 1 4,-1-4-5,2-6-2,-5 5-3,4-4 0,-6 2 13,-2 1-12,2 4 20,-5-1 3,0 6 11,-3 1 6,3 1-5,-2 4 2,-1 3-7,0 0-6,0 0-1,0 0-1,0 0 0,-18 20-4,15-8-1,0 5 0,-1-2-6,4-1-4,0-2 8,4 5-8,1-4 2,-1-2-6,6 1 6,-5-4-2,7 0 3,-1-3 7,2-1-2,4 0 9,-2-3-6,5-2 3,0-4-2,-1 1-1,7-6 1,-6 0-4,6-4 2,-3-2-8,-2-1 0,0-1 5,-3-4-6,2 0 5,-5-6-10,2 1-1,-4-7-1,1-1-1,-1-10-1,0-2-6,0-1 4,-5 2-5,-2 13 3,-1-2 0,-6 3-3,1 2 4,0 10 2,-4 6 4,1 5 1,0 4-4,3 5-1,0 0 1,-22 23-1,10 7 2,-1 2-7,-6 18 9,6 3-2,1-6-4,9 6 1,0-8-1,3-9-1,4-1-3,5-1 3,-2 0-3,5-5-3,2 0 0,0-5 7,-1-7-7,-3-3 7,2 1-10,1-2-5,-4-5-12,3-2-14,-2-2-28,-1-2-19,0-1-30,0-2-33,-9 1-27,19-7-43,-10 0-43,-4 2-167,0 0-459,-1-2 203</inkml:trace>
  <inkml:trace contextRef="#ctx0" brushRef="#br0" timeOffset="13494.24">20490 16856 65,'0'-12'192,"8"2"-14,4-2-7,-3-4-13,5 0 0,-3-2-11,6-3-6,-2-3-3,-1-2-12,-1 2-3,1-3-10,-5 0-9,1-1 1,2 4 2,-7-1-5,-1 9-7,-3-1-1,0 7-7,-1-2 2,-2 3-10,-1 1-5,2 4-7,-2-1-4,-2 5-11,5 0-1,-14 8-6,4-2-4,6 6-5,-5 3-5,2-1-3,0 3-2,4 1-5,2 0 0,1 0-4,0-3-4,4 3 3,1-2 0,0-5-1,8 4 4,-4-3 2,1 0 2,4-1-3,-3-3 4,-1-1-5,5 1-2,-5 2 4,2-6-3,-6-1 1,-1 0-3,1 1 0,-1 0-2,-4-3 5,5 3 4,-6-4-2,-1 4-6,1-4 2,-9 5-3,3-1 1,-5-2-3,-3-2-2,-1 2-3,-5 3-9,-1-1-5,2-5-11,-1 5-17,4-3-22,2 3-20,-1-4-26,3 5-23,2-3-36,4 0-38,6-2-51,-9 1-178,9-1-463,0 0 206</inkml:trace>
  <inkml:trace contextRef="#ctx0" brushRef="#br0" timeOffset="13772.1206">20992 16354 188,'7'-10'244,"-5"3"-15,-1 2-26,3 2-14,-4 3-7,7 0-6,-7 0-6,5 17-9,-5 3-3,0 7-8,0 1-4,-3 4-3,-1 1-7,-3-2-3,2-2-10,3-2-8,-3 3-6,1-4-9,1-1-11,1-9-3,2 1-8,0-5-8,1-1-10,-1 1-6,2 0 0,2-3-8,-2-2-10,3-4 3,0 0-6,2-2-14,2 0-13,2-2-23,1 0-20,0-2-18,-3-5-23,7-1-22,-5 2-22,3-1-16,1-2-19,-6 3-8,1-4-20,-5 3-15,-1-2-17,0 1-159,-5-1-407,-3 2 180</inkml:trace>
  <inkml:trace contextRef="#ctx0" brushRef="#br0" timeOffset="13955.5217">20875 16537 91,'0'0'185,"4"-7"-5,1 5-3,3-3-14,9 2-11,2-5-11,6 0-5,5 2-10,-2-4-13,6 1-9,-2 1-10,-1 2-11,-3-3-10,-1 3-13,-5 4-23,-2-6-21,-7 6-22,1 0-38,-1 2-21,1-3-37,-3 1-22,-2 2-27,1 2-90,-10-2-259,9-2 115</inkml:trace>
  <inkml:trace contextRef="#ctx0" brushRef="#br0" timeOffset="14810.5007">21508 16457 103,'10'-4'176,"-1"1"3,-1-2 0,-2 1-4,-1-4-5,-1 2-11,1 0-6,-2 1-6,-2-4-7,-1-1-12,-1 3-8,-2 1-7,-3-3-9,1 4-5,-2 0-9,-3 2-7,-3 2-7,-1 2-9,-4 7-9,-6 1 0,0 11-6,-1-1-1,0 4-6,6 3-3,-2 1-8,6-3 3,0-2-8,8-2 6,5-2-11,-1 2-1,7-6-5,0-3-1,5 4 6,-4-7-8,4 0 6,5-4 0,-1-4-5,6 3 2,-4-8 0,4 0-3,-1-2-1,1-1 0,-5-4-3,3 4 0,-3-3 0,-1-4-5,0 2 5,-3-4-4,0-1-2,-2 0 1,3-5 2,-4 6-2,-2 0 2,0 0-7,-2 7 10,-1 3 2,-1 0-2,1 2 3,0 0-6,-2 5 1,0 0-3,0 0 4,0 0-7,-13 17 4,9-7-1,2 5 5,-2 1-4,0 1-6,4-2 12,0-1-14,0-2 5,0-1-4,4 1 1,0-1 1,0-4 3,2 6 3,3-9 1,-1 4 12,2-6-3,4 1 6,-2-3-1,0 0-7,7-4 3,-1-4-6,-1 3 5,0-5-5,2 0-2,-3-4 3,0-4-4,4-3 0,-3-1 0,-4-2-3,4-3-2,-8-2 2,-1 1-1,-2-2 1,3-2-4,-5 1 0,-3 1-1,-1 2 3,2 4-1,-4-2 0,-1 11 4,3 5-3,-2 1 3,0-3-6,-1 9-1,-2 1-3,5 2-1,0 0 8,-11 19-7,4 0 5,5 5 1,-2 8-6,-1-3 7,2 3-6,1-2 2,2 2-5,1 2 11,0-5-6,5 3-1,-2-4 1,0-3-6,3-5 0,-1-2 1,0-3-1,5 0 0,-4-5 2,5 2-1,-1-7 2,-1 2 1,3-7-6,1 0 6,4 0-1,0-5-3,3 0 7,-1-2-2,-2-2 0,0-2 0,-3-1-4,9-3 3,-8 1-8,2-6 8,-4 6-7,-2-1 1,0 0 5,-2-1-4,-2 7 6,-2-6-6,-3 3 5,-2 5-6,-1 2 4,0-2-1,0 7 2,-4-8-2,4 8-1,-6 0 1,6 0-1,-18 10 0,6-4 2,6 2-5,-2 1 5,2 0-3,2 3 6,0 0-8,3 0 2,1 4-2,0-5 5,3-2-5,3 0 2,-2-3-3,2 3 0,-1-4 5,0-1-4,3 0 11,2-3-6,2 4 0,-2-5-6,0-1-9,2-2-10,-2 1-11,4-3-7,-4 2-18,2-5-10,-2 2-19,0-2-12,2 1-28,-2-1 8,-2-2-32,-2 3 10,3-1-25,-5 2-3,0-1-10,-2 0-6,0 2-98,0-7-314,-4 7 139</inkml:trace>
  <inkml:trace contextRef="#ctx0" brushRef="#br0" timeOffset="15040.5139">21661 16269 122,'28'-3'173,"4"-3"-8,8 2-7,-1-1-12,16-5-15,-1-1-12,-17 6-7,17-3-11,-20-1-16,3 5-19,-10-5-28,6 2-27,-9-2-45,-3 5-40,-3-4-48,-8 3-78,1 1-216,-4 0 96</inkml:trace>
  <inkml:trace contextRef="#ctx0" brushRef="#br1" timeOffset="209879.4122">15557 4521 104,'0'0'123,"-1"-8"-7,1 8-1,0 0-8,0-6 8,1 3-16,-1 3-5,0 0-6,-3-7-3,3 7-2,0-5-6,0 5-8,2-3-1,-2 3-4,0 0-10,0 0-1,0 0-12,0 0-5,0 0-5,0 0-6,0 0-8,0 0 5,0 0-11,0 0 2,0 0 3,0 17-6,0-5 2,-2 8-1,-1 4 1,3 3-3,-6 1 1,3 0 1,1 2-4,0 2 1,-2-3 8,1 1-10,0-1 0,0-3 2,-1 1-4,4-8 0,-1 0 1,-2 1 5,3-5-10,-1 1 0,0-4 3,-2-2-6,3 0 8,-2-3-4,2 0 8,0-2-6,0-1 10,0 1 4,0-2-1,-1 0 0,1-3 8,0 6-3,0-6 5,1 5 0,-1-5-3,0 0 3,0 0-3,-1 3 1,1-3-6,0 0 0,0 0-5,0 0-15,0 0-2,0 0-22,0 0 4,0 0-21,0 0-17,0 0-10,-8-10-28,7 6-9,1 4-12,-2-8-19,2 4-114,-2-1-272,0-1 121</inkml:trace>
  <inkml:trace contextRef="#ctx0" brushRef="#br1" timeOffset="210304.5652">15935 4512 20,'0'0'70,"0"0"-6,0 0-3,7 9-6,-6-2 4,-2 1 4,1 4-12,0 7 4,0 4-4,-3 3-6,-4 3 8,5 4-8,0-1 7,-4 0 4,3 1-5,-1-1-7,0-1-2,-1-2-11,1-2 11,4-3-5,-2-4-5,0-1 2,0-2-7,0-3 0,2-2-1,-2 1 0,2-6-7,0 5-2,-2-7-8,2 2 9,0-1-8,-2-3-7,2 1-6,0-4-10,0 6-8,0-6-23,-3 3-10,3-3-25,-2 3-29,2-3-55,0 0-175,0 0 78</inkml:trace>
  <inkml:trace contextRef="#ctx0" brushRef="#br1" timeOffset="210641.615">16253 4589 99,'1'-4'124,"4"1"-4,-3-1-6,-2 4-3,4-5 2,-4 3-26,0 2-15,1-4-2,-1 4-8,0 0-1,0 0-10,0 0-10,0 0 6,0 11-9,0 0-2,-1-1 5,-3 10-3,0 6-4,0-3 3,-1 5-3,1-3-6,-4 4-2,2-4 5,3 2-2,-3 0-2,1-1 4,3-8-3,0 3-8,-1-2-2,2-2 0,-4-2-1,4-1-3,1 1 1,-2-5-5,0 1 0,2-2 1,-4-3 2,4 1-7,-1-2-14,1 2-14,-1-2-15,0-3-20,1-2-15,0 8-19,0-8-20,0 4-13,0-4-86,0 0-228,0 0 101</inkml:trace>
  <inkml:trace contextRef="#ctx0" brushRef="#br1" timeOffset="210981.8656">16672 4531 93,'2'-7'182,"0"1"-16,2 4-19,-3-2-19,-1 1-13,0 3-14,0 0-9,2 9-7,-2 3-5,-2 8-8,2 8-7,-1 1 2,-3 4-3,2 0-16,-3 1 6,1 0-6,1 0 1,1 0-5,-1-5 1,1 1-1,0-3-6,2-1 5,-2-6-8,1-2 2,1-3-5,-3 2 1,2-6-8,-1 2 3,2-4-2,0 2-7,0-4 3,0 1-6,0-4 1,0 1-4,0 0 4,0-1-6,0-1 5,0-3-6,0 4 4,0-4 1,0 0-4,0 5-3,0-5 0,0 0-11,0 0-14,0 0-27,0 0-21,0 0-21,0 0-23,0 0-27,0 0-17,0-16-126,0 13-302,0-5 135</inkml:trace>
  <inkml:trace contextRef="#ctx0" brushRef="#br1" timeOffset="215083.9997">17101 4632 54,'0'0'96,"0"0"-4,0 0 3,0 0-9,0 0 3,0 0 4,0 0-9,3-4-2,-3 4-1,0 0 1,0 0-8,0 0-1,0 0-5,0 0-11,0 0 1,0 0-2,0 0-2,0 0-6,0 0-3,0 0-10,0 0-1,0 0-2,0 0 4,0 0-8,0 0-8,0 0 3,0 0-15,0 0 11,0 0-3,0 0-6,0 0-1,0 0 3,0 0-7,-9-7-3,9 7-1,0 0 2,0 0-2,-12 13 5,5-5-8,3-1-4,-5 3 9,2-1-9,-2 4 9,1 3 2,3-5-4,-3 2 4,2 5 1,-2-1-4,2-2 8,-1 1-5,-1 1 0,1-2-1,3 2 1,-1-1-1,3-1 4,0-1 2,-1 1-1,0-3-3,3 0 1,0-2 6,4 2-1,0-1-1,-2-1-4,2 1 6,-1-4 4,2 3-2,1-4 6,0 1 0,0-2-7,1 3 2,0-5 0,0 1 5,4 1-3,-2 0 1,2-4-2,-1 1-3,2 0 4,-4-1-1,4-2 0,-4 1-4,4-2 3,2 0-3,-3 1-1,0-4 4,-2 0-3,3 1 1,-2 1 2,0-4-4,-2 2 3,3-2-3,-4 0-6,1 0 9,-2 1 0,2-3-1,-2 1 0,-2 0 1,0-3-2,2 4-1,-3-3-1,2-2-4,0 2 0,-4-2-2,3 1 2,-3-2-2,1-4 0,-1 5 0,1 0-2,-2 0 1,0 2-1,0-2 0,0 2-5,0-1 1,-2 1 7,2 0-7,-1 1-1,-2 2-1,2-4 2,-2 4 4,-1-2-3,-1 3-2,2-1-2,-5-4 1,5 6-5,1-1 8,-4 1-6,3 0-2,-4 1-1,4-1 2,-3 1-6,3 0 0,-4 0-3,1 3 0,6 1-3,-10-6-3,10 6 2,-11-3-5,11 3-5,-10 0-16,5-2 3,5 2-1,-14 0 2,7-2 9,7 2-19,-10 0-4,10 0-4,0 0 3,-12 0-12,12 0-2,0 0-7,-12 0-3,12 0-13,0 0-15,0 0-12,-8 2-82,8-2-217,0 0 96</inkml:trace>
  <inkml:trace contextRef="#ctx0" brushRef="#br1" timeOffset="215941.8699">17710 4642 34,'-1'-5'95,"1"5"4,0 0-7,0-7-3,0 2-1,0 5-11,-3-4-2,2 0-5,1 4-3,-3-4-6,3 4-2,0-5 3,0 5-11,-2-5 2,2 5-8,-5-2-5,5 2 7,-3-5-15,3 5 0,-6-1-6,6 1-3,-8 1-5,8-1-4,-9 5 4,2-2-5,-2 2-1,0 2 2,0-2 5,2 2-7,-2 0-5,3 3 13,-4-4-10,2 2-5,0 1 5,-1 2-1,-1 1 6,1 2 2,4-2-4,-5 3-2,2-1 3,1 1 0,1-1 3,1-2-4,2 0-2,-1 1 4,1 3 5,2-6-5,0 2-2,-1 1 10,4-3-2,-1 2 6,2 1-2,0-4-5,2 2 4,-2-1-1,3-1 2,-2-1 4,3 1-1,-1-2-8,-1-1 5,4 1 7,-3-1-1,4 0 5,2-1 3,-3-3-2,4 2 1,-3-1-2,0-3-1,2 0-1,1 2-1,-2-1-3,-1-1 3,2-1 0,-3 1-4,2-2-4,0 0 4,-1 2-1,0-5-2,0 3 4,-1-4-5,1 2 3,-3-3-6,3 1 2,0-1-4,-1 0 2,-1-2-3,1 1-2,-2-1 0,5-3 0,-3-2-6,0-2 1,-3 2-1,1 2 0,-4 0 0,4-5-2,-2 5 0,-1 0-2,0 2 2,-4-1-3,2-1 0,1 1 1,-5-1-2,2 1 0,-1 0-3,0 2 4,0 0-5,-1-2-5,0 4 4,-1 0-2,-3 0-2,1-4-5,-2 4 3,0 0-2,-5-2-2,7 2-5,-4-1 0,0 2 2,-4-1-3,3 3 2,-2 2-6,2-1-2,0-2 0,0 1 2,-1 1-4,5 3-2,-3-3-8,-1 2 4,4 1-8,-2 0-5,8 0-5,-16 1-13,9-1-9,2 3-8,-3-3-21,8 0-22,-8 3-3,4 0-8,0-1-11,4-2-15,-4 7-92,3-2-272,1-1 121</inkml:trace>
  <inkml:trace contextRef="#ctx0" brushRef="#br1" timeOffset="216463.9051">18187 4599 14,'2'-3'138,"0"-1"-7,-1 1-5,1-1 1,0 1-2,-2 3-7,2-8-11,-2 5 0,0-1 3,0 4-6,0-7 1,2 2-2,-2 0 2,0 5-10,0-5-1,0 5-9,0-7 4,0 4-3,0 3-3,0-5-6,0 5 1,0 0-3,0 0-3,0-4-5,0 4 3,0 0-8,0 0-2,-2-5-7,2 5-1,0 0-5,0 0-10,-4-3-3,4 3-6,0 0-3,0 0 1,0 0-7,0 0-4,-2 11-2,1-6-3,-1 7 5,2-3-5,-4 8 3,0 2-3,1 1-1,0 7 2,-1 1-2,2 4-3,-1-3 2,-1 1 0,2 1-3,-2-3 2,-1 2 0,4-4-3,-3 1 15,3-10-17,-1 3-1,2-3 3,-2-1 4,2-4-6,0 0 3,0-1-2,0 0 1,-2-3-4,1 1 3,1-6-1,-1 2-4,0 1 3,1-1 0,0-3 2,0-2-3,0 6 2,0-6-1,0 4-1,0-4 2,0 0-2,0 5 2,0-5-5,0 0-10,0 0-13,0 0-20,0 0-27,0 0-35,0 0-44,0 0-48,0 0-53,0 0-128,11-9-412,-3 1 182</inkml:trace>
  <inkml:trace contextRef="#ctx0" brushRef="#br1" timeOffset="217103.2292">19376 4766 28,'-2'5'133,"-1"-1"-4,2 1-14,1-2-3,0 2 3,0-5-6,0 7 3,0-7-3,1 5-7,2-1 2,-3-4 3,5 1 8,-5-1-3,10-1-1,-3-3-7,3-1-3,-1-3-5,1-1-7,1 1 1,-1-4-10,2 0-4,0-2-11,-3-1 0,0 1-6,-1-3-11,1 4 2,-3 2-2,-2 3-5,4-1 2,-6 4-4,0-1-6,3 2-4,-5-1-9,2 4-6,-2 1 1,0 0-1,0 0-3,0 10-1,-2 1-2,1 3 3,-3 2-3,0 2 1,2 0-3,-3-1 1,2 1-1,3-3-1,-2 2-1,0-3-1,2-1-3,-1-1 1,1 0-20,0-2-19,1 1-24,1 1-22,0-6-17,0 6-30,1-7-14,2-3-11,-1 3-31,5-2-15,-4-3-111,-5 0-336,16-8 149</inkml:trace>
  <inkml:trace contextRef="#ctx0" brushRef="#br1" timeOffset="217242.3009">19663 4475 24,'0'-5'122,"0"2"-11,0 3-12,0 0-18,0 0-14,0 0-24,0 0-19,0 0-49,-9 13-14,7-8-46,1 5-92,4-3 42</inkml:trace>
  <inkml:trace contextRef="#ctx0" brushRef="#br1" timeOffset="217710.5291">19843 4725 93,'2'-4'190,"2"0"-7,-2-2-2,0 0-13,0-1-6,0-3-5,-1 1-12,-1-2-11,0 4-10,0-3-1,-1 4-7,-1-1-10,0-1-13,1 3-10,0 1-10,-3-1-9,-1 2-4,5 3-7,-14 4-4,5 3-10,-4 3-3,-4 3 0,2 6-5,2-5-2,2 4-6,-1 1-1,8-2-2,-5-1-4,1 0 0,7-4-3,-3 0-2,3-2-2,2 1 5,-1-1-1,2-3-4,0-1 2,2-2-2,1 3 2,-1-4 4,4-3-2,-1 0 3,2-1-3,4-4 1,-3-1-1,1-1-1,0-4-3,3 0-2,2-4 1,-2 1 1,2-8-5,-2-2 2,-1-1-1,-2-2-4,0-1 1,1 1 0,-4-2 1,1 4-3,-2 2 6,-1 5 2,-2 1 9,0 6 8,-1 4 4,-3 1 2,3 0-6,-2 1-2,-1 2-5,0 3-4,0 0 1,-6 10-6,1 2 5,-2 8-3,-3 4-1,1 2 3,1 0 6,0 2-10,0-4-6,3 2-16,-2 1-24,3-2-20,0-2-14,1-3-14,3-2-24,0-1-8,1-5-28,4 0-13,-1-2-10,2 2 4,2-6-10,1 1-8,3 0-101,-1-6-306,-1-1 135</inkml:trace>
  <inkml:trace contextRef="#ctx0" brushRef="#br1" timeOffset="218645.9689">20106 4705 102,'3'-2'153,"-3"2"-15,0-3-14,0 3-11,0-3-16,0 3-7,0 0-2,5-2-11,-5 2-4,0 0-13,0 0 12,0 0 2,0 0-1,11 3 6,-4-3 0,-7 0-3,9 2 3,-2-2 0,0-2 2,5 2 1,-3-3-3,0-4-1,4 4 1,-4-2 0,1-2-7,0 1-6,-2-2-4,1-2-5,0 2-5,-4-1-4,3 1-4,-6-3 1,4 4-4,-3-3-3,0 5 2,-3 0-7,2 1-3,-2 0 1,0 4-6,0 0-8,-10 0-3,3 6 1,-6 5-1,-4 1-5,4 2 10,-5 6-11,3-2 1,-3 3 0,5-1-4,3-3-2,1 0 1,3 0-4,2-2 2,3-3-6,2 0-1,2 0 2,0-2 3,4-1-2,3-2 1,4-1 4,-1-2 0,11-1 8,-1-3-11,6-2 1,3-1-2,0-2 7,-2-1-5,3-3 1,-5-2 0,5-2-2,-1-1 3,-4-3-2,-1 2 0,-3-4-3,-4 0 1,-3-1-4,-5 5 6,2 1-4,-10-3 1,1 5 4,-1 1-2,-3 3 1,-2-2-7,-3 5 11,-1 1-9,-4-1-1,0 8 3,-4 0 0,-4 6-1,-8 5 0,1 3-1,1 2 2,1 0 1,8-5 1,-5 6-2,7-4-2,2-1 4,4 1-2,-2-2 2,4-2-6,0-2 8,4-1-3,0-1 3,0-1-1,4-2 1,0-1 2,1-1 3,-1-3 1,5 0-1,3-3-3,-2-2-1,6-2-1,-3-5 2,1 2-4,-2-4-6,1-2 6,2-6-5,-6 5-3,-1-1 2,0 2 0,1 3 1,-5 3 1,1 1-1,-3 2 3,0 3-5,1-2 0,-1 3-2,-2 1 4,0 2-1,0 0-3,0 0 9,0 0-11,-2 15 5,-1-8 1,3 2 0,3 1-2,-1-1 3,-2-1 4,3 0-3,-1-2 5,3-1 1,1 2 0,1-3 2,3 1 2,2-3 1,2 0 0,3-2 6,3-6-4,-1 2 4,2 0-5,-1-6 3,6-2-1,-8 1-3,3-6-2,0 0 0,-2-1-1,-1-4 1,-3-4 0,2-1-3,-3 0 2,0-4-1,-6 2 0,2 2-1,-4 0 5,-2 0-1,0 8 8,-2 2 10,0 5 2,-2 3 7,0-2-1,1 5-4,-2 1-6,-3 3-1,4 2-3,-14 9-4,1 3 7,-4 8-8,1 2 0,-1 4 1,4-5-2,4 7-3,-1-2-4,5 1 2,1 1-1,3-1 12,1-6-18,1 4 7,1-5-2,4-3-3,-1 2-6,5-3-6,-2-4 3,-2-3-1,6 2 1,-3-1-5,0-3-3,3 0-4,-1-2-1,0-2-1,1-3-4,-1 0-4,1-3-5,-1-1-6,1-3-10,-3 3-4,1-5-3,-2 0-6,-1-2 3,2 1-7,-4 2-5,0 0-12,1 0-12,0 2-5,-6-2-8,5 1-16,-3 2-8,2 0-18,-1 1-13,-3 4-14,0-8-103,0 8-303,-7-7 134</inkml:trace>
  <inkml:trace contextRef="#ctx0" brushRef="#br1" timeOffset="220273.0443">15349 5124 98,'-9'6'108,"7"-1"-11,-1 1-1,-2 1-10,3 2-2,0 2-5,2 3-10,2 2-12,-2-1 9,0 1 0,7 2-12,-4-6 3,3 7 5,0 0-5,4-2 0,-2 3-3,3-5 3,3 0 2,0-1-6,-1 0 3,4-2 5,-4 3-8,6-5 2,0-1-1,-1-2-3,2 1 3,1-3-5,1-1-4,6-2 3,-2 1-5,-3-3-4,5-2 0,-6 0 2,-1-3-3,-1-1-6,0 0 1,-1-2-3,2 0-2,-6-1-1,5 0-6,-3-3 0,-1 2-2,0-2 0,-1-2-1,-1 3-1,-3-1-3,0 3-2,0-1-1,-1 2 3,-1-1-1,4 2-2,-2 0-4,-2 1 2,1-1-3,-2 0-2,2 5 1,3-3-1,-3 3-2,4 2 1,-2 0-1,1 4 0,1-1 3,-3 2 3,2 1-7,1 2 3,1 4 1,-3 0-3,-3 1 0,7-2-2,-9 1 3,0-3-2,2 0-3,-3 0 3,0 2 1,0-5-2,-2 2 3,1-1-1,0-3-2,-1 2 2,0-3-2,-3 1 2,0 0 0,4-2 2,-3 1-2,-2-3 0,1 5 2,-1-5 2,3 3 5,-3-3 8,1 2 4,-1-2 2,0 0 0,0 0-4,0 0-3,0 0-2,5-12-2,0 7 2,-5 0-4,5 1-1,-2-4-4,3 1 3,2-3-4,1 3 0,-2 0-3,3-2 1,2 3 1,-1-4 2,0 6-7,1-4 3,-1 2-3,3 3 0,-2-3 3,5-2-5,-4 7 3,5-3 0,-2 1-4,-2 2 5,-2-1-5,4 3 6,-5-4-4,3 5 0,0-1 1,1-1 0,-2 1-2,2 0 1,-1-3 3,-2 1-4,0 1 3,2 0 1,-2 1-4,1-2 4,-2 2 0,-1-2-1,1-1 1,-3 2-4,0-1 4,-3 0 1,5-2-3,-5 1 3,3 2 0,-3-5-2,1 5 0,1-5 1,-1 2-1,-2-2 2,1-1-1,-1-1-1,2 1 0,-1-2 1,-2 0-1,1-1-1,-2 1-1,1 1 4,0 0-5,-1-3 2,1 5 3,-3-3-1,0 3 4,1 3-4,1-3 1,-2-1 1,0 6 2,2-6-1,-2 6 2,0-3-4,0 3 0,1-4-2,-1 4 1,0 0-1,0 0-5,0 0-1,0 0-15,0 0-8,-5-5-10,5 5-22,0 0-12,0 0-21,-6 10-13,1-8-16,2 3-9,-1 2-16,-1 1-14,-4 6-15,3 1-119,-5-3-317,-4 10 141</inkml:trace>
  <inkml:trace contextRef="#ctx0" brushRef="#br1" timeOffset="221145.779">16022 5914 12,'1'-4'151,"3"2"-5,-1-3-3,0-1-7,-3 0-2,4 1-8,0-3-5,-2 1 0,1-2-4,0 0-10,-2-3-6,1 3-2,-2-2-9,0 0-5,-2 0-10,2-2-5,-1 3-4,-2 1-2,2 1-7,-3 2-7,0-1-4,3 2-6,-5 2-6,-1-1-5,2 4-3,-6 0-3,1 7-3,-1-2-1,-4 6-3,0 2-4,2 1 0,0 3 0,0-2-4,4 1 0,1 1 0,0-1-2,1 0-1,5-6 2,0 2-2,1-3 0,1 1-1,0-3 2,1 0 1,1 0-1,0-3 2,3 2 1,1-3-2,-1-1 4,2-1-2,0-1 1,3 0-2,0-4 0,-2 1 1,2-2-3,-1 1 5,4-3-2,-5 0-4,2 0 1,0-1-1,-1-2-2,1-3 2,-2 5 1,-1-4-2,-1 0 3,1 5 10,-2-5-11,0 4 6,0-1 0,-1 2 3,-4 1 6,4-1 1,0 5 0,-3-3-3,2 2-3,-3 3-2,2-2-9,-2 2 1,0 0 0,0 0-1,0 0 1,-5 15 2,5-2-3,-3 4 0,-3 1-1,0 10 5,3-1-1,-5 2-6,2 3 0,3 2 0,-3 0 3,2-1-2,-2 0 2,2 3 1,-1-5 3,0-2-1,1 0-2,0-3 1,2-6 0,1-4 2,-1-3 1,-1 0-1,1-3 0,2-1 1,0-1 4,-2-3 10,2-1 15,2-2 8,-2-2 10,0 7 7,0-7 6,0 0-7,0 0-9,10-9 6,-4-2-17,5-3-2,6-5-8,2 0-8,1-7 0,3 6-1,4-4-2,-3-1 0,0 1-8,2 1 2,-1 0-4,-2 2-5,1 3 0,-4 2-6,-6 3-3,-1 1 0,-3 5-1,-1 1-5,-5 0-4,3 1-3,-4 3-1,0-2-7,1 0-6,-1 2-8,-3 2-12,6-2-14,-6 2-22,2-3-25,-2 3-28,0 0-37,5-1-21,-5 1-35,0 0-190,0 0-456,6-4 203</inkml:trace>
  <inkml:trace contextRef="#ctx0" brushRef="#br1" timeOffset="221974.2545">17115 5303 78,'0'0'110,"-8"-1"-3,8 1-7,0 0 0,-6 2 3,6-2-2,0 0 5,0 0-5,-6 1-8,6-1 0,0 0 6,0 0-9,0 0-2,0 0-11,0 0 0,0 0-6,0 0-5,0 0-6,0 0-7,-8 0-5,8 0-7,0 0-1,0 0-2,0 0-10,0 0 3,0 0-6,0 0-3,20-2-1,-20 2-5,16-1 1,-6 1 2,-3-2-9,0 2-5,1 0-7,0 0-5,0 0-4,-2-2-3,2 1-5,-8 1-4,10 0-6,-10 0-8,8-1-10,-8 1-12,4-3-21,-4 3-21,0 0-17,8-1-21,-8 1-103,6-1-261,-2-2 115</inkml:trace>
  <inkml:trace contextRef="#ctx0" brushRef="#br1" timeOffset="222468.0024">17542 5305 109,'0'0'102,"3"3"-11,-3-3-5,0 0 2,0 0-4,0 0-6,0 0 1,0 0-3,0 0-2,0 0 2,0 0-7,0 0 3,0 0-7,0 0 1,0 0-3,0 0-10,0 0-5,0 0-2,0 0-7,0 0 4,0 0-12,0 5-1,0-5 18,7 1-30,-7-1 4,9-1-3,-9 1-2,17-1 1,-8-3-3,3 3 0,2-1-4,-4-1-2,4 1 2,0 2-2,-1-3 1,1 2-2,-1-2-2,0 2 3,-2 1-6,-2-1-1,-1 1 1,-1-3-2,-3 3 4,2-2-2,-6 2-3,7-2-2,-7 2-8,6-1-6,-6 1-24,0 0-19,0 0-32,0 0-20,0 0-27,0 0-90,0 0-246,0 0 110</inkml:trace>
  <inkml:trace contextRef="#ctx0" brushRef="#br1" timeOffset="223054.2067">18203 5300 27,'0'0'90,"-5"2"-8,3 0 6,2-2-7,0 0 7,-2 4 7,2-4-4,0 0-4,0 0 10,0 0-14,0 0 3,-7 1-10,7-1 0,0 0-8,0 0-5,0 0-7,0 0-7,0 0-3,0 0-6,0 0-6,0 0 0,0 0 0,0 0-9,0 0 3,0 0-6,0 0-3,24-1 4,-14 1-8,1 1 2,1-2 0,6 0-4,-4-2 4,-1 2-6,-1 0-2,7-1 3,-6 0-1,0 2-2,3-1-2,-2 0-2,-1 0 2,-1-1-1,-7 1-1,3 2-3,-3-2 0,-5 1 4,10-1-4,-6 1 0,-4 0 1,0 0 4,9 0-4,-9 0 7,4-5-5,-4 5-1,0 0-2,5-1-3,-5 1-1,0 0-1,0 0-18,0 0-17,0 0-15,0 0-31,0 0-28,9 0-34,-9 0-94,0 0-259,0 0 114</inkml:trace>
  <inkml:trace contextRef="#ctx0" brushRef="#br1" timeOffset="223914.9144">15457 6841 139,'3'-16'156,"-3"4"2,1 2-1,2 1-7,-3-1-8,1 5-5,0 3-13,-1-4-13,0 6-14,0 0-7,0 0-5,-2 13 1,-1 3 1,-3 16-2,-1-1-3,0 15-8,-4-1-1,1 3-4,4-3-4,-1-10-2,1-2-5,0 2-5,-1-4-1,2-1-4,1-2-6,-3-2-2,3-6-3,2-1-2,1-7-4,-4 0-7,5 0-1,0-3 4,-2-4-9,2 1-8,-2 0-10,2-3-8,0 0-10,0-3-9,0 0-15,0 0-22,0 5-22,0-5-32,0 0-26,9-10-19,-8 3-26,3 0-123,-2 1-337,2-3 149</inkml:trace>
  <inkml:trace contextRef="#ctx0" brushRef="#br1" timeOffset="224232.5781">15792 6811 122,'3'-6'221,"-3"0"-21,2 3-21,-2 3-20,0 0-18,0 0-6,0 0-11,-2 21-3,-2-1-11,0 6-8,0 4-4,-2 1-7,1 2 6,0-3-5,2 3-5,-1-1-9,1-1-1,-3-1-7,1-4-2,3 2-7,0-5-2,0-3 0,0-3-8,1 0-6,1-1 4,0-6-12,0-1-3,0-1-2,0 0-2,-1-3-4,0 0-6,1-2 2,0 2-5,0-5-9,0 5-11,0-5-18,0 4-25,0-4-20,0 0-25,0 0-22,0 0-25,0 0-23,0 0-11,0 0-25,0 0-122,0 0-347,12-6 154</inkml:trace>
  <inkml:trace contextRef="#ctx0" brushRef="#br1" timeOffset="224555.5913">16234 6761 239,'2'-5'240,"1"-1"-4,-3 1-17,5 2-11,-5-1-21,0 4-15,2-6-18,0 4-16,-2 2-16,0 0-12,0 0-11,0 0-10,0 0-7,-9 18-7,9-9-6,-3 8-8,-1 0-5,2-1-6,-4 4-6,3 5 1,0 1-1,-3 3-4,-1 2 7,2 1-2,1-2-5,-1 2 1,1-2-1,-1 2 1,1-3-1,-1-2-4,2 0-1,1-3-3,-1-6-7,1-1 3,0 0-5,2-3-5,-2-2 2,2 0-3,-2-3-9,-1 2-17,3-5-17,-2 1-19,1 0-23,1-3-25,-2 1-19,4-2-12,-2-3-14,1 4-9,-1-4-13,0 0-24,9-7-15,-3 0-136,0-1-364,5-6 162</inkml:trace>
  <inkml:trace contextRef="#ctx0" brushRef="#br1" timeOffset="224838.4128">16630 6783 16,'8'-6'183,"-2"-5"0,-3 5-1,1 2-2,-2 0-5,2 0-6,-2 1-6,1 0-17,-1 1-6,-2 2-25,0 0-13,0 0-7,1 9 1,-2 2-5,-1 8-5,-3 13-6,-2-4-5,1 3-3,0-2-4,-2 3-10,2-1 1,1-1-5,-3 1-7,2-2 0,5-3-7,-5 3-3,3-4-3,1-8-1,1 1-8,0-1 0,-1-6 1,1 1-6,0-1-4,1-2-1,-2-3-6,1 1-9,1-2-14,-1-1-23,1-4-17,0 7-23,0-7-43,0 0-46,0 0-39,0 0-177,0 0-414,1-18 184</inkml:trace>
  <inkml:trace contextRef="#ctx0" brushRef="#br1" timeOffset="225466.4484">17214 6783 157,'0'-6'179,"0"3"-4,1-2-5,1 0-6,-2 0-5,0 0-9,0 0-6,0 5 0,0-4-1,0 4-8,-3-6-5,1 4-3,2 2-9,-1-6-6,1 6-8,-4-3-9,4 3-10,-4-3-6,4 3-9,-5-2-5,5 2-8,0 0-7,-11 4-4,5-3-6,0 2-3,-2 1 0,-1 3-8,0 0-2,0 1-2,-2 4-3,5-2 1,-5 6-6,0 0-1,-1 1 1,2 1-3,1-1 2,-1 8-2,1-2 1,1 2-3,4-4 5,-2 4-4,2-8-3,3-1 3,-1 2-2,1-1 5,1-2-4,4 2 2,0-4 3,-3 0 2,4-1-1,2-3 2,-1 1 2,1 0 3,-1-2-2,3-2 3,0 1-2,1-2 4,1-1 0,-2 0-2,5-3-6,-2 3 8,-2-3-6,4-1-5,-2-2-2,0-1 0,0 0-1,1-1 1,0 0-1,-2-3-3,0 2 6,0-3-5,-2 1-2,0-5-2,0 7 5,-3-7 1,2 3 0,1-5-8,-6-2 5,3 2-1,-3-3-4,1 1 2,-2-2-3,0 0-1,-2-2 1,3-7-3,-1 0 2,-2 3 1,-2 5-3,-1-6-2,3 4 3,0 2-2,-2 1-1,-2 6 1,0-4-3,1 5-2,-1 2 2,-2 1-5,0-3 2,2 7-3,-3-3-15,1 3-3,-2 1-7,1 1-15,-4 0-10,3 1-7,-3 1-12,1 0-9,0 3-11,-2-1-11,3-1-12,-1 1-17,0 2-16,1-1-12,0-1-13,6 1-14,-5 0-18,3-3-146,-1 3-383,3 1 169</inkml:trace>
  <inkml:trace contextRef="#ctx0" brushRef="#br1" timeOffset="226384.9315">17743 6747 11,'0'0'114,"-3"-5"-10,3 5-3,-1-4-2,1 4-16,0 0 1,0-7 1,0 7-1,0-3 0,0-1-1,0 4 2,0 0-10,-5-2-5,5 2-1,0 0-5,-4-5-1,4 5-6,-4-2-7,4 2 2,-4-4-2,4 4-1,-7 0-1,7 0-9,0 0 0,-11 2-7,11-2-1,-12 3-4,7 1-4,0-2 1,-1 1-5,-3 2 4,1 2-4,-2 1 6,3 1-5,-3-3-2,1 8 0,0 0 0,0 2 1,0 1-2,2 3 7,0-2-7,1 0 4,2 0-2,-1 2 1,1-2-1,2 2 2,-1-3 0,0 1 6,2 0-3,1-2 2,0 1-2,-2-3 0,4-1 4,-1 0 0,-1-1 1,4 0 4,-4-2-5,5 2-1,-2 0 7,-2 0-2,3-4-7,2 2 1,-2-3 1,1 2 2,-1-3-3,1 0 1,2-1 4,0-1-3,1-1 1,-3 0-1,4 2 0,-1-2 1,3-2-1,-3-1-3,6 0 2,-6-1-5,0 0 2,0-2-4,3-1-2,-1 1-2,-1 2 0,1-4-1,0 1-2,-1-1 2,-1 2-1,1-4-2,1 2-2,-3-2-1,1 0-1,1 0-2,0 0 1,1-3-3,-3 0 4,-1 1-3,3 0-4,0-3 7,-1-3-4,-3 5 0,1-5 2,2-1-5,-2 5-1,-1 0 0,-2-1 3,1-1 2,0 3-3,-3-1-2,2-1 7,1 2-4,-4 0 0,3-2 3,-3 1-2,0 1-3,0 1 4,-1-2-4,1 4 2,-2-2-3,-2-2 0,4 2 2,-3-2-4,-1 5 1,1-4 1,-2-2-3,2 7 2,-4-5-2,1 3-2,-1-2-8,1 2 1,0 1-3,-2 1-1,0-1-8,-1 3 6,0 0-13,2-1-8,3 1-9,-4 1-5,1 0-16,0 1-17,-2-1-13,4 2-22,-4-1-8,9 1-18,-8-2-24,4 0-9,4 2-14,-6-1-114,6 1-333,-5-3 148</inkml:trace>
  <inkml:trace contextRef="#ctx0" brushRef="#br1" timeOffset="227735.8938">18314 6735 30,'-10'-5'142,"10"5"-16,0 0-14,0 0-7,0 0-17,0 0-4,0 0-10,0 0-4,5-5-5,-5 5 0,0 0-8,0 0 7,2-4-8,-2 4 3,1-4-5,-1 4 2,0 0-12,0 0 17,0-6-11,0 6-1,0-5-5,0 5-6,0-4-2,0 4-2,-1-6-4,1 6 5,0 0-6,-3-2-6,3 2 1,-4-5-4,4 5 0,-3-3-8,3 3 2,0 0-5,-3-4 5,3 4 3,-4 0-2,4 0-3,0 0 2,0 0-5,-13 2-3,13-2 3,-7 2-4,0 0 11,5 1-13,-5-1-2,3 1 1,-1 3 4,-1-3-5,1 2 6,1 0-4,-1 0 3,-2 0-2,2 4-1,-1-3 6,2 1-3,0 0-4,-1 0 4,1 1 0,1 2-2,-1 0 1,-2 0-1,3 2 1,0-1 2,-1 1 1,-1-2 15,1 0-15,1 1 4,0 1-2,-2-2 0,1 0-2,2 0 3,-2 0 3,1 1-2,2 1 0,-2-2-1,2 1 2,-2 0-2,1-1 1,2 2 2,-1-3-3,-1 1 0,2 0 1,-1-2-1,1-1-3,0 0 1,-3 1 2,6 1 7,-3-1-8,1-1-2,1-1 1,0 4 0,-1-4 1,0 1-1,2-1-1,-1-1 2,0 2 2,1-2-1,2-2-1,-2 3-4,-1-2 2,3 0-3,-2 0 5,0 0-3,1-1-2,1 3 4,-1-4-3,-1 0 1,4 3-2,-3-3 2,1 2 0,1 0-1,-1-3 1,-1 1 1,3 3 2,-2-5-2,0 5-5,3-3 2,-3 1-1,0-1 4,3-2-3,-3 2-3,0-2 7,0 2-3,2-2-3,-7 0 2,14 1 0,-10-2-1,3 2 0,1-2 0,-8 1 1,10-4-2,-3 3 1,-2-1 1,0-2-2,2 4 2,-2-5 1,1 3-2,1-1 0,-1 0-1,0-2-1,1 0 2,-3-1-4,1 1 3,2 0-1,0-2 1,-3 2 1,1-2-1,-1 2-3,1-3 4,1-1-3,1 2 2,-4-1-1,0 2-1,1-2 5,0-1-1,-3 4 4,2-1 0,1-1-2,-3 0 1,2 0-1,0 1 1,-1-2-3,0-2 1,2 2 0,-3-1-1,2 4 1,-2-5-3,-1 0 2,3 5-2,-1-6 7,0 2-7,-1-1 1,-1 0-3,4 3-2,-3-1 5,-1 1 0,0 1-3,0-2 4,4 0-4,-4 2 1,1-4-1,0 3 0,-1 0 0,0-1-1,0 2 1,0-2 1,-1 2-1,0-1 1,1-1-2,-4 2 2,3-1-2,-3-2 1,4 3-1,0-2 1,-3 4-1,2-4 1,-3-2 1,0 5-1,4-2-4,-5 0 1,3 1 6,0 0-6,-1 1 1,-1-1-1,0 0-1,0 3 0,0-3-2,0 3 6,1-4-2,0 3 0,-1 0-1,-2-1-1,3 0 0,-2 1 7,1 1-8,2-1 0,-1 1-3,-3-2 1,1 3 2,2-2 0,-1 1-1,-2 1-2,6 2 2,-9-4-2,6 2-1,3 2 3,-7-4-8,2 2 2,0 1-1,5 1-2,-8-3 3,8 3-3,-10 0-1,10 0-3,-9 0 1,9 0-4,-7-1 0,7 1-11,0 0-2,-11 1-10,11-1-7,-8 0-12,8 0-15,-5 1-5,5-1-15,-5 2-18,5-2-13,0 0-6,0 0-6,-5 3-6,5-3-100,0 0-266,0 0 118</inkml:trace>
  <inkml:trace contextRef="#ctx0" brushRef="#br1" timeOffset="228643.5605">19104 6694 2,'0'-5'133,"0"5"-13,0-5 1,0 5-11,0-5-2,0 5 0,0-5-2,0 1-2,1-1-9,-1 0-5,3 0 6,-2 0-1,-1 0 0,0-2 1,4 0-5,-4 0 0,2-3 0,0 3 4,-1-1-5,-1 1 4,3-3-1,-3 5-2,1-2-5,-1 0 0,0 2-1,0-2 2,4 5-5,-4-5-5,1 4-5,-1 3-4,0-7-2,0 7-11,0-5-7,0 5-1,1-2-4,-1 2-11,0 0 0,0 0-9,0 0-3,0 0 0,0 0-6,-2 14 1,-2-3-1,3 4-3,-3 3-1,0 3 0,-1 3 3,0 3-2,-4 4-3,4-1-2,-3 1 1,1 3-1,1-2 2,0 1-2,0-5-3,1 1 3,-1 0-3,1-3 5,0-2 1,2-4-3,-1-4-3,0 0 2,2 0 1,1-5 2,0 0 0,0 0 1,1 0 0,-2-5-1,0 2-3,2-3 3,0-1-1,0 3-1,0-7 2,0 5 0,-2-2 1,2 2-1,0-5-2,2 4-3,-2-4 2,-3 5-1,3-5 3,-1 3-1,1-3-3,0 4-1,0-4 3,0 0-6,0 0 6,0 0 0,0 0-1,0 4 1,0-4-6,0 0 1,0 0 4,0 0-1,0 0-2,0 0 2,0 0-1,0 0-2,0 0 2,0 0 3,0 0-5,0 0 1,0 0 1,0 0-4,0 0 1,0 0 5,0 0-4,0 0 2,0 0-4,0 0 4,0 0-3,0 0 4,0 0-3,0 0 0,0 0 0,0 0 1,0 0-3,0 0 1,0 0 1,0 0 2,0 0-2,0 0 0,0 0-1,0 0-4,0 0 4,0 0-7,0 0-7,0 0-4,0 0-12,0 0-6,0 0-13,0 0-15,0 0-24,0 0-20,0 0-25,0 0-31,0 0-25,0 0-33,0 0-191,0 0-447,0 0 199</inkml:trace>
  <inkml:trace contextRef="#ctx0" brushRef="#br1" timeOffset="233303.216">15330 7549 98,'-5'0'103,"-2"0"-17,7 0 13,-12 0-1,7-1-2,5 1 7,-11 0-8,11 0 0,-8 0-5,8 0-2,-6-2-13,6 2-1,-9 0 4,9 0-10,0 0 5,-8 0-6,8 0-4,-6 2-4,6-2 0,0 0-7,0 0-5,0 0-6,0 0-1,0 0-6,0 0-4,0 0-4,0 0 2,0 0-6,0 0 6,0 0-8,21 1-6,-10-1 9,0 1-3,8-1 6,2-1-5,-3 2 3,4-2 0,6 0 3,2-2-9,1 2 1,2-2 1,0 3 1,1-2-2,4-2 2,-1 2-6,-3 0-1,1 0-2,1 0 3,-2-1 0,2 3-2,-2-3 0,0 0-2,-1 0 1,-1 3-4,0 0 2,-1-1-1,1-2-5,-2 2 4,0 1-2,-1-3-1,-1 2 1,-1-1 0,-6 1-3,1-1 2,1 1 1,-5-2-3,12 2-1,-9 0 1,1-2-3,-2 0 3,0 3 3,1-1-3,-2-2-4,-2 2 5,0 0-3,-4 0 0,1 1 2,-4-1-2,4 2 0,-3-2-1,-2 1 1,-1-2-2,2 1 4,-2-2-1,0 2-1,-1 1 0,2-1 0,-3 1 2,0-1-5,0 0 1,-1-2 1,2 2-1,-2 0 3,0 0-6,0 0 7,-5 1-2,8-3-1,-2 3 4,-6 0-2,6 0-7,-6 0 9,7-3-3,-7 3-2,0 0 0,6 0 1,-6 0-2,0 0 4,8-2-2,-8 2 0,4-3-2,-4 3 3,0 0-2,7-1 1,-7 1 2,0 0-2,0 0 1,0 0 0,5-2-1,-5 2-4,0 0 8,0 0-6,0 0 1,0 0 4,0 0-4,0 0 0,0 0-1,0 0 0,0 0 5,0 0 0,0 0 0,0 0-3,0 0 6,0 0-6,0 0 4,0 0 1,6 0 2,-6 0-1,0 0 1,0 0 0,0 0 1,0 0-2,0 0 4,0 0 3,0 0-1,0 0-1,0 0 1,0 0-2,0 0 1,0 0 5,0 0-4,0 0 1,0 0-2,0 0 2,0 0 0,0 0-4,0 0 0,0 0-3,0 0 3,0 0-1,0 0-2,0 0 1,0 0 0,0 0 0,0 0-1,0 0-2,0 0 6,0 0-7,0 0 0,0 0 5,0 0-3,0 0-2,0 0 1,0 0 1,0 0-1,0 0 1,0 0-1,0 0 0,0 0-3,0 0 4,0 0 0,0 0-2,0 0-4,0 0 0,0 0-8,0 0-8,0 0-23,0 0-28,0 0-30,0 0-36,0 0-30,0 0-32,-25 2-173,14-2-399,0 0 176</inkml:trace>
  <inkml:trace contextRef="#ctx0" brushRef="#br1" timeOffset="233817.3153">15119 7450 95,'-4'-4'113,"3"0"-8,1-2-2,0 2-2,1-1-4,-2-2 1,2 2 0,3 2-1,-4-2-4,0 5 2,1-5-4,1 1 0,-2 4-6,2-5-13,0 2-4,-2 3-5,0 0-11,0 0-2,0 0-5,0 0 7,12 10-8,-8-4-4,2 3-1,0 0-9,2 0-5,1 4 1,0 2-3,1-1 4,-1-4-8,0 5-4,3-2-6,0-2-23,-5 0-31,8-1-27,-3-2-39,-1-1-35,-2-4-134,3 1-301,0-1 134</inkml:trace>
  <inkml:trace contextRef="#ctx0" brushRef="#br1" timeOffset="234544.1252">16739 7377 65,'0'0'113,"1"-6"-10,3 3-14,-2 1 16,0-3-5,-1 1-7,2 0-1,-1 0-2,-1 0-10,3-2 3,-1 2 2,-1 0-17,0-2 7,-2 2 3,4-1-1,-3 0-5,0 0 3,2 3 1,-3 2-3,1-4-6,-1 4-5,0 0-10,0 0-5,0 0-5,0 0-5,0 0-1,0 0-2,-6 16-8,2-9 2,-3 3-5,2-3 2,0 4-3,0-2-4,0 1-2,0-1-3,-4 1 3,6-1-3,-2-4-2,1 4 6,3-4-9,-3 0-13,2 1-13,0-2-16,-1-3-15,1 3-20,-3 1-16,5-5-22,-1 7-13,-1-6-20,2-1-12,-6 3-103,2 2-276,3-2 124</inkml:trace>
  <inkml:trace contextRef="#ctx0" brushRef="#br1" timeOffset="235350.1099">15945 8086 43,'0'0'162,"0"0"-7,0 0-15,0 0-4,0 0-1,0 0-3,15-11-5,-13 6-1,2 0-4,0-2-2,-1 1-11,-1-4-1,0 3-3,1-3-3,0 0-6,0 2-10,-1-2-3,2-1-11,-4-1-2,0 1-3,0 1-5,0 0-2,0 1-12,-3 3-1,0-3-3,0 5-8,0-4-5,-2 3-5,0 2-4,-4-2-2,0 0-2,0 3-3,-4 1-1,3 2-4,-2 2 1,0 2-4,-3 2-3,0 4 19,1-5-1,1 7-6,1 0 1,3-5-3,0 2 1,2 5-5,0-4-1,1-1 1,0-1-5,6 1 2,-4 0-4,4-2 5,0 0-3,2-3 4,0 2 0,-2-2-1,6 1 0,-4-3-1,4 1 0,-1-3 4,1 2-6,-6-3 3,13-3 3,-7 2-2,1-2 2,5-1-2,-5 1-3,2-3 1,3 0-3,-3-2 1,0-1 1,1-1-1,3-3 0,-6 4-2,2 0 3,-1-2-3,0 2 0,-2 0-2,-2 1-1,-1 3 7,-1 0-7,1-2 3,2 3 2,-4 2-2,1 0-5,-2 2 0,0 0 2,0 0 1,7 11 4,-8 0 4,4 5 3,-6 4 4,0 5 2,0 1 8,0 3-1,-1-1 3,-1 0 2,4-1-2,-6 1 1,5 2 5,-4-4-5,1 0 3,-1-7 2,3 0 1,0 5-2,0-7-5,0-1 3,1-4-1,1 1-4,-1-4 2,0-1-4,2-1 9,0-1-6,0-1 8,-2 1 7,2-5 11,0-1 9,0 5 9,0-5-5,0 0-5,0 0-5,15-13-14,-8 1 7,6-1 0,0-3-3,8-3-15,-10 3-4,9-3 2,4-2-20,-9 6 3,6-1-3,-2-1-29,-5 4-14,4 4-19,-4-2-17,-3 2-20,-1 1-15,-1 2-16,-1 1-26,0 0-40,0 0-34,2 0-48,0 0-264,-1-2-578,0 0 255</inkml:trace>
  <inkml:trace contextRef="#ctx0" brushRef="#br1" timeOffset="236403.0577">16933 7391 95,'0'0'178,"0"0"-19,3-2-11,-3 2-19,0 0-16,0 0-4,2-3-10,-2 3-8,0 0-7,0 0-11,0 0-2,8 9-1,-8-2 0,1-1-6,3 3-6,-3 6 5,-2 2-3,0 8-8,-2-4 3,-1 6-4,-1 1 1,3-3-1,-1 2-4,-1 2 1,1-6 2,1 3-3,1-7-3,-3-3 2,-2 1 2,4 0-11,-3-1 0,4-6-1,-1 1-5,0-1 1,0-2-4,2-1-1,-3-3 0,3 0-1,0 1 2,-2-2 2,2-3 3,-2 5 1,2-5 5,0 3 4,0-3-1,0 0-5,0 0-1,0 0-11,0 0 3,0 0-2,-7-8-7,5 2-4,-3 2-1,3-2 0,-1-4-6,-1 1-1,1-1 1,-1-1-2,2 1 1,-2 1-4,1-3-2,0 4 3,2 1 0,-4 0 1,2 1 4,1 1-4,-1 1 4,3 4-9,0-5 3,-1 2-5,1 3 1,0 0 6,0 0-5,-1 12 0,-1-4 0,4-1 2,-2 0-1,2 3-4,-2 0 3,4 2 1,-3-5 4,4 3-6,-2-2 0,-1 1 1,5-2 2,-3 2 1,0-5-1,-1 0 0,3-2 2,2 1 0,-3 0 2,3-3 4,2-3-5,4 1 2,2-3-2,0-2 1,0-2 2,2 0-2,-3-1-1,7-5-1,-5 2-2,-1 1-2,0-1 5,-1 2-3,0 0 2,-2-1-2,-2 3 1,-2 0-3,-2 1-2,-2 3 4,3-2-1,-5 2-1,3 2-5,-3-1-8,1-1-5,-4 5-15,4-2-12,-3-1-24,-1 3-25,0 0-28,0 0-31,0 0-18,0 0-24,0 0-27,0 0-130,-9 11-382,5-7 169</inkml:trace>
  <inkml:trace contextRef="#ctx0" brushRef="#br1" timeOffset="237223.1406">16860 8251 20,'0'0'134,"0"0"-4,0 0-12,0-11-3,0 11 4,0-6-13,2 3 2,-1-2 7,-1 0 1,0 0-6,-1-3-12,1 2 7,-2 0-3,2-5-4,-2 4 1,0-1-5,0-2-3,-1 3-4,-2 0-5,3 0-3,-1 0-10,-2 3-10,1-2-5,-2 2-5,1 0-6,-3 2-1,1 1-7,-1 1-6,-5 2-3,4 3-4,-3 1-1,0 6 0,0-1-4,2 2-4,-3 2 0,2 0 0,0 2 1,5 0-6,-2-1 1,5-3-1,1-1 4,2 2-4,0-4 0,0-1 1,0 1 0,4 0 1,-3-5-1,3 0 8,2-1-1,-2-1 4,5-2 0,-1 0 0,0-3 0,-3-1-4,10 0 6,-6-3-4,4 1-4,-3-2-1,-1-1-2,1 1 2,-2-3-4,-2 0 1,1 2-2,0-6-3,0 6 3,-2-4-2,0 1 0,0-1 1,-3 3 3,1 3 2,-3-1 11,4 3-1,-3-2 3,1 2-3,-1 1-4,-1 3-4,2-2-2,-2 2-1,0 0 0,0 11-4,-2-1 2,1 2 3,-6 8 0,1 7 2,0 3 4,-2 3 7,-1 0 2,0 11 6,-3 5-1,0-6 2,1 3-2,-3 1 7,7-12-6,-2 11-3,-2-12 8,1 0-7,4-2-1,-2-3-3,-1-3 3,3 3-3,0-11-1,2-1-5,1 0 0,1-3-2,0-5-6,0-2 10,0 1-6,2-3 13,0 2 6,0-5 14,-1 3 11,1-5 5,0 5 8,0-5 2,0 0 0,0 0-15,0 0-8,5-14 3,0 5-12,3-7-4,2-1-4,-1-7-2,5-2 0,-1 1-6,0 1-5,2 0 0,-2 0-8,-5 7-4,4-7-4,-4 9-2,0 1-12,-4 3-8,5-2-11,-4 5-1,-1 3-16,-2-2 1,3 2-24,-2 1-12,-1 0-10,1 0-15,-2 2-17,-1 2-19,3-4-18,-3 4-27,0 0-23,0 0-13,0 0-8,0 0-5,0 0 0,0 0-3,3 9-161,-3-9-431,0 5 191</inkml:trace>
  <inkml:trace contextRef="#ctx0" brushRef="#br1" timeOffset="237613.8263">16932 8678 99,'1'-2'116,"2"0"9,-3 2 0,0 0 0,0 0 4,0 0 2,0 0-4,0 0-4,0 0-3,7-1-9,-7 1-10,0 0 0,0 0-3,0 0-1,0 9 2,0-4-1,-1 3-9,-3 1 0,4 1-7,-2 0-5,2 4-5,0-1-7,0-3-6,0 1-1,2 2-5,-2-1 0,4-2-6,-3-1-3,3 0 2,1-2-2,2 1-4,-5-3 3,5 0-1,-1-1 4,0-3-6,1 1 2,-1-1-1,3-2-3,-2-1-2,1-1-7,1-3 3,0 2-3,-2-2 1,1-2-2,-2-1-2,1-1-3,-1-5-5,-1 1 3,-5 2-5,2 0-4,3-1 10,-5 2-11,0 1-2,-2-4-3,0 4-2,1 0-3,-3 0-4,2 3-4,-3 0-1,0 0-8,1 3-8,-2 0-6,0 2-10,-1 0-8,-1 2-14,0 0-18,2 4-21,-4-2-25,0 1-23,7-1-21,-2 0-39,1 1-194,-2 0-436,3-2 193</inkml:trace>
  <inkml:trace contextRef="#ctx0" brushRef="#br1" timeOffset="238586.3188">17768 7524 106,'-2'-11'111,"6"-1"-8,-4 0 8,0 1 1,0-2 3,0 0 6,3 3-8,-1-3 8,-2 4 1,2-3 1,-2 7-3,3-3-1,-3 2 0,0 2-2,0-3-5,0 3-3,3 1-11,-3 0-10,0 3-12,0 0-6,0 0-8,0 0-7,0 0-1,-3 18-11,2-5 8,-3 3-11,-1 2-2,1 7-2,0 2-1,2-9-1,-2 12-3,-3 0 5,5 1-2,-2-2 0,0 0 4,1-1 0,-1 0-2,2-3 4,-4 3-3,1-8 2,4 3-6,0-5-1,-2-1-4,-2 0-1,4-3-4,-3 1 3,4-3-4,-4-2-3,1 0 1,3-3-4,0 0-2,-1-2 1,0-1 0,1 1 9,2-1-12,-2-4-2,-1 5 4,0-2 0,1-3 0,-1 5-1,1-5 0,0 0-1,0 0-2,0 0 0,0 0-1,-13-10-11,9 5-5,1-2 0,1 2 0,-4-2-4,-1-5 0,2-1-3,-3 0 2,2 1 2,-2-3 1,3 1 0,-1 4 2,2-2-1,0 3 0,-1-2 5,0 4 4,1 2 2,1 0-6,1-1 4,-1 3-2,3 0 6,0 3-8,-4-5-2,4 5 3,0 0 1,0 0-1,0 13 1,4-3-1,-1 0 3,-1 2 0,6-1-3,-3 0 0,0 5 4,2-2-2,-1 1 0,-1 0-2,0-1 2,2-5 3,0 1-4,-3 0 1,0-4 1,0-1 2,2 2 4,-1-4 1,2 2 9,-2-2 0,1-3 14,6 0-5,-2-3-6,3-1-3,3-3-2,-1-4 0,2-2-1,-2 2-3,7-5-2,1-1 1,-1-1 1,0-1-1,-6 5-3,-3-1-2,4 1 0,-6 0 2,1 4-4,-3 3 2,0-1 9,-2 3-12,-2 0 0,-2 1-4,3 0-2,-3 1-1,2 2-3,-5 1-9,0 0-1,5-3-4,-5 3-10,0 0-7,0 0-16,0 8-22,0-8-21,-5 11-18,0-8-16,2 4-37,2 0-16,-4 1-15,2 1-27,-2 2-156,-4-1-414,4 2 184</inkml:trace>
  <inkml:trace contextRef="#ctx0" brushRef="#br1" timeOffset="240475.8762">17642 8486 170,'2'-6'160,"0"-2"-2,1 1-14,1-5-15,-1 2 1,0-2-20,1 0 1,-4-3-4,0 1-3,0 2-6,-1 2-1,2-2-5,-2 1 0,-2 1-7,2-1-6,-4 2-6,1 5-8,-1-1-2,-2 0-5,2 2-5,-1 1-8,-2 2-3,-2 2-4,-2 3-2,-2 3-4,0 5-6,0-2 1,-4 7-3,5-3-4,1 0-1,3 0-1,1 2 3,-1 0-3,6-5-3,-1 3-4,2-4 1,0 1 2,2-4 5,1-1-3,0 0-2,1-3 6,2 2-2,-2-2 1,3-2 2,4-2 1,0 0 3,2-2-3,0-2 2,0-2-8,3 0 0,0-1 1,0-3-3,-1-1-1,0 1-5,-2-1 0,1-3 3,1 0-5,-6 4 0,1-3-2,-1 3 4,1-4-1,-3 4-1,2 0 0,-2 3 5,-2 2 4,-1-1 4,2 2 0,-4 0 3,2 3 1,1-5-2,-3 3 0,0 3-5,3-2 4,-3 2-9,0 0 0,0 0-3,-4 15 6,0-5-2,4 3 1,-4 5 6,-1 7 4,1 3 1,-1 2 3,0 0 5,-3 4 3,1 0-2,-4 12 2,0 0 4,-1 0-2,5-10-3,-4-2 3,0 0 13,3 0-15,-5 2-2,4-4 3,3-2-2,-5-1-6,3 1 2,0-3-3,3-1 1,-1-8 0,2 3-5,-4-4 5,6-2-2,-3-1-1,3 0 0,-1-4-6,1-4 4,0 2 11,0-2-12,1-1 3,0-1 4,0 1-1,-2-2 14,3-1-16,0-2 8,0 5-2,0-5 2,0 0-2,0 0 0,0 0-2,0 0-8,9-7-3,-3-2 0,5 1 2,5-4-1,-3-3-6,-2 2-7,2-3 3,1-1-4,3-1-10,-6 2-6,2 4 0,0-2-6,0 1-5,-4 6 3,-1-4-5,0 5-6,-1-2-4,-2 4-1,-2-1-24,3 1-10,-4-2-8,3 4-16,-2-3-12,0 1-24,-1 0-20,1-2-16,-3 3-14,2-1-5,0 0-7,0 0-8,2 0-4,0 0 4,-1-1-3,1 1 16,-1 0 10,-1 0 22,2-1 8,0 0 17,-2 2 16,-2-4 17,3 4 22,3 1 19,-4-3 13,2 0 17,-2 0 4,2 2 13,-4-5 17,3 3 0,-1 1 13,0-4 8,1 4 8,0-1-1,-2 0 16,3 1 8,-4 1 8,5-1-2,-5 4 19,1-5 3,3 4 5,-4 1-1,0 0 0,0 0-2,0 0-2,0 0-7,0 0-7,0 0 0,0 0 3,-10 16-11,6-7-1,-3 1 2,0 0-10,3 2 4,-4 0-6,4-2-5,-1 6-4,3-4 0,-2 1-4,1-1 1,3 1-8,0 2 2,-1-3-4,-1-1 2,4 1-1,-1-1-6,-1-2 1,3 0-5,-3-4-1,4 7 11,-4-8-10,2 4-2,1-4 3,1 0 2,0-2 0,0 1-6,2-2 1,-6-1 0,9 0-2,-9 0 3,14-5-1,-9 3-10,0-2-1,4-3 16,1 2-21,-6-1 4,3-4-4,-2 3-4,0-5-2,-1 1-3,-3 1-10,4-3 1,-4 1-5,-1 0 4,-1 3-4,1-1-1,-1-2 0,-5 2 0,-1 0-3,3 1 0,-1 1 5,-1 1 0,-2 2 2,2-1 1,-2 1-3,-1 4 2,0-4 1,4 1 0,-4 2 2,3 1 4,0-1-1,6 2-4,-9-2 5,5 1 3,4 1-3,-5-2-1,5 2 3,0 0-2,0 0-3,-4-1 6,4 1 0,0 0-1,0 0 1,0 0 5,16-2-3,-10 0 1,2 0 2,3-2 0,0 0 2,1 2-6,0-1 1,2 0 5,-1-1-5,6 0 3,-7 1-4,3 0 3,3-1 0,-4 1-4,2 0 4,-3 1-2,0-1 2,1 2-1,-6-2 1,0 3-3,-1-2 3,0 2 0,0 0 1,-7 0-4,8-3 2,-8 3 3,5 0-2,-5 0-1,0 0 1,7 3 0,-7-3 4,0 0-1,6 2-2,-5 2-2,-1 0 3,1 0 0,-1 3 2,-1-1-4,2 1 6,-3 2 1,-4 0-3,4 2-1,0 3 17,-5 2-12,4 0 5,-3 0-2,2-3 1,1 1 5,-4 2-5,6-3-5,-4-1 1,4 0 0,-1-2-2,1 2 0,1-4 5,-2 2-1,2 1-3,2-4 0,-2-2 2,1 2 0,1-1 3,-1 1 2,5-5 0,-3 4 0,1-5 4,2 4 5,-2-3-10,1 1 1,0-1-4,2-1-7,1-1 4,0 2 5,1-2-7,4 0 4,-4 0-4,0 0 2,0 0-6,-3-2 5,2 2-5,-2-1 2,-1-2 6,3 3-4,-3-2 2,0 0 4,-2 0 5,2-2-5,-1 0 4,-3 0-4,5-3-1,-1 4 7,-5-3-9,4-3 0,1 2-1,-5-4 0,4 1 1,-4 0 7,0-2-13,3 0 3,-1 0-3,3-1-2,-5 1 3,0-5-1,0 5-3,0-1 3,0 2 0,-4-1-2,3 4 2,-2-5-2,1 9 11,-4-7-6,1 5-5,-2-3-2,-3 4 3,4 0-6,-2 1-3,-1-3 9,-2 3-3,-1 0 0,2 2-6,0-1-11,0 1-16,-1 0-18,5 1-19,-2-1-15,3 1-33,0 0-28,-3 0-37,8 1-46,-9-2-4,9 2-31,-3-2-198,3 2-500,2-6 222</inkml:trace>
  <inkml:trace contextRef="#ctx0" brushRef="#br1" timeOffset="251525.8019">14477 14769 19,'0'0'102,"0"0"-13,0 0 0,3-3-5,-3 3-5,0 0-8,0 0 3,0 0-6,0 0 0,0 0 6,0 0 4,0 0-8,0 0 1,0 0-13,0 0 7,0 0-1,0 0-1,0 0-7,0 0 4,0 0 1,0 0-1,0 0-5,0 0 0,0 0-2,0 0-2,0 0 2,0 0-1,0 0-5,0 0-1,0 0 1,0 0 0,0 0-1,0 0-2,0 0-9,0 0 2,0 0-5,0 0 1,0 0-3,0 0-1,0 0-2,0 0-4,0 0 2,0 0-2,-10-2-9,10 2 3,0 0-1,0 0 1,0 0-5,0 0 0,0 0 0,0 0-3,-8 0 1,8 0-3,0 0 4,0 0-4,0 0 4,0 0-3,0 0 1,0 0 5,0 0-2,0 0 2,0 0-2,0 0-2,0 0-1,-5-2 1,5 2 5,0 0-5,0 0 3,0 0-3,0 0 3,0 0 0,0 0 1,0 0-1,0 0 1,0 0 3,0 0-3,0 0 3,0 0 0,-11 1 0,11-1-4,0 0 4,0 0-1,0 0 2,0 0-3,0 0-2,-7-1 3,7 1-3,0 0-1,0 0 0,-5 2 1,5-2 0,0 0-1,0 0 1,0 0-1,0 0 2,0 0-2,0 0 0,-8-2 2,8 2-6,-5-1 4,5 1-1,0 0 2,-10 0 0,10 0 1,-8 1-7,8-1-1,-9-1 2,4-2-2,5 3 4,-9 3-3,9-3-2,-9-2 1,3 4 0,-3-4 2,4 4-3,-3-2 3,0 0-3,-1 1 2,1-1 1,-2 1-5,-2-2 1,2 1 1,0 1-1,-3-1 0,0 0-4,2 0 9,-2 3-6,1-5-2,-2 1-1,0 1 2,-5-1 0,5 1-5,-5 0 9,-3-1-2,3 3-5,-1-3 1,-1 0-1,1 1 2,0 1-2,-2-4 1,3 5 1,-1-2-2,-2 0 2,4 0 1,-4 0-2,-1 0 2,5-2 0,-3 2 3,2 2-4,-1-2 0,-1 1-3,-7-1 1,0 2 2,-2 3 0,2-3-5,-3 0 7,1-2-3,10 3 3,-9 0 3,1-2-4,6-1-1,-5 3 3,5 1-4,3-3 3,2 3 0,2-1-1,2-3 2,-2 0-1,2 5-3,2-5 0,-2 0 0,2 0 5,3 0-4,-2 0 4,2 0-2,1 0-5,7 0 5,-13 0-6,4 0 6,5 1-3,-4-1-3,-1 0 1,9 0 3,-13 2 0,7-2 0,-4 2 0,3-2-1,-2 0 1,0 0 0,-5 2-1,3-2 0,-2 0-1,0 0 0,-1 2 1,-2-2 2,2 3-1,3-3-4,-1 0 7,-2 2-2,0-2-1,-2 1-5,2-1 5,-3 1 0,3 0-1,3 0 1,-3-1-1,-1 3 1,4-3-2,-2 0-2,1 1 7,-2-1-4,4 0 1,-1 2-2,2-2-1,-2 1 0,5-1 1,-3 1-1,-3-1 10,7 0-7,-4 0 0,0 0 1,9 0-3,-12 0-1,2 0 0,3 0 1,1 0-2,6 0 2,-13 0 0,7 0 3,6 0 1,-13 0-4,5 0 1,0-1-2,2 2 2,-4-1 0,10 0 1,-12 0-1,6 0-2,-1 0 1,-3 0 0,0 0-2,0 0 1,-1 0-1,0 0-3,1 3-1,1-3 7,-4 1-2,5-1 3,-2 2 0,1-4-1,2 4-1,2-2 1,-5 0-3,4 1 1,-1 1 3,7-2-3,-8 0-1,8 0 5,-9 0-1,9 0-1,-8 2 1,8-2-5,-6-1 5,6 1-4,0 0 1,0 0 4,-5-3-4,5 3-1,0 0 3,0 0-2,0 0-3,-5-1 5,5 1-3,0 0 2,0 0 0,0 0-6,0 0 3,0 0 1,0 0 5,0 0-2,0 0-5,0 0 3,0 0-2,0 0 4,0 0 2,-4-3-4,4 3 3,0 0 1,0 0-5,0 0 11,0 0-10,0 0-1,0 0 0,0 0 5,0 0-6,0 0 6,0 0-5,0 0 1,0 0 1,0 0-1,0 0-1,0 0 5,0 0-5,0 0 5,0 0-6,0 0 2,0 0 1,0 0 4,0 0-6,7-5 3,-7 5-1,6-7-3,-5 5 5,0-1-2,3-1-1,0 1 4,-1-1-3,1 0 3,-2 0-1,1 2 0,-1-3 0,0-1-1,2 2 1,-2 2-3,3-3 1,0 0 0,-4 0 2,3 3-1,-2-4-3,1 2 2,2 1 0,-2-2 1,1 3-1,-1-3 4,3 2-4,-2-3-4,0 2 9,0-2-4,0 1-2,-1 1 1,3 0-1,-1-1 4,-2 1-3,0-2 4,1 0-2,0 3-1,1-2 1,0-4 3,-1 5-4,1-3 0,-1 3 3,-1 2-6,-1-2 6,1 1-3,-2-1 0,3 0 0,-4 4 3,5-4-4,-2 2-2,-1-1 1,-2 0 2,0 3 0,6-4 0,-6 4-1,0-3 5,0 3-4,4-4 1,-4 4-1,5-3-3,-5 3 2,0 0 3,0 0-6,5-5 1,-5 5 2,3-3-3,-1 1 2,-2 2-1,2-4-2,-2 4 2,2-3 1,-2 3-2,3-4 2,-3 4-4,4-3 2,-4 3 2,0 0-1,0 0-1,4-3 1,-4 3 4,0 0-2,4-2-1,-4 2 0,0 0-4,0 0 7,0 0-3,0 0 0,0 0-1,0 0 5,0 0-6,0 0 12,0 0-9,0 0-4,0 0 4,0 0-5,0 0-1,0 0 1,0 0 2,0 0 1,0 0-3,0 0 4,0 0-6,0 0 2,0 0 1,0 0 2,0 0-2,0 0 2,0 0-1,0 0 2,0 0 6,0 0-7,0 0 4,0 0-6,0 0 0,0 0-1,0 0 2,0 0-4,-16 8 4,16-8-2,-3 4 2,-2-2-1,3 1 2,-2 1 3,0 2-2,0-1-3,1 0 3,-4-1-1,4 1 2,-1-1 0,0 1-2,-1-1-3,1 2 3,2-1 5,-2 0-2,0-4-2,1 5 2,1-4-1,-4 3-1,3-1 0,-3-1 1,5 1-3,-4-3 6,1 3-5,1 0 2,1 1 0,0-1-5,-4-1 4,3 2-2,1-2 3,-2 1-6,3 1 5,-3 0-1,-1-1-3,4 1 4,-3 0-4,2-1-1,0-3 2,-1 2 2,3 2 0,0-5-2,-10 5 5,10-3-6,-3 3 6,3-3 0,-5 1-4,5-3 5,-5 6-1,5-4-1,0-2-6,-6 5 4,4-1 3,0-3-3,-1 5-2,-1-4 4,2 1 2,-2 1-7,1-2 6,-1 2 0,3 0 2,1-4-2,-4 4 6,4-4 2,-3 3-10,3-3 1,0 0 0,-3 4-3,3-4 6,0 0-2,0 5-1,0-5 0,0 0 1,0 0-1,-6 1-1,6-1 1,0 0 2,0 0-2,0 0 1,0 0-1,0 0 1,0 0 1,0 0-3,0 0 0,0 0 3,0 0-1,0 0 2,0 0-1,0 0 0,0 0-3,0 0 6,0 0-3,0 0-3,0 0 4,0 0-1,0 0 2,0 0-4,0 0 4,0 0-4,0 0 3,0 0 0,0 0-1,0 0 1,0 0 0,0 0 1,0 0 0,0 0 5,0 0 1,0 0-12,0 0 3,0 0-2,0 0 3,0 0-4,0 0 2,0 0 3,0 0-3,0 0 2,0 0 0,0 0-2,0 0 1,0 0-3,0 0 5,0 0-2,0 0-3,0 0 3,0 0-2,0 0-1,0 0-2,0 0 8,0 0-4,9 4-1,-3 0 2,-5 1-2,0 1-2,7-4 1,-5 2 3,4 4 2,1 0-3,-1-1 0,0 3-2,0-3 8,1 5-7,-1-3 2,2 4 0,3 2-2,-1-4 3,1-1-5,2 0 8,-5-2-3,5 2-1,-3-2 4,2 2-4,-2-2-1,4 1 2,-3-3-1,-2-1 0,3 1-1,-3-1 4,1 0-4,-1 0 2,1 0-3,-1-3 2,1 4 1,-2-2 2,-1-2-10,1 2 7,0 0 0,-4-1 2,3-2-2,-2 3 0,0-3 1,1 3-2,-1-1 1,0-1 2,-2-2-3,2 3 3,-4-1 1,-2-2-4,8 2 4,-6-1-4,-2-1 0,3 4 6,-3-4-4,6 0 1,-6 0 4,4 3-3,-4-3 6,0 0-10,0 0 10,0 0-9,0 0-1,5 0 6,-5 0-9,0 0 4,0 0 2,0 0-1,0 0-5,0 0 8,0 0-6,0 0 1,0 0 2,0 0-5,0 0 4,0 0 0,0 0 11,4 3-4,-4-3-10,0 0 2,0 0-1,0 0 6,0 0-6,0 0 2,0 0 0,0 0 0,0 0-2,0 0 4,0 0 0,0 0-5,0 0 1,0 0 2,0 0-1,0 0 1,0 0 3,0 0-8,0 0 5,0 0 0,0 0 0,0 0-2,0 0 1,0 0-1,0 0 1,0 0 4,0 0-5,0 0 1,0 0 2,0 0 7,0 0-7,0 0 6,0 0-7,0 0-2,0 0-1,0 0 3,0 0 2,0 0-2,0 0-1,0 0 0,0 0 1,0 0 0,0 0 0,0 0 3,0 0-6,0 0 1,0 0 2,0 0-1,0 0-2,0 0 5,0 0-1,0 0-1,0 0 1,0 0-5,0 0 5,0 0-2,0 0 0,0 0 0,0 0-1,0 0 1,0 0 1,0 0-1,0 0-1,0 0 6,0 0-3,0 0 2,0 0 6,0 0-12,0 0 4,0 0-2,0 0-2,0 0 6,0 0-3,0 0 3,0 0-4,0 0 0,0 0 1,0 0 1,0 0-1,0 0 1,0 0-1,0 0 2,0 0 5,0 0-8,0 0-1,0 0 0,0 0 0,0 0 5,0 0-4,0 0 0,0 0 0,0 0-1,0 0-3,0 0 5,0 0-2,0 0 3,0 0 2,0 0-1,0 0-1,0 0-4,0 0 4,0 0 0,0 0-5,0 0 3,0 0-14,0 0-13,0 0-18,0 0-20,0 0-19,0 0-32,0 0-34,0 0-30,0 0-38,0 0-138,0-12-386,1 6 171</inkml:trace>
  <inkml:trace contextRef="#ctx0" brushRef="#br1" timeOffset="253663.9252">18326 7649 81,'1'-4'97,"2"-1"-21,-3 1 19,1 0 4,2 0-7,-2-3 1,1 4-1,0-1-2,0-2 12,-1 2 0,1 0-4,-1 3 3,0-3 0,-1 4-5,3-6 1,-3 6-8,0 0-4,1-4-9,-1 4-5,0 0-6,0 0-9,2-3-3,-2 3-4,0 0-10,0 0-1,0 0-6,0 0-4,0 0-5,0 0 3,0 0-5,0 17-1,-2-12-1,1 6-4,0 2-1,1 4-2,-2 0 1,2 3-1,2 5-4,-1 3 0,-2 1 0,2 0-1,2 2 12,-3 1-4,3 2 4,-3 1-4,0 1-1,2 9 0,-1-11-4,-1 0 5,-1 12-6,1-10-2,-2 9 1,4-11 3,-4 5-4,2 5 4,2 6 1,-4-14 2,4 9 4,-4 3 0,4-14 5,-2 2 4,1 10-6,-1-10 2,0-2 4,0 2 0,0-2 4,0 12 7,-3-14-11,3-1 7,0 0-4,-3 1 2,1-4-2,2 0 3,-1-2 0,-2 5-2,-2-6 1,4 1-4,0 1 2,-1-1 3,-1-1-9,2-4 2,-1 2-1,2-3-3,2 1 1,-2 5-1,1-9 1,-1 4-1,0 4-5,0-7-1,1 8-1,-1-1 2,0-7 0,0 7-1,0-1-4,2-7 2,-2 3 6,2-2-6,-1 2-1,-2-2-3,2 0 3,0-2-3,-2 2-2,2-1 3,-1 2-1,1-2 2,-1 0-6,2 1 2,-2-2-1,-2-3 1,4 3 3,-2 1-3,0 0 1,1 0 8,-1-1-11,0 4 1,1-3-1,-1-2-1,-1 4 3,1-2-2,-1 0 0,1-1 2,1 1-5,-1-5 0,0 5 1,0-6 1,1 0-5,-1 4 0,0-3 6,2-3-5,0 0-2,-2 0 3,0 0 1,0 0-3,2 1 7,-2-3-4,0-1 0,0 5-5,0-5 3,3 4 1,-3-3 0,0 3 0,0-3 1,3 2 5,-2-1-11,-2 0 4,2-2-3,-1 1 1,0 0 5,3 1-7,-3-2 3,0 2-1,0-3 4,3 1 0,-3 2-5,0-3 5,-3 0-3,6 0 3,-3 0-3,-3 0 0,3-1-2,0 2 4,0-2-3,0-1 2,0-3-4,0 7-3,0-7 1,0 4-4,0-4 1,0 0 3,0 3-3,0-3-4,0 0-10,0 0-7,0 0-5,0 0-2,-7-12-2,2 6 0,0-3 0,0 2-4,-1-2 2,1-1 6,-4 0-2,3 0 4,-1 0 1,-3-4 2,1 5 5,2-2 0,-3 3 7,4-2-2,-5-3 3,5 4 1,-3 0 5,4-1 3,-3 2 5,1-1 6,-1 3 5,4 0 0,0 1 2,2 0 3,1 2 0,-1-1 3,-2 1-3,4 3-6,-3-5 2,3 5-3,-2-3-1,2 3-1,0 0-2,0 0 1,0 0-2,0 0-1,14 11 1,-10-5 2,0 0-3,2 3 3,2-1 0,-3 1 0,3 2-1,-2-2 0,-1 3 2,3-2-1,0 1-3,-2 2 2,0-4-3,1 0-1,-3 2 3,2-4 0,-2 2 1,2-2-3,-1-1 4,-2-2-4,1 1 1,0-2 2,-2-1 0,2 1 5,-4-3 3,8 2-1,0-4 0,-1-1 1,2-1 2,2-4-3,5-2-2,0-2-1,2-1 6,5-8-7,0 4 1,-2 0-2,-1-3 0,6 0 4,-6 4-5,-6 2-1,0-1 1,-1 4-4,-1-4-4,0 6-1,-6-1 0,3 3-4,-6 4-9,2-1-6,-1-1-11,-4 5-12,5-5-12,-5 5-21,2-3-24,-2 3-27,0 0-27,0 0-15,0 0-18,0 0-12,-11 17-21,3-10-117,-1 3-368,1 5 163</inkml:trace>
  <inkml:trace contextRef="#ctx0" brushRef="#br1" timeOffset="254533.0178">18369 10747 98,'0'0'113,"0"0"-1,0 7-7,0-7 3,0 0-1,0 0-6,6 5 7,-6-5 8,0 0-1,0 0 1,0 0-3,0 0-4,12-9 3,-10 6-1,0-2 1,-1-2-5,3 2 0,-1-5-5,-3 3-6,0-3-3,0 0-2,-3-2 1,3 0-17,0-2-1,-5-1-10,-1 5 0,1-6-4,0 6-4,-1 0-5,-1-2-3,0 4-4,1 2-5,-1 1-1,-2 0-8,-2 0-3,1 3-4,-1 2 2,-4 2-8,-1 3-1,0 4-1,0 2-1,-3-1-2,3 2 0,2 2-4,-2 0 3,3 1 0,2-1-4,0 5 2,3-5-3,2 2 2,0-2 0,3-4 1,1 2-1,4-3-1,1 1 2,-1-2 2,5-1 2,-3 0 1,2-2 3,3-3 1,0 1 1,2-2 0,-2-2-1,5 1 0,-2-3-3,-2-1 4,5-1-5,-2 0 1,2-4-3,-3-3-1,2 0-4,-4-1 6,1-3-7,0 2 2,1 0 1,-3 0-5,-1-1 2,-3 5 2,-1-2 1,1 3-4,-2 0 5,0 1-6,-2 1 6,4 2-5,-5 2 1,2-1 2,0-1-6,-2 5 0,1-5-1,-1 4-2,0 1 2,0 0 4,0 0-2,0 0 7,0 0-4,0 15 3,0-5-1,-3 7 0,-1 9 5,1-1 2,-1 3 6,-2 1-3,2-2 3,0 1 5,0 3 0,-2-3-5,2 1 11,0-2-6,-1 0-3,2 0 5,1 1 0,-2-3 7,3-1-5,-2-3 2,2-1-1,-2-2-12,2-2 5,-1 1-7,2 0 3,-2-3-3,1-2 5,0-1 3,-1 0-5,2-5-6,-1-2-2,1 3 5,1-2 1,-2 0 1,1-2 11,0-3 5,0 4 6,0-4-7,0 0 5,0 0-5,0 0-2,7-10-7,-1 5 3,-1-5-12,4-4 1,0 1 7,2-3-14,0-1 12,6-6-13,-8 7 3,4 0-5,-3-1-1,3 3-6,-5-1 3,5 3-6,-6-4-8,2 8 2,1-2-2,-6 2 3,4-1-1,-4 5-2,1-3 17,-1 3-29,1 0 13,-5 4-1,5-5 2,-4 3 6,-1 2-9,0 0 6,5-6-17,-5 6-1,3 0 3,-3 0-30,1-4-8,-1 4-12,0 0-16,3-3-25,-3 3-24,0 0-20,-3-5-27,3 5-16,0 0-22,0 0-20,0 0-11,0-9-23,0 9-160,0 0-470,0 0 207</inkml:trace>
  <inkml:trace contextRef="#ctx0" brushRef="#br1" timeOffset="255397.7032">18591 11007 16,'0'0'169,"2"-4"-8,-2 4 6,3-2-4,-3 2-3,0-5-5,0 5-6,1-4-6,-1 4 1,0 0-9,0 0-4,0 0-9,1-3-5,-1 3-8,0 0-8,0 0-6,0 0-6,0 0-11,0 0 0,0 0-6,-9 10-6,5-8-7,0 2-5,1-2-1,-1 4-4,1-1-1,-2 2 0,1-2-2,2 6-5,-2-2 0,0 2-3,-1-1-5,0 0 2,4 2 2,-2 0 1,2 0-2,1-2-7,-1 2 2,1 0 0,0-1 0,0-1-4,1 0 1,2 1 2,-1-3-6,-2 2 5,8-2 5,-5-1-7,0 0 2,-2-1 1,2-2-1,0 3-8,2-2 4,-2-3-5,0 4 3,0 0-7,-3-6 4,10 3 0,-5 0 3,-5-3-2,9 2-3,-3 0 1,-6-2 1,10 1-4,-10-1 5,0 0-9,13-1-2,-13 1 5,10-3-5,-10 3 6,9-1-6,-9 1-1,11-3 4,-5 0-6,-1 3 3,0-4 0,-1 1 2,-1-2-1,-3 5-8,10-6 4,-6 1 6,-2-1-13,3 0 3,0-2 2,-1 3 1,1-4-3,-1-1 5,1 1-8,0-2 1,-1 3 14,0-2-13,0-1 0,1 2-4,-4 1 3,1-1 3,-1 1-7,-1 2 1,0-2 1,0 0 6,0 1-8,0 0-6,2 0 13,-4 0-4,2-3-2,-1 5 1,-1-2 2,0 1 2,-1 0-7,2 1 4,-3-1 9,1 1-12,0 0 0,-2 2-2,1-2-3,-1 2 5,5 3 0,-8-4-2,3 1 1,-3 1 0,8 2 2,-9-4 3,9 4-7,-10-1 6,4 1-1,6 0 2,-12 0-3,12 0-4,-9 1 4,9-1-1,-9 2-1,9-2 1,-9 3 1,4-1 3,1 0-3,-1 0-4,5-2 5,-4 4 0,0-3 2,2 3 1,2-4-9,0 0 5,-6 2 3,4 0-3,2-2-1,-3 3-2,3-3-1,-3 2-4,3-2 3,0 0-3,-4 4 5,4-4-5,0 0 3,-2 1-8,2-1-2,-3 3-2,3-3-2,-5 2-2,5-2-2,0 0 0,0 0-1,-5 3-6,5-3-4,-3 3-3,3-3-7,0 0-7,0 0-4,0 0-18,-4 2-19,4-2-20,0 0-33,0 0-29,0 0-32,-10 0-36,10 0-181,0 0-458,0 0 203</inkml:trace>
  <inkml:trace contextRef="#ctx0" brushRef="#br1" timeOffset="259692.2541">20621 6933 132,'3'-6'130,"0"-2"-7,4-4 4,-5 0-11,2 0-1,4-6-1,-6 2-2,-2-1-3,0-2 0,0 2 0,-5-1-6,0 1-7,-1 3-8,-2 5-2,3-1-8,-1 4-5,-6 1-10,0 4-6,-3 6-4,-3 5-9,-5 7-1,-2 5-5,3 2-5,-7 14 1,8-9-2,7 0-3,0 1-2,6-1-3,2-1-3,4-2 1,2-7-3,2-1-2,7-1 3,0-3-1,0-6 1,2-1 2,1-4-5,7-3-1,-2-6 1,3-3-4,6-5 1,-4-4-3,-1-4-3,-1 1 2,-3-6-4,-4-1 3,0 3-4,-2-4 1,-3 0-3,-3 4 2,-4-3-1,-1 2 10,-1 9 23,1 0 1,-1 7-2,-2 0 0,3 3-3,-4 2-4,4 2-2,0 3-6,-11 8-1,3 5-2,-2 3-4,1 11 1,0-1-1,1 3 1,7 0-5,-3-1-1,2-2 0,4-7 2,2 7 0,1-9-1,4 0-3,1-3 2,-2-4-1,1-1 3,1-4 1,3-3-1,0-3-1,6-4-1,8-8 1,-4 1 0,2-7-3,1 0-2,0-3 3,-1-6-4,-1 1 1,2-1-1,2-12-3,-6 9-1,6-10-5,-8 14-1,-1 0 3,-1 4-2,-2 1-2,-5 11 2,-3 1-1,-3 3-2,1 1 0,-1 3-3,3 5 2,-3 1 1,-1 4 2,2 2-2,-2 3 4,-1 3-1,-2-1-1,-1 3 2,3 0 0,-6 0-1,3-4 3,0-4 0,0 1-2,0-5-1,0 3-1,0-4 4,-1-1 3,1-3-2,0 0-4,0 0 2,0 0-5,0 0 2,5-13-1,-2 6 0,-1-2 6,-2-1-6,0-1-1,0 0 4,0-1-1,0 0 0,-2 2 2,-1-2-1,3 2-2,-4-1-2,0 6 0,2-1-1,0 1-2,-5 4 2,-1 1-1,-1 2-1,-6 5 4,2 1-1,-10 8 0,1 1 4,1 1-3,-1 2 3,3 0 4,1 1-5,5-5 3,-1 7 4,1 1-1,7-5 4,2-1-3,0-2 2,3-1-1,2 2 3,3-5 1,0 0 1,1-1 1,4-1 0,4-2 4,-1-5-2,1-1-1,8 2-3,-5-8-1,11-1 0,-5-1-1,3-5 1,3-2-3,-3-4 2,-1-1 0,1-1-3,1 1 2,-2-3-1,-4-1 0,3 3-3,0-1 0,-3-1 3,3 4-1,-6 5 4,-4 1-5,-2 4-1,-3-1-2,-1 2 1,-1 3-2,2 1 1,-3-1 1,-1 3 1,-4 0-3,9 4 3,-5-2 0,-1 3-1,-1 1 1,0-1-5,1 2 8,-1 0-6,-2-1 6,1-1-2,-1 2-1,1-4-3,-1 2 4,-1-1-1,1-4 1,1 6-1,0-5-4,-1-1 1,0 0-1,0 0-3,0 0-4,0 0 3,7-9-3,-6 5 2,-1-1 2,0 2 0,1-2-1,-1 0 3,0 5-1,-1-7-2,0 4 1,1 3-2,-3-5-2,-1 3-1,4 2 0,0 0 1,-20 10 4,8-5 1,-1 7 0,-3 0-1,-8 5 2,6 2 1,-4-2 0,10-2-2,1 1 3,2 1 3,-1-2 3,4 2-2,3-5 1,3 3-2,3-3 2,3 0 4,-1-3-1,5 2-1,-1-5-1,4-3-1,6 3-2,3-3 1,1-6 1,4 2-6,1-6-3,1 0-1,-2-5 0,1 2 4,-2-2-3,-3-4-3,1-1 4,-5 0 1,2-1-1,-7 2 8,1 2-5,-2 0-1,0-2 1,-4-1-3,-3 2 5,-1 7 5,-1-4 0,-2 2 6,0 3 3,-4 2-1,0 0-4,-2 1-1,-1 3-2,5 1 8,-14 5-10,3 0-2,0 2 3,-3 4-2,3-1-1,0 4 1,0 1-2,3 2-1,3 0 2,1 0 1,3 1 6,4-3-7,-2 2-1,3-3 2,1-3-4,1-2 2,3 1 0,1-1-2,1-4 3,8-1-2,-3-1 0,1-3-1,5-2 0,-3-5 1,0 0-1,5-6-1,-1-2-1,0 1 1,0-4 0,-5 0-1,0-4 5,-1-1-3,-3-2-1,1 0 0,-1-1 1,-4 1-2,-5 0 1,2-5 5,-2 1-5,-4 0 3,3 3 4,0 7 6,-4 1 8,0 3 13,-4 3 6,4 3 0,-1 2-10,-2 2 5,2 4-13,1 1 3,-1 16-4,-3 1-3,-4 10-2,0 7 3,1 11-1,-5 8 2,7 1 7,-9 1-6,1 5-4,-4 22-1,4-25 5,-2 2-5,-3 19-2,4-26-1,6-5-3,-1-12-8,-4 12-11,9-15-12,-2-4-18,-2-3-24,4-7-33,-2-2-38,5-7-34,-2-1-25,2-3-22,-3-1-159,4-4-408,0 0 181</inkml:trace>
  <inkml:trace contextRef="#ctx0" brushRef="#br1" timeOffset="259955.7208">21901 6850 25,'13'-21'191,"-3"5"-5,2 1-7,7 1-9,2-1-11,-5 6-15,2 1-7,0 3-12,1 1-16,3 1-5,-2 3-8,-5 3-11,2 6-8,-5-2-10,-2 1-7,-4 3-7,-2 2-4,-4 4-6,-1-5-2,-7 6-4,-1-1-4,-3 0-2,-4-1-2,-2 2-6,0-7-8,-3 5-7,2-6-8,2-4-11,-5 1-12,6-3-9,3-2-13,1-2-19,1-1-18,4 0-30,2-3-13,1-2-25,0 0-122,3-4-295,2 3 130</inkml:trace>
  <inkml:trace contextRef="#ctx0" brushRef="#br1" timeOffset="260215.9093">22374 6406 153,'4'-5'197,"0"4"-10,-4 1 0,1 11 9,-1 8-13,-1 8-12,-7 6-11,1-1-6,0 4-10,-2 13-12,-1-13-11,1-1-9,-1 12-11,3-13-7,-1 0-11,4-3-8,0 0-5,4-6-8,0-7-6,-2-1-5,4-1-4,-1-6-4,2-1-4,1-1-8,-1-4-11,4-3-13,0 1-16,1-4-18,1 1-21,2-4-27,-2-2-19,5-3-26,-1-3-15,-1 0-20,-1 0-21,-4-3-164,-1 1-368,-2-3 163</inkml:trace>
  <inkml:trace contextRef="#ctx0" brushRef="#br1" timeOffset="260934.6351">22145 6708 9,'0'0'162,"0"0"-1,0 0 4,0 0-9,18-6-3,0 4-5,4 1-6,6-3-3,-1 3-6,1 2-11,1 3-10,-3-3-4,0 3-8,-5 0-1,7-1-4,-7 3-3,0-2-5,-1-1-4,1 1-5,-2-1-4,-1 0-9,-6 0-3,3-3-1,-2 0-4,0-2 0,-3 1-5,2-2-5,-1 0-9,-1-2-4,1 0-3,-1-2-3,-1 1 0,-3-3-2,4 5 2,-5-2-4,-1-1 0,0 3 1,0-1-2,0-2 1,-4 2-3,0 0-3,0 0 1,0 5-6,-4-5-1,-2 2 0,-1 3-6,-6 0-1,2 1 4,-3 3-6,-3 4 1,2-1 2,-2 0-3,-2 5 1,6-2-1,-2 3 0,3 0 1,5-3-1,1 5-6,0-5 0,4 1-3,1 2 3,3-3-5,3 1 0,5-2-3,3 2 2,4-2-3,2-4 0,9 0 0,4-5 0,-1 0 2,-1-2-5,4-1 3,1-2-4,-3 1 1,3-4 5,1-1-1,-4-1 0,1 0 3,1-2 1,-3 1-2,-4 0 3,2 0-2,-3-3 0,-11 3 4,0 1 1,-2-4 2,-4 7 0,-5-4 3,1 3 5,-5 0-5,-1 2-1,-3 2 0,-1 0-1,-7-1 1,1 5-1,-10 0-3,-1 4 3,-3 2 5,-2 3-4,6 1 1,0 0-4,1 3 3,2-1 1,4 1-3,0 1 3,3-1 0,5-1-2,0-2 2,3 2 2,3-3 1,0-1 2,6-1 6,1-1 3,-2-2 4,3 1 0,4-3 5,1-2 0,1-2 1,4-1 1,1-4-5,1-1-1,4-5-1,1-2-4,1 2 2,-3-7-4,-1-1-2,1 0 3,-2-4-7,-1-1 0,-1-1 4,-3-2-4,-2-2 7,-2 1-10,-2-1-3,-5-3-4,4 3 6,-5 3-2,-3 3 7,2 8 5,-3 4 4,-3 4 10,3 0-11,-1 3-3,-3 4-3,4 2 5,0 0-7,-18 19 2,4 5 1,1 6-6,2 3-1,-2 1 5,-5 10-3,9-9-5,0-1 2,4 1 6,0 1-2,-1-1-4,3-3 2,3-2 2,-2 4-5,3-8 0,0 2 4,-1-10-17,0-3-8,3-3-9,-1-3-16,-2-2-17,0-1-17,0 0-20,0-1-7,2-1-23,-2 0-16,0-4-28,1 3-35,-1-3-30,0 0-161,0 0-431,0 0 191</inkml:trace>
  <inkml:trace contextRef="#ctx0" brushRef="#br1" timeOffset="266075.4413">13707 14323 81,'1'-3'133,"0"-1"-3,1-1-1,-4 1-17,4-2 4,-4 1-10,1-1-5,0 2 2,-2-2-8,2 1-2,0 0-3,-5 2-4,6-3-3,-4 3-5,-2-1-9,1 2-7,0-2-2,-1 2-11,6 2 0,-10 1-8,1 0-1,2 3-4,-3 2-2,-2 3-9,3-1-1,0 4 1,1 3-6,-5-1-3,8 0-2,-5 1 7,4-1-7,6 1 0,-2-3 1,0 4-1,5-3 0,-2-3 2,5 2-3,0-2-1,-1 0 3,3-1-1,-3-2-4,2 0 3,4 1-1,-2-4 0,0-1 1,1-1 0,1 1-2,0-1 6,1-7-6,-2 3 6,2-1-3,-3-1-1,1-1 2,0 0-6,-2-3 0,-3 0 4,2-2-3,-2 0 1,0 0-1,-2-2 4,-1 0 0,-1 1 0,-1-2-2,-1 0 2,-1 0-4,1 0 1,-5 3-1,1 0-3,-3 1 0,3 0-1,-2-1-2,-1 4 0,0 1-3,-4-1-2,-2 4-11,2 1-5,0-1-10,-6 4-10,-3 3-14,-2 0-18,5 0-15,-8 5-16,7-1-15,6 0-18,-2-1-8,2-2-18,-1 0-121,2-1-302,-1 0 133</inkml:trace>
  <inkml:trace contextRef="#ctx0" brushRef="#br1" timeOffset="267123.9907">12111 14175 104,'-1'-9'127,"1"-3"-7,-3 2-4,2-6-12,-5-1-7,4 8 0,-1-4-4,-1 3-4,1-1-6,-4 0 2,3 4-4,-1-3-4,2 5-10,-1 0-2,-4 1-3,2-1-6,1 2-5,-4 3-5,0-2-8,-2 4-5,4 1-4,-2 0 0,-3 6-8,0 0 2,0 5-8,-1 2 6,0 6-3,2-5-3,-1 6 1,7-3-6,0-3 2,3 0-3,-3 1-4,5-2 6,0-4-2,3-2 0,1 1 4,-1-1-6,3-3-7,-1-1 1,0 0 10,4-4-1,-4-1-2,7 1 3,-1-2 0,1-3 1,-3-1 2,2-3-8,0 0-1,-1-3-1,-1 2 2,1-6 4,-4 3 1,1-5-6,-1 4 5,-1-6 2,2 1-4,-3 0-1,-3 1 4,1 0 1,-2 5 5,0 0 2,0 1 1,0 3-2,0 1 0,0 0 2,0 1-3,0 0 0,-2 3 0,2 2-6,0 0-9,0 0 6,-1 12-3,-3 2 1,0 11 2,0 2-1,-4 3-3,5 4-3,-4-1 0,2 3 3,2 0-4,-2 10 5,-1-10 1,5-2-7,-2-1 4,-1-1 0,3-1 6,-3-1-1,3-1-1,0-10 0,-1-2 5,1-1 0,2 0 1,-2-5 1,1-1 1,0-5 0,1 1 5,1 0 2,-2-4 7,0-2-2,0 3-2,0-3 1,0 0-3,7-8-2,-2-1-2,6-6-3,-2-2 0,3-5-2,-3 4-2,5-5-1,0-1 2,-3-2-5,-1 2 1,3 0 1,-1 1-3,-3 6 0,0 2-3,-4 4 3,1-1-5,-3 6 3,1-3-7,-1 5-4,-1-1-11,-2 0-15,0 5-13,5-3-16,-5 3-17,0 0-19,0 0-15,-7 17-7,7-10-24,-1 0-7,-2 3-4,3-5-3,1 3 0,-1-3 6,2-1-77,-1 1-247,1-2 109</inkml:trace>
  <inkml:trace contextRef="#ctx0" brushRef="#br1" timeOffset="267404.1631">12182 14436 592,'10'-6'-45,"-8"1"20,2 0 16,-2 0 12,1-2 15,0 2 19,-1 0 22,0-2 4,0 5 13,-2-3 13,1 1-4,-1 4 0,1-4-11,-1 4 0,0 0 6,0 0-11,-2 13 2,-2-1-1,2 4 4,1 0-7,-1 2-2,4 0-3,1 1-6,-1 1-7,1-3 1,2-1-7,-2-4-4,0 0 3,3-2-5,1-1 2,1-2-2,-2 1 5,1-6-12,-2 1 6,5-3 1,2-3-5,-3-2 0,2-2-2,0-1 0,2-5-5,-3 0 0,-1 1-3,1-2 1,-4-3-5,1 0 2,-3 0-7,-4 0 0,0 1 0,-1 0 1,-2 5-3,-1-2-6,1 4 7,-3-2-4,0 2-1,-1 2-7,0-3-15,-2 7-15,-2-1-17,1-1-19,0 1-24,-3 1-22,3 1-15,1-1-25,-2-2-12,4 4-140,-3-4-329,2-1 146</inkml:trace>
  <inkml:trace contextRef="#ctx0" brushRef="#br1" timeOffset="267822.3301">12484 13505 87,'0'-6'169,"-3"0"-2,2 2-5,0-1-9,1 5-12,-4-2-11,4 2-18,-8 7-6,3 0-16,-1 4-10,-4 3-5,2 4-6,1-2-7,1 5-5,2-2-8,-1-3-5,5 2-7,-1-1 0,2-5 0,2 0-9,2 0 5,-1-4-9,1 3 8,1-3-4,-1-1 4,5-2-3,-1-5-4,3 1 4,1-2-3,-3-2 1,2-2-3,-3-2-1,1 1 2,0-4 1,-3 3-1,-1-4 0,-3 2 6,3-1 7,-6-2-5,3 0-2,-1-5-3,-2 6-3,-2-6-3,-1 1-1,-1-1-2,-1 0-3,-1 1 0,-4 1 0,3 3-8,1 2 4,0 2-4,-1 0-3,-1 4-7,3 2-7,-3 0-13,8 2-11,-18 5-15,9 5-20,1-1-21,-3 6-11,5 0-18,2 4-22,0 0 1,4 0-13,2 6-11,1-7-100,0 0-282,2-1 124</inkml:trace>
  <inkml:trace contextRef="#ctx0" brushRef="#br1" timeOffset="268318.5026">12570 13716 50,'0'0'148,"8"-3"3,-8 3-28,4-4-1,-4 4 4,0 0 3,7 16-7,-3-2 3,-4 13-2,2-2-8,-2 4-2,0 2-8,0-2-13,-2 0-10,2-2-9,-4 0-4,4-1-8,0 1-4,0-9-4,0 0-3,0 1-7,0-6-7,0-1 1,-2-5-6,2 1-3,0-1-6,-1-3 7,1-1-5,0 1-1,0-4 0,0 0-3,0 0-1,0 0-2,-3-11-2,3 3 0,-1 1-6,-3-2 1,3 3 0,-2-2-1,-1 3-2,-2 1-2,3-1-2,-3 3 1,3 0-4,3 2 0,-13 4 1,3 1-3,0-1 0,3 4 5,-1-2-3,1 1 0,-1 2-7,1-4 6,4 2-1,-2-4 6,2-1 2,1 1-6,0 0 2,2-3 0,-4 2 5,4-2 2,0 0 2,0 0 0,8-12 0,0 2-4,-2 0-1,2-3 4,-2 2 0,2-6 1,1 2-1,4 1-1,-6-1 3,-1 6 1,4 0 0,-7 1-6,6 0 1,-3 4 6,-2 1-5,2 2 2,1 1 3,-1 4 0,-3 0 1,4 4-2,-4 1-1,6 2-1,-1 0-2,2 5-1,-3 0 0,6-2 2,-6 1-6,6 2 1,-3-3-1,2-1-2,-2 1 4,-1-5-6,4 4 1,-7-2-4,0-3-11,0 1-15,-3-4-11,4 0-27,-4-1-9,1 0-18,-2-2-8,2 0-15,-4-2-10,2 0-22,-2 0-6,0 0-24,0 0-108,0-14-308,-2 3 136</inkml:trace>
  <inkml:trace contextRef="#ctx0" brushRef="#br1" timeOffset="268758.4452">12557 13811 8,'0'0'124,"-11"-3"-12,11 3-5,-17 8 0,9-1-3,-1 0-6,-5 5-3,4 3-11,-3-1 0,1 0-6,1 1-6,1-1 1,1-2-5,1-2 1,2 0-12,1-4-1,-1-1 0,3-1-4,0 1-1,0-1 0,1-2 3,2-2 1,0 0 1,0 0-8,0 0-1,9-12-2,-4 4 6,5-5-3,-2 0-1,2-4-7,-1 4 2,1-3-1,-2 2 0,0-1 1,2 1-8,-3 0 3,0 3-5,-1 2-2,0 0-2,-2 4-2,3 0-2,-1 0-6,-1 2 2,2 0-6,-2 1 4,0-1-2,3 3 0,-1 0 2,2 1-2,0 2 2,0 1-4,4 4-1,6-2-2,-2 2 6,-1-1-5,8 6 0,-4-6-4,7 1 2,-9-1 2,3-1-5,7-1 3,-9 1-3,2-1 2,-2 1-3,-5-3-3,0-2-3,-2 3-4,-2 0-4,-2-4-14,-2 0-11,-2 3-7,4-3-16,-5 1-15,-3-1-16,0 0-28,0 0-43,12-4-11,-10-3-167,-2 5-364,0 2 161</inkml:trace>
  <inkml:trace contextRef="#ctx0" brushRef="#br1" timeOffset="270116.7024">18923 7497 144,'0'0'219,"0"0"-9,-8-1-12,8 1-21,0 0-16,0 0-14,0 0-14,0 0-16,0 0-6,18-1-12,-7-2-9,1 1-5,7-2-11,3 0-11,7 0 0,3-3-9,0 1-8,0-1-4,0-1 1,-4 2-10,2-1 3,-2 3-6,-1 0-3,-10 2-4,-4-2-5,-5 1-6,3 0-7,-3 1-7,-3 2-21,0-2-24,-5 2-34,8-1-35,-8 1-11,0-4-14,0 4-22,0 0-131,0 0-318,-26 4 141</inkml:trace>
  <inkml:trace contextRef="#ctx0" brushRef="#br1" timeOffset="270482.5566">18951 7589 28,'-1'5'150,"1"-5"-4,0 0 5,9 2-5,-4 1-5,9-6-8,1 3-9,7-2-7,6-7-3,1 6-4,4-5-11,2 4-2,0-4-5,0 3-6,0-2-6,2 2-6,-3 0-5,-2 1-5,-4 0-7,-8 1-6,0 1-4,-1-1 2,-8 0 2,1 2 0,-4-1 2,0 1-1,-1-1 2,3 1 2,-6 0 5,-4 1-4,10-2 3,-6 2 0,-4 0-3,6-1 3,-6 1-1,0 0 4,8 0-8,-8 0 5,0 0 2,4-3-4,-4 3-5,0 0-1,0 0 3,0 0-1,0 0 0,7 3 7,-7-3-9,0 0-2,0 0-8,0 0-4,0 0-2,0 0-10,0 0 4,0 0-6,0 0-3,0 0 2,0 0-2,0 0-11,0 0-9,0 0-24,0 0-23,0 0-30,0 0-32,0 0-43,0 0-44,0 0-42,0 0-10,6-4-20,-2 2-168,3 0-470,-1 0 207</inkml:trace>
  <inkml:trace contextRef="#ctx0" brushRef="#br1" timeOffset="274461.8703">17158 12371 22,'5'-3'147,"-1"0"2,1 1-6,0-1-2,-1 1-5,3-1-7,-4 1-7,1 0-4,-4 2 5,5-3-6,-5 3 3,4-2-5,-4 2-8,0 0-12,0 0-7,-8-5-10,2 3-10,-4 2-6,-3 0-3,-9-2-7,0 2-6,-6 2-4,-4-2-2,-7 0-6,1 0-3,-15 7-6,16-5-2,-16 5-1,3-2 1,9-2-3,1 0 0,0 0 1,2 1 0,1 1-1,3 0-3,2-3-1,2 1 3,11 1-2,1-2 4,0-2-1,6 1 0,-1 1-1,4-2 2,2 1 3,1 1-2,6-2-2,-10 1 0,10-1-4,-8 1-3,8-1 3,-5 0 0,5 0-7,0 0 5,-6 2-5,6-2-1,0 0 0,-6 3-2,6-3 2,-3 4-2,2-1 1,-2 2 0,0 6 2,1 0 3,-3 6 23,1 0-2,-1 12 2,-2-3 3,0 5-2,0-1 2,2 0-1,1 3 1,-1-4-2,-4 2 2,5-2-6,-2-1-1,3-3 0,-2 0 3,3-7-4,-1 2-5,2-5 0,-1-2-1,2-1-1,-2 0-4,2-3 4,0 1-2,0-6-1,0 4-3,0-3 6,0-1 3,0-1 3,0-3 1,-1 6 7,1-6-6,0 5-3,0-5 2,0 3-2,0-3 0,0 0-3,0 0-4,0 0-3,-3 4 2,3-4-7,0 0-2,0 0-4,0 0 9,0 0-5,0 0 3,0 0-3,0 0-4,0 0 4,0 0-1,0 0 6,0 0-11,0 0 3,0 0 7,0 0-9,0 0 3,-3-11 3,3 11-5,0-5 13,0 5-20,-9-2 3,3-1 1,0 2-4,-5-2-2,-2 5 2,-5-4 4,-5 2-4,-7 3 2,-1-2-3,-6 2 0,-1 2-3,-2 0-1,-12-3 6,12 3-4,-12-5 14,14 4-14,-1-3-5,0 1 8,-1-2-3,2 2 3,5 0-3,2-2 4,-1 2-3,4-2 1,8 0 3,-2-1-2,4 1-5,2 1 1,0-2 5,3 1-3,0 0-2,2 0 4,-2 0-2,-1 0-1,3 0 0,-3 0 0,2-3 12,0 5-12,1-2 4,0-2 8,-2 2-8,-4 0-7,-1-2 8,2 1 3,-1 1-5,4-2 0,0 2-1,-6-3 1,6 2 4,2-2-3,-1 1 1,1 1 1,4 0-9,-1 1 8,0 0 1,8 0-6,-9-3 3,5 2 0,4 1-3,-7 0 3,7 0 10,0 0-12,-8-1 0,8 1-5,0 0-3,-5-1-7,5 1 11,0 0 3,0 0-1,0 0 0,0 0 1,-2 5 0,2-5 3,1 8-4,-2-3-5,1 2 2,-2 4 3,1 6 3,-4 1-2,4 1 3,-1 8-3,-4-1 3,0 3 5,-1 2 0,2-3-4,0-1-1,0 2-2,-3-6 6,3 3-5,0-1-2,0-4 2,2-4 2,-2-2-1,2 2-3,0-5-1,0 0 6,3-4-4,-1-1 7,-2-1-6,3 0 1,0-1 7,0 0 2,-1-1 5,1-4-5,0 5 5,0-5 9,0 3 2,0-3 10,0 0-7,-1 6 5,1-6-5,0 0 3,-3 3-4,3-3-6,0 0 0,0 0-8,0 0 7,0 0-8,0 0 2,0 0 7,-1 3-16,1-3 7,0 0 1,0 0-7,0 0 1,0 0-22,0 0 29,0 0-11,0 0 0,0 0-1,0 0 3,0 0-9,-3 3 7,3-3 1,0 0-2,0 0-2,0 0-6,0 0-1,0 0 3,0 0 12,0 0-18,0 0-1,0 0 4,0 0 0,0 0-9,0 0-7,0 0 4,0 0 5,0 0-3,0 0-9,0 0-10,0 0-14,13-6-20,-13 6-24,0-6-27,4 3-31,-2 0-39,2-4-33,3-1-34,2 1-27,1 0-222,3-5-548,0-1 243</inkml:trace>
  <inkml:trace contextRef="#ctx0" brushRef="#br1" timeOffset="277099.483">16790 11916 76,'0'0'128,"-9"-3"-7,4 3-7,-3 0-3,-1 1-8,-1 0-5,-3 2-8,-1 0-8,-2 1 0,-3 4-1,-6 3-7,-5 3 2,-1-1-1,-3 2-7,-2 0-3,-13 9 3,1-2-6,-3 4-1,-3-1-3,-1 6-3,-1-5-2,3 5-5,-2-3 4,0 5-9,0 0 0,0-3-1,2 1-2,-1 1-6,-24 9 2,27-9 13,0-2 1,-4 2-3,0 0-7,0 3 0,3-2-3,-2-4 5,2 2-6,-3-1-1,5 1 0,2-2-1,-1 0-4,3-3-3,-2-1 0,1 2 0,2 4-3,1-10 2,2 5 0,-6-3 3,15-4-8,-1-2 3,0 1-3,0 0 1,1-1 1,-1 3 0,6-4-4,0 2 1,0-5 0,5 0 0,4-1-2,0-3-2,5 0-2,-2 0-1,2-1 1,3 0-5,1-2 5,2 2-2,-5 1-2,3-4-6,1 5 2,-1-4 0,-1 5-1,2-2 1,-2-2 3,-3 4-5,4-3 0,0 1 0,0-1 0,0 0 1,0-2-1,2-1-1,-1 2 0,1-1-1,3-2 0,-2 2 3,2-4-2,1 0-2,-1 1 4,1-1 2,4-2-1,-5 3-4,3 0 5,-1 0-1,3-3 3,-3 1-4,3-1 3,0 0 1,0 0-3,0 0 2,0 0 0,-5 2-3,5-2 0,0 0-6,0 0 2,0 0-1,3-14 4,-1 8-8,1-2 2,-2 2 1,2-4-4,1 0-10,1 1 5,2-8-3,-2 8-3,2-8-2,1 0 0,0 0-1,1-2-1,-1 2 1,0-1-1,4-5 3,0 1-5,-4-2 2,2 6 2,2 0 5,-5 0-4,6-8 6,-7 9-2,3 0 6,0 2-4,-2-2 0,-1 5 1,0 3 1,-2-1 2,-1 6 2,2-3-1,-3 2-4,0 1 0,0 0-5,-2 4 3,0 0 1,0 0 2,0 0-3,-6 20 2,-2-4 1,-1 2 0,-2 3 1,-5 2 4,2 3 2,-3 0-2,1 0 1,0 1-3,-1-5 7,0 1-2,4-1-4,-4 1 4,6-7-1,0 0 2,1-3 1,1 0 1,1-2-1,0-3 2,3-1 0,0 0 6,3-2-1,-2 0 6,0-1 0,2-1 6,0 1-4,-2-1 4,4-3-6,-2 3 3,2-3 0,0 0-2,-1 5-2,1-5-3,0 0 0,0 0 0,-3 3-4,3-3 3,0 0-2,0 0-2,0 0 2,0 0-3,0 0 0,0 0 2,4 2-4,-4-2 2,0 0-3,9 2 2,-9-2-1,9 2 1,-3-1 0,-6-1 1,10 1-2,-5 2-2,4-1 2,-1-1 0,1 3-1,4 2-1,0-2 1,0-1 0,-2 1-1,5 1 0,4 1 2,-4 0-3,0-1 4,4 1-2,-5 0 1,1-3-2,-2-1-2,2 6 4,-3-4 1,1-1-5,-4 1 1,0 0 5,-1-2-3,-2 0-1,-2 0 0,1-2 0,-2 3 1,2-1-4,-6-2 3,6 2 0,-2-1 2,-4-1 4,4 1-4,-4-1 5,0 0 1,7 3 4,-7-3 1,0 0-1,3 3 4,-3-3 1,0 0-2,0 0 0,0 0 2,0 0-2,0 0-1,0 0 0,0 0-2,0 0 2,5 0-3,-5 0 5,0 0-8,0 0 1,0 0-3,0 0-2,0 0 4,0 0 0,0 0 3,0 0-5,0 0-4,0 0 7,0 0-4,0 0-4,3 2-1,-3-2 8,0 0-2,0 0-5,0 0 2,0 0-1,0 0 3,0 0-2,0 0 0,0 0 3,0 0-6,0 0 0,0 0 0,0 0 0,0 0-1,0 0-1,0 0 0,0 0 0,0 0 2,0 0 1,0 0-1,0 0-3,0 0 4,0 0 0,0 0-1,0 0 2,0 0-3,0 0 3,0 0 0,0 0-1,0 0-3,0 0 2,0 0 2,0 0 0,0 0-3,0 0 3,0 0-4,0 0 1,0 0 3,0 0 0,0 0-5,0 0 6,0 0-5,0 0 1,0 0 1,0 0 0,0 0 2,0 0-4,0 0 1,0 0 0,0 0 0,0 0 1,0 0-2,0 0 4,0 0-5,0 0 1,0 0 0,0 0 1,0 0-1,0 0 3,0 0-7,0 0 2,0 0 2,0 0 0,0 0 0,0 0 1,0 0 0,0 0 0,0 0-5,0 0 5,0 0 2,0 0-3,0 0 5,0 0-2,0 0-3,0 0 2,0 0-5,0 0 4,0 0-1,0 0-4,0 0 6,0 0-7,0 0 5,0 0 2,0 0-6,0 0 1,0 0 1,0 0 2,0 0-2,0 0-2,0 0 2,0 0 0,0 0-2,0 0 2,0 0-1,0 0 4,0 0-2,0 0-2,0 0 7,0 0-10,0 0 6,0 0-4,0 0 2,0 0 8,0 0-5,0 0 4,0 0-6,0 0 4,0 0-2,0 0 2,0 0-4,0 0 3,0 0-5,0 0 5,0 0-3,0 0 3,0 0 3,0 0-3,0 0-2,0 0 4,0 0-9,0 0 5,0 0 2,0 0 0,0 0 1,0 0-1,0 0-2,0 0 0,0 0 1,0 0 0,0 0-5,0 0 2,0 0 2,0 0 2,0 0 0,0 0-1,0 0-1,0 0 0,0 0 3,0 0 1,0 0-5,0 0 3,0 0 2,0 0-4,0 0 3,0 0 1,0 0-2,0 0 0,0 0-2,0 0 1,0 0-2,0 0 0,0 0 3,0 0-1,0 0 1,0 0-2,0 0 0,0 0 1,0 0-2,0 0 1,0 0 2,0 0-3,0 0 6,0 0-4,0 0 1,0 0 1,0 0-1,0 0-3,0 0 3,0 0-1,0 0-1,0 0 2,0 0 2,0 0-2,0 0 1,0 0 1,0 0-1,0 0 2,0 0 5,0 0-10,0 0 2,0 0-3,0 0 2,0 0 0,0 0 3,0 0-2,0 0 1,0 0 2,0 0-5,0 0 0,0 0 3,0 0-2,0 0-2,0 0 1,0 0 1,0 0-1,0 4 2,0-4 4,0 0-6,4 3 1,-4-3 2,0 0-4,0 0 0,0 0 3,0 0 0,0 0 0,8-2 0,-8 2 1,0 0-2,0 0 1,0 0-2,0 0 1,0 0 2,0 0 1,0 0-2,5 3 0,-5-3 0,0 0 1,0 0 0,0 0-1,0 0-2,0 0 2,0 0-1,0 0 2,0 0 1,0 0-1,0 0-2,0 0 2,0 0 0,0 0 1,0 0-2,0 0-3,0 0 7,0 0-3,0 0-3,0 0 2,0 0-3,0 0 1,0 0 6,0 0-6,0 0 2,0 0-1,0 0 0,0 0 1,0 0 1,0 0-2,0 0 0,0 0 2,0 0 1,0 0-3,0 0 2,0 0 2,0 0-2,0 0 1,0 0 2,0 0-2,0 0-4,0 0 1,0 0 3,0 0-4,0 0 2,0 0 0,0 0-1,0 0-1,0 0 2,0 0 1,0 0 1,0 0-4,0 0 3,0 0-3,0 0 0,0 0 1,0 0 0,0 0 2,0 0-1,0 0-1,0 0 2,0 0-2,0 0 2,0 0-1,0 0 0,0 0-2,0 0 1,0 0 2,0 0-1,0 0 1,0 0 0,0 0-2,0 0-1,0 0 5,0 0-4,0 0 2,0 0-7,0 0-1,0 0-5,0 0-3,0 0-5,0 0-6,0 0-3,0 0-3,0 0-13,0 0-18,0 0-24,0 0-30,0 0-24,0 0-35,0 0-22,12-5-30,-6 1-116,0 0-372,2 0 165</inkml:trace>
  <inkml:trace contextRef="#ctx0" brushRef="#br1" timeOffset="285883.7804">16250 14125 89,'0'0'110,"9"-8"-6,-6 2-4,5-3 5,0-2 7,3-1-12,0-3 1,0-2 1,0-6-3,2 0 0,-1-3-1,-2 2-9,0-4 2,-3 1-6,-2-3-6,-1 1-7,-3 0 1,1 0-1,0 2-2,-6-2-3,3 11-2,-2 0-7,-1 3 1,1 4 0,0 0-8,-3 1 1,-2 1-2,4 4-3,0 0-4,0 1-9,0 1-6,4 3-2,-6-2-1,6 2-4,-8 11 0,6-5-7,-1 5 3,2 4-2,-2-4-4,6 6 0,-2 0 0,2-1 0,2 1 1,2 0-2,1 0-3,0 1-2,4 5 1,-3-9 4,1 1-6,-1-1 0,-2-1 7,2-1-9,0 1-2,-2-2 3,-1-4 1,-2 0 0,-1-2 0,-1 2 0,0-2-1,0 0 3,-1 0 3,1-3 1,-4 3-2,2-5 2,-7 7 4,1-5-7,-1-1 0,-3 3-4,-1 2-9,-2-3-14,0 1-14,-2-2-15,0 4-17,-2-2-23,4 0-8,3-3-15,1 2-7,1-2-20,-1 0-12,9-1-12,-7-2-132,7 2-319,-3-8 140</inkml:trace>
  <inkml:trace contextRef="#ctx0" brushRef="#br1" timeOffset="286828.2512">16538 13646 60,'0'0'98,"0"0"8,0 0 3,9 5-5,-6-1-7,-1 1-5,1 1-1,0 0-11,2-1-6,-1 0-1,-1-3-4,4 1 4,-2 1-8,-2-1 2,3 0 6,-2-1-6,-4-2-1,10-2 0,-5-1-3,0-1-3,-1-2-7,-2 0-5,2-4-6,-1 2 0,1-3-1,-2 1-6,2-2-2,-2 2-2,-2 0 0,-2 0-3,2-2-3,-4 4 0,3 2 2,-2-1-1,1 4 2,-2-4-6,0 7-2,4 0 1,-9 4-10,0 4 4,0 6-3,0 0-1,2 3 12,-1-2-9,-1 14-7,4-12 5,4 3-7,-1 0-3,4-2 3,-1 2 7,5-4-10,1-1 9,2-5-8,-2 1 8,2-5-7,0 1 2,4-4-3,0-1 3,1-1-1,1-6 2,2-4 4,0-2 2,-2-2-7,4-6-1,1 1-2,-2-7 3,-2 1-2,-1-5-2,-4 1 1,1-3 6,-3 2-3,-4-4-5,0 1 2,-2-1-2,-3 2-1,1 3 5,-1 9-2,-4-1 7,4 8 14,-4 5-3,3 0-2,-4 3-2,1 3-3,4 1 2,-13 14-4,6 3 1,-2 12 2,0 2-3,4 4-1,1-4 2,4 0-6,1 3 1,4-4-2,4 1 2,1-2-1,1-7-1,3-1 1,-3-6 0,4 0 3,0-6 6,2 0-4,1-8 2,1-1-1,-1-5-1,4-3 1,2-3-2,1-6-1,-5-4 0,-2-2 3,2-5-2,-4 1-5,0-3-1,-5-2-1,-4-1 0,-1 0 2,4-14-2,-8 10 0,-1-10-1,-2 15 0,2-4 2,-4 4-4,-3 2 2,0 2 5,-2 4 6,2 7 9,6 6 8,0 1 0,-1 4-3,-3 4-5,4 2 0,0 0-3,-7 25 1,7 1-1,-3 21 0,4 2-1,-2 2 3,4 4-3,3 0-2,0-2-1,0 1-2,4-2-4,-4-3 0,4 2 1,-2-5 1,3 1 4,-5-15 1,1 0-4,-1-1-2,5 0 4,-3-3-4,-2-10 1,-1 2-1,2-3-22,-3-5 3,0-1 2,1 0 2,-1-4 5,0 0 3,2-2 4,-1-2 1,2-2-2,-7-1 0,14-6 1,-5-1-7,0-1 7,0-6-4,2-1-1,-1-4 0,-5-5 1,3 5-3,-3-4 2,-2 3-2,-1-6 1,-4 8-4,-1-7-4,-2 6 0,1 2 6,-3 0-10,-2 2-1,0 1-1,-2 1-2,1 5 5,1 0-2,-2 0-1,1 0 4,-1 4-3,2 2 3,3-3-2,1 1 1,-1 1 1,2 3 0,1-3 5,1 1-3,-1-2 2,3 4-3,0-6-1,3 0 8,0 0-5,6-4 3,5-1-4,-1-2 0,8-6-6,0 0-5,1-1-10,1 2-8,4-4-12,-4 2-16,4 1-14,-6-3-13,1 2-20,-1 3-40,-6 3 0,5-5-13,-5 6-14,-1 1-7,-2 3-150,-2 3-363,-1-3 161</inkml:trace>
  <inkml:trace contextRef="#ctx0" brushRef="#br1" timeOffset="288265.1066">17706 13435 78,'7'3'102,"-3"-1"7,-4-2-12,0 0 3,13-7-9,-6-3-7,1 3-6,1-8-1,3 1-1,-3-2-3,2-7 4,1 1-4,0-7-3,0 4 6,-5-1-6,-1-2-4,1 0 3,-2-3-3,0-2-4,-1 0-8,-2 0 1,0-1-3,0 3 13,-2 4 1,0 9 7,-2 1 1,2 4-7,0 4-3,0 1-11,0 4-4,0 1-4,0 3-11,0 0-1,-7 16 2,6-1-7,-4 5 3,1 10-11,4 2-1,0-2 2,0 2-3,1 1-5,3-2 3,4-2-7,-2 0 1,-2-10-4,4 3 1,-2-2 3,2-6 1,-2-2-7,2-3 0,0-1 4,0-1-4,3-4 5,-4-1-3,3-4 1,3 0-2,-4-5-4,7-4 4,-4-4-1,2 2-2,-1-1-1,2-10-3,-2 3 7,-5 3-1,1-5-3,-1 7 0,-3-2 9,1 1-7,-2 5 1,-3 0-1,3 4-5,-3 2 5,0 1 0,1-2-2,-2 4-2,0 3 1,0 0 2,0 0-4,0 0 5,-4 20-1,3-11-3,2 1 1,-1 2-4,0 0 4,4-2-1,-3 1-1,2 0 2,3-2 0,-2-4 6,2 2-7,2-2 2,-2-2 2,1 1-2,1-5 3,3-2-6,0 0 2,-1 0 4,3-4-3,2-3 1,-3 2 3,2-5-2,0-1 1,-5-1-1,0 1 2,0-3-2,-4 2-2,0-2 0,-2 0-1,-3 5 0,-3-2-1,-2 2 2,-2 4-2,-1-1 0,-4 1-4,-3 0 2,2 7 3,-6-2-6,1 3 5,-5 4-1,4 1 0,1 3 2,0 1-2,5 7-5,1-5 6,3 2-3,2-1-1,5 0 4,2-2 1,1 2-1,3-3-1,2-1 1,5-1-3,7-2 3,-1 0 0,4-3 1,6-4 0,-6-2-1,7-5 1,-1 0 2,1-4-1,-1 0-5,-2-3 3,1 0 4,0-4-4,-6 1 4,-2 1-1,1-3-4,-7 7 5,-2-3 0,0 2-1,2 1 2,-8 0-5,1 5 5,-4 0 5,2 4 9,-3-3-1,0 4-3,-3 1-6,3 3 2,-5-4 0,5 4-1,0 0-1,-10 12 0,3-2-1,2-2-5,3 5 4,0 0-1,1-3-1,2 4 1,-1-2-5,4 0 7,1 3-3,3-6 1,-4-2-1,6 1-3,-1-1 2,0 0-1,2-4 0,0-3 3,-1 0-2,3-3-1,3-2 2,-4 1-1,-2-3 0,0 1-3,0-2 2,3-3 0,-2-2 2,-3 3-2,-4-1 0,0 2 0,-4-4-1,0 4-2,-2-1 2,-4-2-2,1 5 1,-3-1-3,-2 1 3,1 4-5,-4-1 3,1 2-3,2 2 2,0 0 1,-1 0 4,4 2-7,-1 0-3,3 0-1,0 1-4,0 1-1,1 2-4,4-2-4,0 0 3,2 0 1,1-1 1,2-1 0,2 0-3,-1 0 9,4-2-1,3-2-4,-1-1 3,5-3 1,2 3 3,-3-4 0,11-3 0,-7 1 2,-3-3 4,-1 0-3,0-2 1,4-6-1,-2 0-2,-3-3 5,0 1-2,-4-1-2,-2-3 2,1 2 2,-3-3 0,-1-2-1,0 2 2,-4 0 0,-1 1-1,-1 8 6,2-2-2,-2 8 1,0 2 1,0-2 2,0 5 0,0 1 1,0 6-5,0-1 7,0 1-2,0 16 4,0 4 2,5 12-2,-5 15 3,0 5 3,4 3 2,-4 0 4,0 2 0,1 2-1,1-2 3,-1 1 2,5-3 10,2-1-5,-3-2 8,0-2 0,0-13 10,2-3-1,-3 2 7,2-2-3,-1-5 0,-1-4-3,-3 1 0,3-9 1,0-5 3,-3 0 8,-1-2-12,3-3 16,-3-3 17,1 4 12,-1-8 3,1 5 3,-1-5-10,0 0-8,0 0-6,0 0-7,0-21-3,0 8-10,2-6-12,-4 0 4,2-10-5,0 0 8,2 0-21,-2-2 2,1-4-7,-1-2 2,1-13-4,2 15-2,0 0-3,1-1-2,0 2 4,0 1-7,1-1-3,9 1-2,-2 2 4,2 1-8,4 2 1,1 2-1,5 4 0,-1 4-13,4 0-4,-2 8 2,1 0 5,-7 5-6,0 5-10,-1 3-6,-5 1-7,-1 3 5,-2 3 1,-3 0-2,-3 5 3,-4 1-2,-4 2-4,-2 2 0,-7 1-3,2-4-5,-10 2-7,-1 1-7,-3-2-2,1-3-15,-3 0-13,-4-3-14,2-2-13,7-3-17,2-2-15,-3-2-20,2-2-12,6 4-14,1-5-24,1 0-21,0 0-8,3 0-154,-3-5-431,13 5 191</inkml:trace>
  <inkml:trace contextRef="#ctx0" brushRef="#br1" timeOffset="289173.7353">17884 13147 75,'0'0'80,"0"0"-4,0-4 0,0 4-15,1-5 9,-1 5-7,-1-6-5,1 6-1,0-9-11,-1 7 7,1-3-2,1-2 6,0-1-2,-3 0-7,4-1 3,-3 0-12,2-3 5,0 0-4,1 0 3,-2-3-9,0 3 2,0 0-1,1-4-7,0 0-4,2-1 7,-2 0-5,-1 8-4,1-8 2,-1 2-1,-1-2-6,1 3 3,-1 2 3,-2-4-1,1 0 1,0 4-2,1-5 1,-1 5-5,-2 1 6,1-6 0,1 5 10,0 3-3,0-3 3,2 3 5,-1 0 1,-2 4-2,3-2-4,-1 5-5,-1-2 1,-1 0-6,3 0-1,0 4-3,-2-4-4,2 4 1,0 0-3,-2-4-2,2 4-2,0 0-2,0 0 5,0 0-7,0 0 2,0 0-6,0 0 5,-3 13-2,3-7-1,1 1-2,-2 0 5,1 5-3,-5 1 0,5 6 2,0-2-2,4 2-1,-2 1 4,2 6 3,-2 1 2,0 2 0,-1-3 2,1 2-1,-1-1-3,2 0 2,-2 0 1,1-3-1,0-4-4,0 0 1,0-2-3,-2 0-15,5 0-23,-5-3-31,2-3-41,1-2-49,-2 0-162,-1-2-341,-1-2 150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09:28.97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10861 6461 28,'-6'1'115,"6"-1"1,-12 0-7,8 2-3,4-2 8,-10 0-3,10 0-2,-8 0 1,8 0-4,-8 1-7,8-1 5,-6 2-8,6-2-14,0 0-4,0 0-7,0 0-12,0 0-3,0 0-4,0 0-6,0 0-5,25 0 1,-2 3-3,5-3-8,4-3 3,5 3-4,14-1-4,-12 0 2,18 0-7,-2-3-2,-1 1-2,6 3 13,-3-5-5,-2 2 1,0 2-4,0-2-3,2 0-2,1 2-2,2-4 2,-2 1-2,6-1 2,2 0-2,-3-1 2,3 4-2,-1-2 2,-1-1-3,2 4-3,-6 0-1,1-1-1,-5 1 0,0 2-2,-4-1 3,-15 0-2,4 2-4,-1-4 3,10 5 2,-14-1 3,-2-3-6,-1 2 2,-2-1-4,-5-1-3,-3 0 7,-3 1-7,0-1-1,-3-1 5,1 2-4,-6-1 4,4 1 1,-3-1-4,-3-1 4,0 2 0,-4-1-1,6 1-1,-5 0 2,4-1-4,-2 1 0,-4 0 1,-5 0 0,11 2 0,-6-3 0,-5 1-2,8 0 3,-8 0-3,8 1-2,-8-1 3,6 2 1,-6-2-4,0 0 2,0 0 0,0 0 2,8-3-2,-8 3-3,0 0 1,5 3 10,-5-3-10,5 1 5,-5-1-1,6 4-1,-6-4 3,3 1 4,-3-1 2,0 0 2,4 3 6,-4-3 2,3 1 0,-3-1-1,0 0 2,0 0 2,3 2 1,-3-2 3,0 0 1,3 2-1,-3-2 2,0 0 5,0 0-5,0 0 6,4 3-2,-4-3 4,0 0 4,0 0-4,0 0 10,8 0-2,-8 0-1,0 0 6,0 0-1,0 0 4,0 0 3,0 0 1,0 0 19,0 0-15,0 0-9,0 0 13,0 0-2,0 0 0,0 0-2,0 0-1,0 0-1,0 0 7,0 0-17,0 0-8,0 0-5,0 0 1,0 0-8,0 0 11,0 0-13,0 0-4,0 0-5,0 0-29,0 0-61,0 0-59,0 0-54,0 0-36,0 0-68,7 2-312,-2 1-650,0-3 287</inkml:trace>
  <inkml:trace contextRef="#ctx0" brushRef="#br0" timeOffset="3069.3816">17398 6550 104,'-11'-1'105,"-1"1"4,3 0-10,-1 0 2,1 0-2,0-3-3,4 3-4,5 0-11,-11 0-2,7-1-5,4 1-2,-10-1 3,7 0-7,3 1-7,0 0 3,0 0-12,0 0-2,-10 0-11,10 0 3,0 0-5,0 0-3,0 0-2,0 0 3,0 0-5,20 3-2,-11-3-7,5 3 9,9-3-11,4 0 2,6 0-4,1 0 4,0 1-4,4 3-4,-1-4 4,13 1 1,2-1 1,-13 0-2,16 3-2,-3-3 0,1 0 3,-1 1-2,4-2-2,-3 2 1,0-1 1,5 0-7,-4 2-2,-1 0 8,4-1-4,-6 0 3,5 1-5,-3-4-1,-14 4 1,16-1 0,-3-4 0,3 5 1,-1-5-4,-17 2 0,4-1 2,-2 2-5,-2 0 3,2-1 2,0 0-3,-3 1 1,-1 0 2,0-1-2,1-1-1,2 2 4,-3-1-4,-2 0 5,3 1 0,0-3 0,-2 1 0,3 3 1,3-1 0,-4-1 3,15 2-2,-15-1 2,-2 1-1,3 1-1,-3-1-5,2 0 4,-1 0 2,-1 1-3,-2 0 4,3-1 0,-3-1 13,-1 2-3,-2-2 0,0 1-3,-1 0 2,-5 2 1,-2-1-4,2-4 2,-3 2 0,8-3 1,-7 3 2,1-2-4,-1 0 5,1 1 0,9 1-6,-6-2-2,5 0 3,-1 0-8,-1-1 1,6 1-1,-8-1 3,6 1-4,-4 1-1,-5 0-3,7-2 0,-10 1-2,2 1 3,-3-1-3,0 0 0,-6 2-2,2 0 0,-3-3 2,8 3-1,-8 0-2,1-2 6,-2 1-4,3-1-1,-4 0 5,-1 1-4,0 0 1,-1 1 1,1 0-1,-3-3 1,-6 3 0,10 0-1,-5 0-1,-5 0 1,9-2 0,-9 2 0,6-2-5,-6 2 6,0 0-2,5-1-1,-5 1 1,0 0-5,0 0 2,0 0-4,0 0 1,0 0 1,5-1 1,-5 1-10,0 0-5,0 0-11,0 0-15,0 0-19,0 0-11,0 0-17,0 0-8,0 0-13,0 0-12,-19 4-19,7-4-36,1-2-26,-12 0-131,-8-4-359,-5-1 159</inkml:trace>
  <inkml:trace contextRef="#ctx0" brushRef="#br0" timeOffset="4145.467">5562 7613 45,'0'0'96,"0"0"-8,0 0-4,0 0-6,0 0 1,0 0-7,30-5-2,-20 8 3,12-6-13,7 3 5,1-5 0,5 2-2,2 2 0,14-7 3,4 4-3,1 2 0,5-4-4,4 1 0,24-1 2,-24 3-7,31-2 3,-34 1-7,33 1-1,-1-4-4,0 0-3,0 4-3,0-2-1,3 1-6,0-1 5,-1 1-1,2 0 1,-3 1-2,5-2 1,1 3 1,-2-2 4,2-1-9,-2-5-3,0 9-7,-3-2 6,-6 0-4,-23-1 0,24 2 0,-24-2-3,0 2-4,-3 1-2,2 0-2,-8 1 1,0-1-1,-5-1-3,-12-1-9,-3 3 8,-2 0 4,-5 0-6,-1 0-1,-12-2-1,1 4 0,-6-2-3,-3 0 0,-2-2-1,0 4-10,-2-2-16,-1 0-14,-5 0-27,7 0-26,-3 3-27,-4-3-35,3 4-158,-3-4-338,-10 3 150</inkml:trace>
  <inkml:trace contextRef="#ctx0" brushRef="#br0" timeOffset="4719.3256">8476 7793 59,'3'3'199,"-3"-3"-2,0 0-1,8-1-4,-8 1-9,0 0-12,9 0-14,-9 0-20,0 0-7,0 0-11,6 0-12,-6 0-6,0 0-6,0 0-9,-15 11-13,1-3-2,-9 5-7,-9 0-4,0 4-8,-3-1-5,-13 3-5,-1 3-6,3-4-3,10-3 0,-4-1 4,-5 5 8,12-6 5,-1 0 2,4 1-2,2-5-4,10-1-1,4 1-6,0-4-2,2 0-7,6-3-1,2 4-2,0-3-1,8 1-2,-2 0-1,9-1 0,0 0-3,10-2-5,9 0 3,0 1-3,0-1-2,3-1-3,3 2 0,-2 0 0,-2 3-1,-2-4-2,2 1-2,-2 0 0,-4-2-3,-5 2 6,2 0-6,-5 1 0,1 1 8,-6-2-7,-6 2 0,0-1-2,-2 1 3,-3 2-1,-4 0 0,-3 5-3,-4 2-3,-10 4 16,-3 1-9,-2 0 2,-1 0-3,-3-1 2,3 5 14,-4-3 4,-1 0 5,2 5 3,-1-2-2,4 0 0,2-1 6,5-1-1,3-6-4,5-1-4,3-4 3,1 2-4,-1-3 7,7 0-14,0-2 12,7-1-13,-1-1-1,4-2 4,7 4-3,1-5-2,4-2 0,8-3-4,4 2-2,-5-4 2,8 0 8,-2-2-13,0 1 0,1-2 2,0-1-9,3 0-17,-3-2-24,2-3-23,-2 2-35,0 0-37,0 1-37,-2 0-37,5-3-45,-4 3-30,-4-2-169,-2 4-492,0-4 218</inkml:trace>
  <inkml:trace contextRef="#ctx0" brushRef="#br0" timeOffset="5062.8446">8903 8149 53,'-4'-6'226,"-3"-1"-13,0 3 3,6 1 6,-1-1-1,-1 1-2,3 3-2,-4-4-11,2 1-6,2 3-17,0 0-13,5-4-13,-1 0-7,2 4-8,7-3-6,3 1-1,6-3-24,7-2-11,5 2-11,-2-1 6,0-2-27,0 4-11,-4-2-18,-8 2-24,8-2-28,-12 4-23,-4-2-36,-3 4-33,-2-1-30,-1 2-25,-6-1-29,8 4-27,-8-4-2,-10 7-3,1-2 2,-8 3-124,3 4-371,-5-3 163,-3 4 1442,-3 3-959,3 0 20,-2-2 28,-1 0 15,1 0 26,5-5 22,1 2 27,4-2 14,3-1 18,0-2-6,5 2-1,1-3 0,1-3 2,2 3-1,4 0-4,0-2-4,6-1-10,4-2-5,7 0-6,3-2-6,11-1-9,-4-2-5,4-2-10,0-1-11,3 3-15,5-2-37,-5-4-41,3 4-30,-1-3-39,-3 0-30,3-1-34,-8-2-124,1-2-349,-2 3 156</inkml:trace>
  <inkml:trace contextRef="#ctx0" brushRef="#br0" timeOffset="5458.7572">9634 7924 152,'-6'-9'171,"3"-2"1,-3 6-6,0-5-5,-1 3 2,-2 2-7,-2-2-11,2 2-7,-2 3-7,-2 1-4,2 1-11,-4 3-6,3 2-5,-6 2-7,8-2-2,-1 4-11,-2 2-6,7 0-5,0-1-11,3 2-6,-1-1-1,5 3-5,5-2-6,0 1 0,4 0-6,3 0-4,1-1-6,9 5-1,-4-6-7,4 4 3,-7-6-3,-1 2-3,-1-1-2,-7-2-2,0 2-6,-3 0-3,-4 1-4,-3 0 2,-2-1-10,-5 4-6,-3-2 0,-1 0 1,-4-3-1,-1 2 2,3-2 2,4-4 1,1 0 4,2-4 1,2 0 0,2 1-3,2 1 2,3-3 0,0 0 5,0 0-4,0 0 1,12 5 0,-5 0 1,1 2 1,2 0 4,2 5 6,-2 5 3,-4-3 3,3 11 1,-3-3 6,2 3-1,-7-6 6,1 2-2,0 6 1,-2-3-6,0-5-2,-2 0 0,2-1-4,0 1 0,2-4-2,0 0-4,1-4-5,0 0-7,5-2-12,0 0-18,3-2-28,0-1-24,3-2-40,3-4-33,4 0-24,3-4-22,2-4-187,-7 1-423,9-8 188</inkml:trace>
  <inkml:trace contextRef="#ctx0" brushRef="#br0" timeOffset="5793.8981">10165 8102 47,'4'-10'217,"2"2"-5,-6-1-4,-2 7-2,-2-1-4,4 3-1,0 0-5,-19 11-13,6-2-8,0 3-10,-3 4-15,4-2-13,0 10-5,3-7-22,1 0-9,3 1-6,3 2-11,2-3-8,0 0-10,0 0-5,5-6-2,1 0-6,6-1-2,-6-3-10,6-1 5,2 1-11,1-2-1,5-4-5,-3-1-3,1-2-5,-3-1-2,5-4 4,-4 0-1,-2-4-4,3-2-2,-4-2 2,0-1-6,2-7 0,-6 6 0,-1-2-2,-2-4 4,-1 5-8,-4-2 3,-2 1-4,-4 2-5,-1 0 1,-2 5-3,0 1 5,-5 0-6,-3 4-1,0-3 5,-3 7 0,-8 2-7,7 2 7,-1 4-2,0 3-1,2 0-5,-3 5-13,8 0-21,1-1-28,3 3-27,3 0-36,5-1-38,2-4-34,4 2-35,6-3-199,3 6-474,6-6 210</inkml:trace>
  <inkml:trace contextRef="#ctx0" brushRef="#br0" timeOffset="5991.848">10580 8281 259,'0'0'255,"10"0"-13,-7 1 1,2 0-1,-5-1 8,7 3 1,-5 3-3,2 0-17,-1 2-14,3 4-9,-5 2-15,3 5-15,1 5-25,-3 2-7,2-7-12,-3 8-6,3-2-26,-3-6-15,2 6-22,-3-5-24,0-2-35,-3-1-48,6-2-43,-3-3-58,-3-1-59,6-5-49,-6 1-59,3-2-165,0-1-514,0-4 228</inkml:trace>
  <inkml:trace contextRef="#ctx0" brushRef="#br0" timeOffset="6229.5693">10972 8129 44,'4'-11'285,"0"3"-20,-4 1-18,2 2-8,-1 2-10,-1-2-4,0 5-3,6-4-8,-6 4-11,0 0-1,9 15-12,-8-3-7,1 5-9,4 2-10,-2 5-13,1 2-9,-3 0-16,-2 0-8,3-1-8,0 2-20,1 1-2,-4-8-15,4-1-32,-3-1-39,-1-5-38,0 0-41,0-3-45,0-1-42,0-3-35,0-1-43,-1-2-12,-1 1-236,2-4-529,0 0 235</inkml:trace>
  <inkml:trace contextRef="#ctx0" brushRef="#br0" timeOffset="6708.5651">11103 7993 55,'5'-19'251,"1"5"-8,4-1-10,2-1-12,8-2-8,0 2-4,4 3-15,6 1-3,-2 7-28,1 2-11,-2 3-15,3 3-11,-9 4-10,-4 0-9,3 5-5,-8 4-12,-1 0-1,-3 1-11,-2 4-10,-6-2-7,-2 7 0,-5 0-7,-2-2-5,-4-1-6,4-5-2,-5 3-4,4-6 4,-1 1-6,4-2 0,-1-5-5,3 0-2,2-4-7,1 3 0,1-1-3,-2-2-1,8 0-6,-2 2 0,2-4-2,4 2-5,1 1-3,0-4 3,3 1-4,-1 0-4,0-1 2,1 1-1,-1 0-1,0 0 1,-1-1 2,-2-1-5,3 3 8,-3 0-5,0-1-2,1 2 7,-5-1-4,4 1 4,-2 1-5,3-1 3,-4 4 2,1-1-2,3 0-2,0 1 4,3 2 2,0 3 1,0 0-3,-4-1 8,4-1-9,0 1-1,3-1 3,-3-1 2,-1 4-3,-6-6-2,4-1 0,-3 0 3,-4-2-1,1 1 4,-4-2-3,2 2 0,-4-1 3,-3-2-4,0 1 2,-6 2 1,-1-3-4,-1 0 3,-6 1-4,0-1-1,-2 3 9,1-6-15,1 3-11,-2 1-18,1-3-19,1 4-21,-2-4-30,4 3-28,-1-1-33,0-1-28,6-1-31,-6 3-224,4-5-488,-2 2 216</inkml:trace>
  <inkml:trace contextRef="#ctx0" brushRef="#br0" timeOffset="9260.0546">17016 7527 98,'-7'-3'121,"-1"3"-8,0 0 0,8 0-7,-11 0 9,4 0-13,7 0 2,-10 0-7,10 0-9,0 0-10,-9-2-6,5 1 1,4 1-13,0 0-1,0 0-8,0 0 0,0 0-4,0 0-4,0 0 7,19 6-4,-6-2 0,8-3 3,8 3 2,4 0 0,4 0 5,14 0-3,3-3 3,4 0 1,3-1-3,3-1-5,-3 2-3,7-1-1,21 0-5,-25-2-2,1 2-3,-1 0-2,3 0-5,26 0-2,-33-2-2,3 1-1,2-1 0,1 0-5,-7 0 1,-1 2-3,-3-3 1,-15 3-2,12 0-1,-12-1 0,10 1-1,-14-2 2,-1 2-3,-1-1 1,-6 2 0,0-2-3,-7 1-2,0 0 1,-1 1 1,-6-2-3,-1 0 1,0 2-3,-1-2 1,-2 1 5,-3-2-6,0 2 4,-7 0-5,8 0 2,-8 0-2,10-1 2,-10 1-4,5 1 2,-5-1-2,0 0 1,8 0-1,-8 0 2,0 0-1,3 2 0,-3-2-1,0 0 3,0 0-4,0 0-1,0 0 1,0 0-1,0 0 0,0 0 0,6 1 0,-6-1 4,0 0-1,0 0-1,0 0 1,0 0-2,0 0 1,0 0-1,0 0 1,0 0 0,0 0 2,0 0-1,0 0-2,0 0-1,0 0 3,0 0-1,0 0-2,0 0-2,0 0 1,0 0 3,0 0-4,0 0 2,0 0 3,0 0-4,0 0 0,0 0 3,0 0-1,0 0-7,0 0 5,0 0 2,0 0-1,0 0-3,0 0 5,0 0-4,0 0 4,0 0-1,0 0-1,0 0-2,0 0 4,0 0-2,0 0 0,0 0 3,0 0-1,0 0 0,0 0-4,0 0 3,0 0-1,0 0 1,0 0-2,0 0 0,0 0 1,0 0 0,0 0 2,0 0-1,0 0-3,0 0 3,0 0-3,0 0 6,0 0-2,0 0-5,0 0 5,0 0-3,0 0 1,0 0-1,0 0 2,0 0-5,0 0 4,0 0 2,0 0 0,0 0-1,0 0-3,0 0 5,0 0-2,0 0-7,0 0 9,0 0-4,0 0-3,0 0 5,0 0-1,0 0 3,0 0-3,0 0 0,0 0 3,0 0-4,0 0-4,0 0-4,0 0-6,0 0-11,0 0-13,0 0-13,0 0-18,0 0-12,0 0-22,0 4-8,0-4-21,0 0-18,-4 5-14,4-5-31,-9 4-99,-1 0-319,-10-1 140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10:11.532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7884 11742 137,'0'-5'145,"1"-1"-9,0 0-8,1-2-11,-1-1 6,4-3-16,-4 0-5,3 0-5,1-5 1,0 2-7,2-4 3,-6 5 0,3-4 0,1-2-7,-5 2-6,0 0-7,-5-1 1,3-1 1,-1 1 1,-5 4-5,-1-1-3,-2 4-6,-1 5-7,0 1-5,-5 2-6,-3 3-5,2 6-4,-2 2-3,-9 7-2,6 4-1,0 9-5,0-3-5,2 1 1,6-1 0,0 3-7,5-1-2,3-1-1,2-6 2,5 2-7,-1-4 4,6 0 0,1-2-3,0-5-2,2-1 2,5-2-1,-2-3 0,1-2 0,6-2-3,2-3-3,1-4 1,4-4 5,-6 1-2,6-6-4,-5-1 5,2 0-2,-8 2-3,1 1 3,-4 0 1,0 0 5,-3-1 1,1-3 3,-4 1 2,0 0 1,-1-1 7,-4 7 7,1 0-3,0 0 11,-1 1-2,0 4 2,0-4 7,0 7-7,0-1-6,-1-2-9,1 6 4,0 0-3,0 0-3,-4 29 1,3-3-5,1 4 3,0 4-4,0 3-5,0 12 4,0 1-4,0 4 2,0-5 1,0 0 1,0-2-1,0-1-2,0-8 14,-5-4-5,5 0 4,0-1-6,-2-5 4,1 3 3,0-5-6,0-6 3,1 0 2,0-3-3,0-5-4,0-3 7,0-1-3,0-1 4,0-4 8,1 1 1,-1-4-3,0 0-7,13-10 8,-4-6-11,3-6 1,4-3-3,0-3-4,5-3-2,3-11 0,0-1-3,2 4 2,-12 7-2,5 3-1,-2-4-2,1 4-1,-4 3-10,3 5 7,-10 7-3,1 1 3,-2 3 10,-1 1 0,0 4 6,-2-1-9,1 1-1,-4 0 2,3 4-6,-3 1-1,3-3-1,-3 3 0,1-4-1,-1 4 7,0 0-5,0 0-6,0 0 3,0 0-3,0 0-7,0 0-3,0 0-5,0 0-10,0 0-16,0 0 1,0 0-31,0 0-18,0 0-20,0 0-25,0 0-21,0 0-27,0 0-33,0 0-31,0 0-229,0 0-515,6-5 228</inkml:trace>
  <inkml:trace contextRef="#ctx0" brushRef="#br0" timeOffset="742.2368">8548 11474 14,'-2'-18'133,"0"1"-16,-2-9 5,0 1-6,2-1-9,-7-1-1,3-2-8,-3-2-1,-4 2-4,1-3-12,0 0 0,-4 3 3,0-2-2,-7 5-5,0 1-1,0 1-3,-4 2-4,-1 0 0,0 4-3,-4 2-1,-1 2-3,-4 7 1,-2-1 0,-15 3 5,1 5-5,0 4-1,4 3-10,-4 0 0,2 8-4,4 2-5,-4-1 1,5 6-7,-2 1-3,5 4 1,6 2-4,-3 3 4,10-10-4,4 7 6,2-2-6,-9 13-6,12-7 1,-4 6-6,4-8 3,6 15 5,-6-1-4,6 2 2,0-1 2,7-13-2,-2 18 2,2-5-1,2 0-2,3-10 2,0 11 0,1-11 1,3 10 3,0-11 0,2 2 3,3 9-1,1-13-3,2 2 9,-1-3-6,4 4-4,2-3 2,-3-2-1,8 4 11,4 7-10,-8-13 6,5 1-4,3-1 1,-3 0-5,5-5 2,1 1-1,1 1 1,-1-4-7,0 0 4,4-3 11,-1-1-13,3-1 2,2 0-2,1-3 0,-3-2 1,5 0 4,-4-7-4,4 1-2,-1-3 2,2 0-6,-3-6 0,4 3 0,-2-3 2,0-3-5,2-2-2,-2-1 7,13-8-1,-13 5-2,13-5 7,-3-2-5,-11 4-3,11-7 0,3 1 2,-6-2-1,-10 7-4,-1-5 1,10-7 0,-11 6-6,-2-2-2,-2-1 7,4-10-4,-9 6-1,-2 2-1,5-14 3,-8 10-2,4-12-6,-8-1-2,-3-2 0,1-4 0,-5-2-1,-2-1 2,-3 4-4,-2-2 0,-3 3 12,-3 0-8,-2-2-5,0 15 6,-4-12-5,-4 3 1,2 13 2,-4-2-2,-8-6 2,4 10 0,0 0 0,-3 5-8,-1-5 4,1 2 3,-1 4-4,2 1 1,-3-1-6,-1 5-1,5 3-2,6 1-6,-1 3-10,0 1-10,3 1-6,-2-1-18,7 6-22,-2-1-19,4 3-22,-1-1-24,4 3-32,-4 0-19,9 0-22,-7 4-26,4 0-32,3 0-186,5 1-502,0 0 222</inkml:trace>
  <inkml:trace contextRef="#ctx0" brushRef="#br0" timeOffset="1823.7039">12695 11423 109,'2'-1'142,"5"-3"1,-5 0-8,5-2-7,-2 0-3,4 0-1,-6 2-5,3-3-9,-2 1-7,1 0-4,-2 0-3,4-4-7,-4-1 2,1 0-2,-2-1 1,2-1-9,-6 1 0,2-2-5,-2-5-4,0 4-4,-2-1-2,1 0-5,-6 0 0,2 3-2,-2 3-1,2 2-5,-7 0-4,0 1 2,-7 4-10,1 3-5,3 3-5,-3 4-1,-6 5 5,4 4-14,1 1 1,0 4-4,1 0-2,7 1 0,1 0-2,2-5-2,3 1 2,1-1-2,4-1-2,2-5 2,1 2-1,2-1-3,1 0 3,5-5-2,1-1-4,-3 0 7,5-3-2,1 0-3,0-6 1,0 3-3,6-5 1,-2 0 1,0-2-3,1-1-2,-3-1 1,2 0 1,-2-4 0,-2 4 4,-1-4-3,-1-1 0,0-1 0,1 3-2,-1-3 1,-2 2-2,-3 0 1,0 4 3,-2-1 0,3 3 2,-5 0 1,2 3-2,-2 0-1,1 3-3,-3 1 6,0 0 0,10 9 5,-6 0 2,-1 7 5,1 6-5,-2 5 11,0 4-3,-2 1 4,-2 17 3,2-1-4,-3-12 3,-1 13 11,0-2-7,-4-1-2,4-1 3,1-9-3,1 1 3,-2-2 22,2-1-9,0-3-10,2-2-4,0-3-1,0-7-2,0 0 2,4-2-10,-4-5 4,2 0-5,1-3 1,-2-3 3,2-2 1,1 3 2,-1-5-1,2-1-2,-5-1-3,11-7-9,-4 3 6,3-7-3,3-2 18,-1-3-17,4-3-7,0-6 3,2-1-8,1 4 2,-1-3 3,1 2-3,-2 0-5,2-2 4,-2 6-2,0 0-1,-3 4-5,-4 2-5,-1 4 7,1-1 7,-2 2-4,-2 1 9,0 1-14,-2 0 0,1 1-5,0 2-9,-4 0-15,2 1-13,-3 2-6,3-6-18,-3 6-14,0 0-21,0 0-22,3-1-22,-3 1-17,0 0-27,4 10-25,-3-6-17,3 0-14,-1-2-195,-2 2-477,4 1 211</inkml:trace>
  <inkml:trace contextRef="#ctx0" brushRef="#br0" timeOffset="2228.7452">13277 11662 70,'4'-3'141,"-3"-2"6,2-2 9,0 3 2,-1 0 1,-1 0 1,0 1-8,-1 3-5,2-7-10,-2 7-12,0 0-11,0 0 1,0 0-5,0 0-5,-8 16-5,4-7-6,1 0-1,0 2-9,-1-1-7,2 2 0,0 1-8,1 1-7,-4 2-2,5-4-6,5 6-9,-2-8-2,-1 2-4,3-1 0,-2-2-1,1 1 1,2-2-7,-1-3-1,3 3-1,0-3-1,1-1 1,-3-1 2,5-2-9,-2-2 7,0-2-7,4-1-6,-3 1 1,-1-1-5,3-3 4,3-5 5,-1 0-14,-1-1 3,-2-1-1,-2-1 2,-1 0-7,-1-2 2,-3 3 4,-1 2-2,1-5 2,-4 5-2,0 0 2,-4 1-3,-3-3 0,1 1-1,-3 6 2,0-1-7,-5 3 3,1 3 3,-6-4-4,0 6-2,-1 0-1,1 7-7,-1-4-1,1 3-7,5-1-10,-1 1-16,3 2-10,-2-2-19,8-1-19,-1 5-18,5-5-17,1 0-18,1 2-28,3-5-32,4 0-33,-3-1-140,6-2-405,0-2 179</inkml:trace>
  <inkml:trace contextRef="#ctx0" brushRef="#br0" timeOffset="2849.5716">13622 10994 140,'-16'-33'150,"-12"-6"5,5 10-12,-9-6-2,4 13-8,-14-11-8,9 15-3,-13-7-7,-3 2-5,1 0-7,-7 5-4,1-1-5,0 2-7,0 5 0,-3 0-8,0 2-1,-1 5-3,-1 3-8,0 6 9,2 3-3,0 2-7,4 7-1,2 10-5,-2 1-1,7 7-1,0 5-5,3 4-3,-13 23-5,23-17-1,3 4-3,-7 22 0,16-23-3,4 1 4,2 0-3,1 3 1,5 2-3,2-1 7,5 3 1,2-2-2,0-3 7,8 5-3,-2-1-1,7-3 11,1 0-10,2-4 1,2-3-2,5 2-2,2-5 2,4-1-6,3-3 1,0-1-1,0 0-1,4-5 0,0-1-5,-7-11 1,11 10-6,2-8 2,-9-7 6,2 0-20,1-4 9,12 2 2,-9-6-2,-5 0 2,16 0 1,-10-10-6,-1 3-6,15-8 3,-2 3 3,2-5-12,-16 1 3,18-5-7,-6-2 2,-12 5-1,16-9-2,-6 0 10,3 0-5,-1-3-2,-14 2-5,12-4 16,-2-4-17,-1-2 5,-1 0-2,-7-4 2,-6 7 2,6-13-1,-2 1-2,-2-3-2,-3 1-1,-7-4-2,4-2 5,-7-2-8,-1 1 6,-4-2-3,-5-3 10,-2-2-8,-1 1 12,-4 1-10,-5-1-3,-1 4-6,-7-2 0,-3 6 0,-2 10-2,-2-12 10,-9 1-2,7 13-6,-8-10 3,-3 0 0,5 16 0,-8-11-11,-4 3 20,10 11-14,-2 0 4,-14-3-7,12 5-7,7 5 1,-4-2-14,4 5-11,3 4-12,1 1-16,3 1-13,0 2-32,4 1-28,-1 3-27,1 0-31,1 2-24,5-1-25,0 1-23,3 3-189,0 1-496,2-1 219</inkml:trace>
  <inkml:trace contextRef="#ctx0" brushRef="#br0" timeOffset="3775.6672">18563 11389 128,'3'-18'165,"-3"-2"3,3-3-9,-4 2-10,-1 3-11,1-2-9,-1 3-7,-2-1-7,0 1-5,1 4 1,-2 0-10,-2 2-5,0 3-13,-3 4-3,-1-2-10,-1 5-7,-2 1-5,-4 3-3,-4 5-3,4 0-4,-7 8-7,0 0-1,2 1-1,1 2-3,3 2-2,2-1-6,6-4-3,-4 4-3,9-4 0,-2-3 1,3-3-4,5 2-3,-3-3-2,6 2 4,-3-5 1,5-1-4,-4 1 1,6-2-2,-1-2-2,3-2-2,3 0 1,-1 0-2,3-2 2,-2-3 0,1 0-7,2-5 4,0-1-1,0 1 0,-1-2-2,-1 1 4,2-2 0,-3-2 4,-2 1-1,0 1 6,-2 1 3,-3 5 0,3 0 7,-4 0-4,2 4-1,-3-2-1,-2 3 1,-1 2-3,0 0-6,4 9 6,-4 3 4,-3 4 1,3 11 4,0 1 8,-2 4 4,-2-1 8,-1 5 2,1 11 2,3 0 8,-1-14 1,1 16 7,-3-13-16,0-1 15,4-1-15,-5 2-6,3-3 5,0 0-3,2-2 0,-3-4-7,0 1 3,3-10-4,0 0-6,-1-7-1,1 3-1,-3-4-8,3 0-1,3-3 5,-6-2 0,3-1 11,0 1 4,3-1 7,-3-4-7,0 0 1,0 0-9,7-13-4,1 2-2,1-6-10,0-1 6,6-6-2,0-4-9,1-1 14,4 0-14,-2 0-3,3-2 2,-2 4 0,-4 1-6,6 6 0,-5 1-2,-2 6-6,-2-1 13,-4 5-20,-1 3 7,-2-1-14,-1 0-22,1 5-7,-1-1-13,0 0-17,-4 3-3,4-1-25,-4 1-24,0 0-21,4 9-23,-4 0-36,0-2-18,2 1-18,2 0-25,-1 0-229,0 4-535,0-5 236</inkml:trace>
  <inkml:trace contextRef="#ctx0" brushRef="#br0" timeOffset="4141.262">18924 11727 49,'4'-5'218,"-4"5"-10,-4-4-11,4 4-13,0 0-7,0 0-5,0 0-6,-5 14-7,1-6-3,-2 3-3,-2 3-7,0 1-12,2-1-9,-2 4-13,3 1-8,1-2-7,3 0-5,1 0-11,0-1-4,1-3-4,3 0-4,0-2-4,2-2-7,3 1-4,0-2 3,0-2-5,4-2 10,1-1-18,1-2 1,3-1-3,0-3-1,1 0 3,-1-3-7,-1 1-1,0-3-1,-2-3 2,0-3-8,-2 3 12,-3-6-12,-1 3-4,0-5 4,-1 0-2,-6 2 7,2-4-5,-4 2-13,0 2-5,-4-4 2,0 4 2,-1 1-5,-5 1-5,3 8 3,-3-2 0,-1 1-3,0 0-6,0 5-1,-5 3-6,3 0-9,-2 0-9,2 3-13,-4 5-17,7-3-18,1 3-21,-1-2-29,2 4-27,3-3-21,0 3-27,4 0-12,1-5-19,1 2-21,5 1-139,1-4-422,3 2 187</inkml:trace>
  <inkml:trace contextRef="#ctx0" brushRef="#br0" timeOffset="4409.2272">19290 11633 136,'9'-15'173,"3"0"-2,-7 2 1,3 4 1,-3 0-1,-1 2 1,0 0-11,-2 2-14,3 0-11,-5 3-7,0 2-2,0 0 2,4 12-1,0-2 1,-4 6-1,-4 5-5,2 3-6,0 5 0,-5 1-5,3-1-5,0 2 9,0 1-20,3-2-8,-3-1-2,2-1 5,0-4-15,2-5-9,-1 1-11,-2-3 15,2-2-21,1 2-6,0-7-3,0 1-6,0-1-2,0-5-11,1 2-6,-1-2-10,0-1-16,0 0-14,0 0-23,0-4-19,3 3-30,-3-3-34,0 0-35,0 0-40,0 0-28,6-11-32,-6 6-195,4 1-498,-1-6 220</inkml:trace>
  <inkml:trace contextRef="#ctx0" brushRef="#br0" timeOffset="5297.2513">19555 10940 64,'-18'-26'137,"-1"-3"2,-4 2-9,-1 0-2,-2 1-2,-8-11-6,5 13-9,-1 0-3,-17-7-3,3 4 2,-3 1-5,0 1-4,-8 4 3,-3 2 6,0-1 4,0 5-5,4 3-3,-3-1-7,1 3-5,2-1-5,-1 4-3,4 2-7,-4 0-1,3 8-1,-1-1-9,3 6-4,10 3 5,-9 6-5,2 2-5,12-1-1,-6 11-5,1 1-2,4 11-3,4 0 1,1 0-1,3 4-6,5 1-1,0 3 4,2 1-10,5 1 0,2 0-1,-3 0-4,3-2-2,8 1 8,-4-2-4,4 2 3,1 1-5,0-3-1,1 2 6,4 0 2,2 3 0,-2-2-7,2 1 4,2 0 2,0-1 2,2-2-1,4 1 4,2-3 2,0 0-8,4-2 6,-2-11-1,6 7 17,0-8-19,6 7-2,1 1 8,-5-13 8,4 1-5,-1-1 0,10 5-1,2 1 3,-8-10-7,12 6 6,-9-9 0,9 8 3,-7-11 0,12 5-6,0-2-1,4-1-3,0-6 3,-12-3-1,12 3 6,1-6-8,3-1-2,-4 3 0,-9-6 0,12-3-6,-14 1 0,-1-2 6,13-1-10,-12-1-1,0-1-3,2-3-4,-8 1 1,6-1 3,-4-2-3,1 2 1,-5-2 1,-2-1 1,2 0-5,-4-3 2,1 2 1,-2-2 0,0-3 1,-1 1-2,3 3 2,-2-5 3,-1-1-7,-1 3-5,0-4 9,3 1-7,-3-1 3,-2 5 3,1-4-1,0 1 4,-9 3 2,3-1 1,-4 0-1,2-2 1,-5 2 1,4-1-4,-4-1 0,2-1 0,2-5-4,0 1 1,-4 6-1,4-9-6,-6 6 0,5-5 1,-2 0-3,0 0 2,1-1-4,-1-1-1,2 0 2,-1-3-5,-2 3-1,3-1 4,-1 3 2,-10 4-1,5-8 2,-1 1-2,-4 3-1,0 3-2,-1 0 2,-1-6 1,-1 2-5,2-4 3,-4 5 3,1-6-3,-1 3-5,-2 0 8,0-1-5,-1 2-5,-1-1 3,1-1 2,-3 2-3,-4-1 2,-1 2-1,1-1 0,-1-1 4,-4 1-9,1 3 3,-3-3-2,1 1 1,0 1-2,-1-3 1,-3 4-1,0-2 1,2 2 2,-4 2-3,4-4 0,1 3 2,-2-4 0,-4 7-4,9-3 2,-5 2 2,-4 0-3,3 1-6,0 0-6,-2 1-7,9 5-4,-3 0-14,1 0-13,-7 2-17,3 2-29,2 2-25,2 1-35,-4 4-24,0-1-31,4 2-25,-1 2-42,1 1-46,6 0-40,1 1-287,0-1-708,4 1 314</inkml:trace>
  <inkml:trace contextRef="#ctx0" brushRef="#br0" timeOffset="6744.6708">20009 10531 175,'-3'-12'178,"1"-2"-1,-1 4-11,-2-7-4,1-2-8,-2 0-14,-7-3-8,3-1-7,-4-3-6,-3 0-10,-2 0-4,-1 1-9,-3 0 0,-3 1-8,-1-2 0,-1 2-5,-1-2-6,-11-4 0,-2 3-6,11 6 2,1 4 1,-14-8-4,12 9 0,2-1 3,0 0-7,-3 2-5,1 1-4,1 4-4,1-2-1,-4 3-2,1-1-5,-3 4-6,-2 0 0,-1 1 4,3-2-10,-3 2-1,1 2-6,0 1 3,-1-1-8,-13 3-1,12 3-2,3-3 0,-16 4 2,13 2 2,-10-6-2,11 4-1,-12 3 6,15-2-4,-1 3-2,-12 4 1,9-5 0,-9 5 0,-1 2-1,14-1-1,-13 1-5,11 1 0,-9 2-5,-2 1 6,15-6 0,1 8 2,-15 3-10,16-5 9,0 0-3,2 3 0,-11 8-3,10-7 9,2 1-9,-1 2 2,4 0-4,1 4 4,-3-4 5,-4 10-10,10-8 0,-2 2-1,1 0 1,4 1 17,-3 0-23,1 0 5,0 1-4,4 0 5,1 1-2,4-1 2,0 3 2,3 2 0,1-1-1,0 13 12,2-14-13,4 2 5,-1 10-3,3 0-4,0-10 6,-1 11-6,1-12-1,1 14-1,-2-13 4,1-2 0,0 2-4,1 0 5,-1 1-4,0-3 9,0 2-10,3 10 2,-2-11-4,3 0 2,3 11 4,-3-12-7,2 0 0,4 1-6,-3 0 7,5 11 4,-5-12 0,6 0-4,-3 1 3,3-2-4,-2 2 4,6 7-5,-2-8 6,6 9-6,-6-11 4,-1 0 1,2 0 5,4 10-4,-4-12-8,3-1 7,-1-3 4,3 3-5,2 0 1,1-4 12,1 1-15,-1-2 5,3-2-5,6 0 8,-3-1-7,0-2 0,3-1-3,1 2 2,12 5 0,-2-4 3,-13-4-5,19 5 4,-2-5-3,-2-1 0,-11-2 6,15 3-7,-12-5 2,14 3-3,-17-5 6,2 1-3,-1 1 3,3-2 1,10 3-4,-16-2-5,4-6 17,1 3-8,-2 0-3,0-2 6,2-2-8,-3-1-1,3-1 8,-1 1-2,2-3 1,0 0-4,-3 0 4,-3 0 5,4 3-3,-3-3 6,-1 0 2,4 0-9,-7-3 7,1 3 7,0 0-11,1 0-1,-2-3-5,-2 1 22,3-1-22,1-1 7,-2-1 0,0 0-2,0-2-2,3-3 0,-1 1 2,-3-1-6,1-1 4,0-2 2,1-1-3,1 3-5,-1-3 0,-1-3-1,-2 0 4,2 2-1,-4-3 6,1 1-17,-1 0 13,-3-1 2,1-1 5,0 0-2,-2 1 2,1-2-3,-2-2-1,0-2 3,-3 1 1,3 1 3,0-1 1,-5-2 3,4 0 1,-7 1 3,8-2-5,-4 2 1,-1-2 10,-5 3 2,4 0 6,-2-1-7,-3-1-4,2 3 11,-2-2 1,0 7-2,-1-9-5,-2 1 3,2-4-2,0 3-2,-2-5-10,2 1 1,0-1 9,0-3-12,-1 3 1,0-5-5,0-1 3,-1 3 1,0 1-2,-3-3-2,2 4 4,0 4-1,-4-2 7,-2 1 7,3-1-8,-3 11-9,-1-6 11,-1 6-4,0 0 1,-1-7-6,-2 6 10,-1-3-9,-1 4 1,1-6-3,0 5 1,-5-4-2,6 6-1,-1-7-1,1 0 3,-7-3-6,6 3-5,-2 0 0,2-1 3,-3 1-1,4-1 2,-5 2-3,4 7-4,-4-2 5,1-4 5,-1 2-3,1 3-3,-4-5 6,-1 1-2,0 0-1,1-1-1,-2 0-1,1 1 2,-1-2 1,-1 4-3,1-2-5,0 1 0,-3 0 4,6 6-5,1-4 9,-1 4 1,-3-5-5,-2-1-3,2 2 1,-2-2 0,3 5 0,0 2-4,0-1 3,-4-2 1,1 5-3,-3-3 3,-4 1-2,-2 0-2,2 2-9,-3 0-3,1 1-9,-2 0-24,0 0-16,-1 3-14,1 0-16,0-1-46,5 6-25,3 1-33,0-3-40,6 2-46,5-1-50,-6 3-44,5 1-229,1 1-656,-5-1 291</inkml:trace>
  <inkml:trace contextRef="#ctx0" brushRef="#br0" timeOffset="8474.644">4193 12296 71,'-7'0'146,"7"0"-10,0 0-11,0 0-20,0 0-9,0 0 2,24-5 1,-10 5-3,8-3 0,9 3-9,7 1 5,1 1-7,19-2 2,2 2-9,4-2 0,28-2-3,2 2-2,-31 0-4,33-10 4,0 8 1,2-1-2,-2-6 0,4 6-2,0-6 0,1 2-1,-2-1-2,2 0-4,0-5 1,-3 7-4,-3 1 2,0-5-9,-2 6-4,-28-1-1,0 2-3,0-2-5,-1 5-3,-1-2-2,-9 0 0,-14 2-6,0-2-1,-4 2-3,0 1-3,-4-2-3,-11 1-2,-1-3-1,-7 3-2,0 0 0,-3 0 0,3 0 2,-7 0 15,1 0-1,-2-1 2,-5 1-8,8 0 2,-8 0-2,6-3-3,-6 3-6,4-3 2,-4 3-1,0-3-3,0 3-5,0 0 0,0-4-8,0 4-4,0 0-9,0-5-8,0 5-14,0 0-6,-4-5-18,1 3-15,3 2-9,-10-5-6,6 2-4,-2-1-8,0-1-4,-3 2 9,0-1-7,-3-1-9,3 0 11,-2 0-2,0-1 7,0-2 20,1 3 0,-9-3 0,4 0 8,-4-1 13,3-1 6,-2 0 0,0-1 17,0 1 10,0-2-5,-4-2 16,6-1 5,-6 0 12,3-3 8,2 6 7,1-1 9,-1 0-2,3 0 13,0 3 9,4 2 9,2-2 5,-2 6 3,5-1 4,-2 3 1,5-2-9,-2 1-2,-2 0-11,2 1-2,4 2-7,0 0 4,0 0-1,0 0-6,-6 6 4,6-6-2,8 10 1,0-3-3,1 0-2,5 4-2,2 0 5,9 1-5,-2 1 6,-4-3-3,7 0 1,3 5-2,0-4 2,6 0-2,1 0 0,-2 1-5,2-3 0,-2 0-6,0-1 5,-1 2-2,-4-5-5,1 2 7,-2-3-10,-5 1 3,-2-2 2,0 0-4,-9-1 3,1-2 1,-1 4-4,-4-3 2,-1-1 4,0 0-2,-3 1 7,-4-1-2,10 2 3,-6-1-1,-4-1 1,6 1 1,-6-1-2,0 0-1,5 2-6,-5-2 0,0 0 3,0 0-3,0 0-5,0 0-4,3 2 1,-3-2 1,0 0-8,-8 6 4,2-1 1,-3 3-4,0 5 0,-8 2 3,3 4-7,-6 8-2,-3 2 3,-4 10-4,4-9-4,-10 12 9,6-1-5,-3 1-1,3 1-2,8-12 2,-6 8-1,7-8 0,-1-3 1,7 1 2,-2-3-2,8-8 0,-3 0-2,4-1-6,1-5-5,2 1-7,-2-2-14,0-3-11,4 0-5,-4-1-16,2 2-32,0-7-27,1 5-34,1-3-36,0 0-35,0-4-39,0 0-195,0 0-497,0 0 221</inkml:trace>
  <inkml:trace contextRef="#ctx0" brushRef="#br0" timeOffset="9962.2096">21018 12194 50,'8'-9'174,"-2"-5"-10,5-2-17,-4 2-7,-4-4-2,2 2-8,-4-3-13,2-6-3,-3 5-5,0 3-4,-3-1-5,-2 1 2,1 5 1,-1 2 0,0 1-3,-4 2-2,2 2-6,1 4-2,-3 5 3,-1 0 4,-4 10 1,1 1-1,1 9 4,0 5 2,2 6 0,0 14-4,3 1 2,5 5 5,2 0-6,1 1-1,1 1-11,1 2 4,-2-1-2,2 2 17,0-4-14,-1 0-6,2-3-2,-3 3-8,1-5-6,-2-1-7,1-4-4,-2-10-8,-2-4 1,-1-2-19,-2-1-2,0-11-26,-1-1-37,1 0-32,-3-5-37,1-5-36,-2-2-47,-2-4-46,6-4-41,-7-4-33,4-1-223,-1-9-568,-2-7 252</inkml:trace>
  <inkml:trace contextRef="#ctx0" brushRef="#br0" timeOffset="10275.1489">20736 12673 67,'0'-5'245,"0"5"-24,2-5-20,0 2-9,0 1-1,5-2 1,2-1-3,2 0-9,5-2-6,5 0-10,11-2-12,-4-2-12,2 0-12,-1 1-11,2 0-10,-3 0-10,-3 1-8,-8-1-7,2 0-12,-5 5 0,-1 0-1,-4 1 0,-4 0 8,3 1-6,-2 2 5,-3 1 4,-3 0-8,0 0 0,6 5 7,-7 0 6,-2 3-6,3 3-2,-2 1-2,0-1-8,1 5 0,0-1 9,-3 4-24,0-8 2,4 2-13,0-2 0,0 2-6,3-3-10,-3 0 2,1-3-3,3-2 1,0 0-5,-2 2-14,6-4-11,-3-2-27,3-1-18,2 0-36,2-2-31,0-1-36,-2-5-43,5-1-47,2-2-39,0-1-33,-3-4-207,2-5-565,-6 5 250</inkml:trace>
  <inkml:trace contextRef="#ctx0" brushRef="#br0" timeOffset="10390.2215">21242 12394 104,'-4'-7'144,"-1"2"-17,1 0-7,-2 1-22,1 2-5,0 0-7,1 1-13,4 1-9,0 0-25,0 0-28,0 0-42,0 0-43,0 0-69,9 10-154,-3-8 68</inkml:trace>
  <inkml:trace contextRef="#ctx0" brushRef="#br0" timeOffset="11265.3954">21390 12454 30,'3'-3'245,"-3"3"-26,4-2-15,-4 2-8,0 0 4,10 5 1,-6-1-5,1 4-16,0 1-11,0 3-17,3 2-5,-5 4-16,1 0-11,-2 0-9,-2 3 0,-2-4-11,2-1 0,-4-3-1,2-2 1,1-3 3,-2-1 7,3-1-5,-4-2 4,3-1 12,-1 0-20,2-3-4,0 0-14,0 0-4,-4-10 0,5 0-19,0 0 2,1-3-5,8-3-6,-5 0-4,4-3-4,1 2-17,4 4 19,-2-2-18,2 1 3,1 2 1,0 2-5,-2 3-4,4 0-8,-5 4 2,0 2 8,1 1-3,-3 1-6,0 4 17,0 2-12,-1 0 2,-2 1-11,0 2 5,-4 0-8,1 6-2,-2-6 12,-2 5-8,0-5-7,0 3 0,0 0-4,0-1-10,0-2-6,0 1-23,2-1-9,0-2-13,1-1-11,1 2-27,2-4-10,2 0-13,3 2-19,-2-4-14,6-1-8,-2-1-5,1 1-5,3-5 5,-2 0-6,3-6 16,-1 1 9,-3-3 24,2-4 12,1 2 10,0-8 31,-7 4 14,5-7 11,-6 7 22,1 0 20,-5 0 15,4-7 14,-1 7 12,-8 5 14,4 0 10,-4 1 9,1 4 5,-1-1 4,0 3 0,-4 2-5,4 3-2,0 0-1,-14 5-5,6 2 5,-3 4-2,0 0-5,-2 5-6,1 0 1,3 2-11,-2 0 1,3-2-13,3 0 12,-1 0-12,2 1-1,-1-5-8,5 0-2,0-1-1,0-2-2,6-3-1,-2 0-5,1-2-3,0-3 11,3-1-15,-8 0 4,18-5-6,-7-1 0,-1-3-9,-1 2 4,0-3-2,4-2-7,-4-2 1,-1-1 2,2-1 1,-5 5-4,0 0 6,0 1 3,-1 4-6,0 0 9,-1 3-6,-1-2 1,-2 2 4,0 3-2,0 0 4,0 0 1,5 12 0,-5-4-2,0 1 1,3 2 12,-3 0-16,2-1 2,0 1 0,0 3 5,2-5-6,1 1 1,2 0 5,0-1-5,1-1 12,0-3-7,4-1-1,0-1-3,1-3-2,2-3 3,0-2-2,3-3-10,-3-4-8,9-4-9,-12 2-10,5-12-7,-2 3-6,-2-3-2,1-6-3,-3-1 2,1 1 2,-1-2 5,1 3 4,-7 2 10,4 4 8,-5-1 10,0 12 13,-3 2 7,0 4 4,0 3 4,-1 3 4,0 2 8,0 0 3,0 0 5,-3 20 6,-1-3-5,-3 6 3,1-3-7,2 6 2,0 2-5,2-1-4,-1-1 2,3-2-8,-1 2-1,1-5-5,1 4 14,-1-6-22,3-2-8,2-2-13,0-3-17,1 1-20,-1-4-30,3 0-32,1-2-43,1-2-32,3 0-40,1 0-238,0-4-507,0-1 225</inkml:trace>
  <inkml:trace contextRef="#ctx0" brushRef="#br0" timeOffset="11720.3594">22709 12894 242,'0'0'298,"5"-13"-28,3 6-30,1-3-12,2 2-11,3-4-16,9-2-16,-5-5-17,4 1-15,1 1-21,-1-4-10,-4-1-15,0 0-8,-1 1-8,0-1-11,-5 3-3,-1 4-8,-5-2-6,-3 5 6,-3 0-4,-1 0 1,-4 1 3,1 2-4,-4 0 16,0 4-18,-2-2 11,2 2-5,-2 2-7,1 1 8,-1 0-11,2 4-1,1 0 4,-2 1-10,5 4-1,-1 1-3,0 3 0,2 2-6,3 2-9,4 1 4,0 5-11,0-3 0,2 2-2,3-2-6,5 4 5,-5-4-2,-1 1-3,4 5 1,-4-9-9,2 2 4,-1-3 1,2 1 3,-3-4-2,0 2-6,-2-4 4,-1 1 2,-2-3-3,0-2-6,-1-2 6,-2 6 6,0-6-1,-5 0-7,1-1 14,-5 1-15,-2 1 0,-1-1 13,-7-1-26,3 1-7,4-3-20,-5 0-4,3 0-20,3-1-20,-2-1-17,4 1-24,3 1-26,-1-4-31,1-1-35,1-2-37,9 4-28,-3-9-38,0 2-185,8 1-535,0-5 238</inkml:trace>
  <inkml:trace contextRef="#ctx0" brushRef="#br0" timeOffset="11966.8498">23239 12385 5,'22'-25'234,"-3"6"-13,-1 3-12,-5 3-2,-2 5-2,-2 4 7,-4 1 4,0 3 6,2 7 1,-3 3-7,-2 5-2,0 4-2,-6 9-14,0-1-12,-1 7 11,-2-1-13,1-2-7,0 4-17,0-1-5,3 0-9,-2-4-9,1 4-13,3-8-10,3-1-9,-2-3-15,0-5-6,0 0-10,3-5-9,-2 5-19,3-8-27,-2-1-16,-1-2-41,5-1-35,-1-3-30,1-1-20,7 2-26,-2-3-33,7-4-33,0 2-29,1-3-18,1 1-13,1-1-3,-2 0 3,1 0-166,-4-2-477,2-1 211</inkml:trace>
  <inkml:trace contextRef="#ctx0" brushRef="#br0" timeOffset="12785.4311">23586 12766 1157,'11'-7'-14,"-1"-1"34,2 1 8,-5-4 27,0 4 12,1-4 25,-2 0 15,2 1 17,0-4 8,0 2 11,-4 0-2,2 2 0,-2-2 4,0 3-3,0-1 10,-4 0-14,0 1 0,0 1-5,-4 2-10,3 3 1,-4-2-7,-3 2-9,-1 3 5,-2 4 2,-7 0-10,2 3 3,-3 3-13,-2 6 19,0 2-23,1-1-1,1 1-6,2 3-10,0 0-5,7-6-1,1 4-7,0-5-9,5 2-4,0-4-6,4-1-2,3 0-8,-2-1-2,3-2-2,0-3-7,5 1 0,-3-3-3,7-2-10,1-2 0,-1-2-5,3-3-9,-4 1-2,3-5-7,-1-2-12,3 0-3,-4-2-12,1-3 8,0-5-4,-5 8 1,4-3-6,-6 1 13,2 3 5,-5 3 8,1 0-6,-4 5 9,3-2 0,-1 2-1,-1 3 8,-2 2 7,0 0 5,0 0-5,0 0 14,-14 18 9,9-7-2,0 3 0,0 3 5,1-5-12,2-1 10,-2 1-6,2 4-4,2-2 3,0-1-6,2-1 0,0-3-6,2 1 4,1-1-1,3 1 3,3-2-10,-3-1 6,10 0-6,1-4 7,-2 0-1,3-1-2,2-4-2,0 2-6,-2-6-1,1 1 0,4-9-16,-2 0 3,-6 1-10,2-4 0,0-5-12,-1-3 10,0-1-7,-4-3 8,-1 1 8,-3-4 10,3 6-11,-6-3 2,-2 6-1,-1 5 6,-3 1 1,2 1 15,-4 4 18,1 3-17,-2 0 16,1 4 1,1 2-5,-5 2-2,5 1 7,-9 6 5,4 4 3,1 4-1,-3 3 3,-1 8-8,0-1 4,3 4-1,1-1-5,0-2 1,1 1-4,4 1 6,-4-3-4,5-3-1,0-3-2,2 1 0,-1-2 0,3 1-5,-1-3 12,5 0-14,-1-5 4,-2-3 1,7 7-2,-3-9-1,7 3-2,0-3-4,1-5 1,3 0 1,0-1-1,5-7-5,-6 3 5,5-4 0,-1-3-2,-2 0-4,-5 1 1,0-2-7,-4-1 9,-2 2-2,2-4-1,-5 3-10,-4 4 7,0-2 3,-4 4 3,-1-4-3,1 7 2,-7-3-2,4 3 0,-5 1-2,1 1 6,-2 4 3,-6 1 1,5 0 1,-7 8 7,3 1 6,-1-1-5,3 5 0,1-1-5,2 4 4,1-2-1,2 0 0,3 0-1,1 1 2,1-2-4,0-2-1,4-4-1,0 3-12,0-4 14,3 2-13,0-3 3,0-2 0,7-2-12,-7 0-13,3-1-1,4-3-15,1 0-14,-4-5-14,4 0-21,-3 0-29,4-8-15,-2 3-18,-1-2-25,-2 1-22,1-3-29,-6 5-24,2-2-38,0 2 4,-3-3-27,-3 2-181,-2 0-533,0 2 235</inkml:trace>
  <inkml:trace contextRef="#ctx0" brushRef="#br0" timeOffset="13051.6198">24089 12637 168,'-4'-3'198,"-1"3"6,5 0-4,-13-4 4,10 1-10,3 3-11,-4-1-8,4 1-14,-3-4-10,3 4-15,0 0-5,7-6-12,-4 3-9,10-2-9,-4 1-11,5-4-7,5 0-9,3 0-7,-4 3-12,1-3-2,3 2-10,-3 4-14,0-7-13,-1 6-22,-6 0-22,-1 1-23,-1-3-22,-3 4-25,-1 0-30,-2 1-14,-4 0-14,10-2-12,-10 2-11,0 0-141,0 0-345,0 0 152</inkml:trace>
  <inkml:trace contextRef="#ctx0" brushRef="#br0" timeOffset="13446.9002">23200 12569 31,'0'0'94,"-12"-3"-3,7 1 3,-3 2 1,1 0 5,7 0-2,-18 0 1,9 0 6,2 0 5,-4 0 4,3 0 6,2 1 3,6-1 2,-11 1-2,5 0-9,3 2-1,3-3-8,0 0-4,-2 4 0,2-4-2,0 0-9,13 5 0,2-5-10,-2 1-8,5-2-4,4 1-8,6-4-6,1-1-4,-3 2-7,2 1-4,-6-1-5,-1 1-3,-2 1-6,-1-4-11,-6 5-12,-1-1-18,-3 1-16,-1-1-18,0 1-18,-2-2-15,-5 2-12,0 0-19,9 2-15,-9-2-8,0 0-21,0 0-12,0 0-140,0 0-334,0 0 148</inkml:trace>
  <inkml:trace contextRef="#ctx0" brushRef="#br0" timeOffset="15235.1194">19650 10181 92,'0'-10'151,"0"0"5,0-4-2,1-4-6,-2-1 2,2-8-5,0-3-2,1-2 3,-1 0-14,-1-3-3,0 0-9,-1-16-1,-1 1-3,6 3-13,-3-3-6,5-6-9,-2 1-2,4-1-1,1 1-5,2 4-4,1 0-3,1 5-4,2 2 4,-3 11-8,15-11-4,-9 17-7,5-2-1,2 2-6,5 3-1,13-5-6,-10 10 1,13-5-2,-7 12-6,12-5-3,0 3 1,0 6-6,3 2 1,-2 2-2,3 6 3,1-1-8,-7 1 10,4 5-12,-16-2 4,1 1 0,1 6-7,-3 1-3,-3 2-5,-1 1 2,-2 4 3,-4 1-2,0 4-1,-6 0-2,-2 4 5,-5 0-2,0 2-4,-7 2 3,-1 2 1,-5 12 2,0 3 1,-9-7-1,0-8 6,-6 11 0,2-14 1,-10 12 3,2-4-3,3-9-2,-3-2 2,1 4 3,-7 7 8,-2 0-4,-1-3 3,8-7-3,-11 9-4,6-2-5,0-10 4,-6 11-1,9-9 3,-10 7-10,9-10 5,2 0-3,-1 3-2,1 0-2,-2-4 4,4 2-3,-2-2-9,6-5 1,-3 3-11,6-1-11,0-7-17,2-1-13,3-2-23,-2-4-24,5 2-23,0-6-13,-1 3-16,0-2-8,2-3-9,1-1-9,4-1 8,-9-1 5,3-3 10,2-3 11,2 1 14,-2-3 18,1 0 3,-1-2 13,1-5 9,1 0 22,2-2 6,2-1 12,-2-1 9,0-6 15,3 1 20,-1 6 6,0-6 13,1 7 10,-3 1 2,6 3 13,-3 4 5,1 1 2,-3 1-2,1 3-2,-2 2-4,4 1 0,-4 2 10,0 0 7,2 19 6,-2-2 5,-2 2 2,-2 8 2,-2 2 3,0-2-1,2 1-8,-1-1 2,0 0-3,1-8-6,-2-2 8,2 3-5,1-5-4,1-4-2,-1 1 5,2-4-6,-2 3-4,3-5 4,-1-1-3,1 2-7,0-4 2,1 1 5,2-1-11,-1 1-2,-2-4 2,11 0-5,-4 0 0,5 0-5,2 2-13,2-4 10,7 2-9,0 2-4,5-4 2,5 2 3,1 0-7,-1 5 0,2-5-5,0 1 7,1 1-13,-4 2-1,1-4 2,-6 0-5,-7 5 1,1-6-17,-4 1-2,-4-1-27,0-2-20,1 3-26,-5-2-24,-1-2-27,5 0-30,-4-4-28,-3 0-25,7-5-5,-4-1-11,0-1-173,2-2-444,5-6 197</inkml:trace>
  <inkml:trace contextRef="#ctx0" brushRef="#br0" timeOffset="15599.9054">21089 9948 64,'16'-24'136,"1"4"4,-3 5 1,-5 0 7,-3 5 8,1 1 2,-2 1 4,-3 3-3,1 0-10,-1 1-16,-2 4-9,0 0-7,0 0-10,-17 11-4,9 0-3,-4 2-4,0 5-6,-4 6-5,5 2-11,3-2-6,0-4-3,6 5-6,-2-4-3,-1-4-3,4 1-3,2-1 0,-1-1-7,5 0 1,-1-1-4,1-5-1,0-1-4,4 1 1,1-3-3,2-2 2,-1 0-8,2-7 0,6 4 0,-1-6-1,0 1-3,-1-5-1,2-1-6,1-3-1,-2 3-4,4-11 0,-2 0-3,-2 0 0,-1-1 1,-6-5-2,1 4 0,-1 0-4,-8 3 0,3 2 2,-3-1-3,-6 1 0,2 6-2,-4-6-3,1 2-2,-2 4-2,-7-1-3,3 4-1,-8-2 0,2 3-3,-3 2-1,0 0-9,-3 3-9,3 2-12,-1 2-16,3 1-15,1 2-22,4 2-30,4 2-28,0 1-36,4 0-57,4 2-130,0 0-409,4-1 181</inkml:trace>
  <inkml:trace contextRef="#ctx0" brushRef="#br0" timeOffset="15822.3265">21661 10050 103,'0'0'271,"3"-5"-24,-3 5-13,0 0-14,0 0-8,0 0-1,-7 12-9,3-2-10,1 2-11,-4 5-12,1 8-12,1 1-14,0 1-13,-2 1-11,2-4-18,0 1-1,1 1-12,0-6-10,2-3-10,-3 2-21,5-1-29,-4-2-32,1-4-42,0-1-49,0 0-47,2-5-42,1 1-54,-3-3-173,2-2-455,1-2 202</inkml:trace>
  <inkml:trace contextRef="#ctx0" brushRef="#br0" timeOffset="16053.8188">21866 9840 65,'7'-25'236,"-5"6"0,-1 7-2,3 0 5,-2 2-6,-2 3-11,2 2-21,-1 0-20,-1 3-15,0 2-6,0 0-8,7 17-1,-3-1-9,0 8-7,-3 6 4,3 4-16,-3 2-5,2 10-11,1-11-15,-3 12-2,-1-13-5,0 2-11,0-2-13,2 1 2,1-4-28,-2 2-22,-1-6-34,0 0-38,-1-7-51,-2-1-59,1 0-53,1-7-56,-2 0-205,2-2-523,-3-4 233</inkml:trace>
  <inkml:trace contextRef="#ctx0" brushRef="#br0" timeOffset="20259.7929">9007 11594 68,'0'0'98,"0"0"-7,-8-1-6,8 1 3,-6-3 5,6 3-6,-9 2-5,9-2 12,-9 0-5,9 0 0,-10 1-3,6 0 0,-4-1 0,2 2 2,-1-1-2,2 0 1,-1 2-3,-2-1-1,2-1-5,6-1 1,-7 2-4,4-2 2,3 0-6,-7 2-4,7-2-1,0 0-2,-6 1-4,6-1-1,0 0-3,0 0-1,-3 4-5,3-4-1,0 0-5,0 0 1,0 0-8,0 0-4,0 0 2,19 5 3,-7-4 0,6 2 2,3-2 11,13 0-12,-2-1 0,18 0 4,10 1-3,-2-1 1,5-1 2,29-1-3,0-2 1,0 4-5,1 0 7,-26-5-13,27 3-4,2 0-2,-3 6-4,-1-8 5,0 8-4,-26-6-6,29 0 1,-27 2-1,23-2-2,-29 1-5,1 0 4,-2 3-6,-3-4 4,-3 2-2,1-2 0,-15-3-5,-4 4 1,-1 0 0,-2-2-1,-3 0 2,-2 2-1,-6 1-1,-4 0-4,-7-3 5,0 3 0,-2 0-2,-4 3 2,2-6-1,-3 3-1,-5 0 13,11 0-18,-11 0 0,6 0 3,-6 0-1,10-1 5,-1 1-4,-9 0 0,9 0 1,-3 1-1,0-1 3,0-1-2,2 1-4,1-1 4,1 1-2,0 0-2,-1 0 15,2 0-14,0 0 3,1 0 0,-2-2-2,0 4 11,-1-2-13,-1-2 1,0 2-3,-3-1 3,-5 1 1,11 0 8,-11 0-8,7 0-1,-7 0 5,0 0-9,9 0 14,-9 0-9,4 3-5,-4-3 5,0 0 2,7 0-5,-7 0 1,0 0 0,7 0-3,-7 0 4,0 0 3,10-3 0,-10 3-5,13-1 3,-9 0 5,5-1-5,1 1 1,-1 0-4,3 1 5,-1-2-2,1 1 3,7-2-2,-4 3 3,-1 0-4,2 0-2,5-1 3,-2 0 1,-1 1-2,1-3-5,4 1 7,-3 0-1,1 2-2,-1-2-2,0 2 4,2-3-3,-1 0 10,-4 2-5,3-2-1,-2 2-3,0 0 3,5-2 0,-6 2-3,4-1 3,-1 0-2,-2 0-1,2 0-1,-5 1 5,-1-2-1,-2 2 2,0 1-3,-3 0-2,0-3 4,0 3-4,-9 0 2,10 0 0,-5 0 2,-5 0-5,6-1 2,-6 1 2,5-2-1,-5 2 4,7-3-4,-7 3-2,0 0 4,0 0-3,7 0 0,-7 0 2,0 0 0,4-3 1,-4 3 0,0 0-3,0 0 3,0 0-2,-4-6 0,4 6-1,-3-3 1,3 3 0,-4-5 0,2 3 4,2 2-4,-5-4-1,5 4 1,-4-4 0,4 4-1,0-3 0,0 3 2,-1-5-2,1 5-2,0-5-1,-3 1-1,0 2 2,2-1-2,-1 0-1,-1-4-1,-1 3-6,-1 1-1,-4-4 2,3 2-2,-1-2 2,-3-2 2,-1 2-5,-5-2 4,1-1 1,-2 0-4,2 1 2,-10-4-1,4 5 5,1-1-1,-1 2 0,4 0 6,-3 0 0,5 2-1,-3 1 1,6 1 0,1-2-3,4 2 3,-2 1 2,6 1-1,-4 0 3,7 1-2,0 0 4,0 0-3,-3 5 2,3-5-2,0 0 2,10 11-1,-4-5 3,4-2-1,2 4 2,1-4-2,2 3 4,4 1-6,0-3 2,-1 2 11,3-2-10,-2 0 4,1 0-2,-1 1-2,-2 0 2,1-2 2,-2 2-5,-3-2 0,1-2 0,0 2 1,-3 0-1,1-1 0,-5-1-4,0 0 5,-1 0 5,-3 2 0,4-3 1,-5-1 5,2 4-1,-1 2 3,-3 1 8,0 1-13,0 4 5,-4 5 3,-1 2 5,-5 5-3,-1 3 3,0-1-2,-8 3 2,-2 0-2,1 3-8,-8 6 0,1 3 4,4-10-7,0-5 0,4 0-6,-3-1 0,2-1 1,-1-2-2,4-3-17,6-5-16,-3-1-17,1 1-20,7-7-28,-6 4-40,3-5-43,1-3-52,2-2-55,-5-1-187,2-1-509,-3-4 225</inkml:trace>
  <inkml:trace contextRef="#ctx0" brushRef="#br0" timeOffset="20780.0354">10359 10842 149,'-9'-3'178,"3"0"-13,-1 2 4,1-2-10,0 3-6,-5 4-7,1 4 1,-7 1 3,3 2-9,-1 4-6,-4 5-8,0 2-7,9 3-10,-3-2-1,2 7-9,2-4-10,1 3 0,6-4-3,0 1-11,6 1-4,2-8-3,1-1-8,1-1-1,2-2-5,4 1-5,2-4 3,3-2-4,5 2-5,-2-8 4,3 1 4,4-1-9,1-4-2,-3-4-1,1-1-2,-1-2 7,-7 1-8,6-5-3,-8 3-3,-1-4-2,0 1 14,1-2-13,-5-2 2,-3 0-1,-3-2-3,0 0 15,-5-1-19,-2 2-1,-2-9-1,-3 7 1,-3-7 1,-2 7-5,-4-3-3,-6 0-5,1 3 7,-4 3-12,-2 1 0,-1 0-4,-2 6-8,-2 1-6,-1 2-12,5 3-8,-5 3-7,3 0-8,9 6-3,1-1-23,0 1-11,1 5-18,6 0-20,2 4-34,1 1-25,8 1-41,7 8-43,1-2-158,3 2-459,6 2 203</inkml:trace>
  <inkml:trace contextRef="#ctx0" brushRef="#br0" timeOffset="22803.3736">14013 11555 74,'0'0'151,"9"0"-5,-5 3 2,2-3-9,5 0 3,0 0-2,3 2-10,3-4 0,16 4-9,-2-4 2,-1 2-5,7 0-5,2-3-1,14 3-6,8 0-3,-3 0-3,2 0-7,6-2-2,-3 2-4,1 2-5,2 1-6,0-8-3,1 7-2,27 3-3,-31-3-6,0-1 2,1-1 6,27 4-10,-30-3-6,3-1-1,3 1-3,25-1-3,-27 0-3,-4 3-1,6-3-5,-6 0-5,0-3-2,2 3-5,-2 3 2,-2-3-2,-3-3 2,3 3-11,-5 0 4,-2 0-4,2-1-4,-4 1 4,-11 0-1,2-1-2,10-1-3,-15 2 12,3-2-9,-2 3-5,-1-3-3,0 0 2,-2 2 0,4-2-2,-5 2 2,-1 0-1,-2-3-3,0 1 4,-2 1-4,-6 0-1,-2 0 3,-2-1-1,-5 2 2,0-1 7,-4 1-13,2 0-3,-6 0 7,2-1-3,-2 1-1,-5 0 5,6 0 2,-6 0 15,0 0-25,10 0 5,-10 0-2,4 1-1,-4-1 6,0 0-3,0 0 2,0 0-4,8 0 3,-8 0 1,0 0-5,0 0 3,0 0 0,0 0-2,5-1 1,-5 1-4,0 0 5,0 0 0,0 0-3,0 0 1,9 0 2,-9 0-4,6-3 1,-6 3-9,7 0 1,-7 0 8,10 0-1,-4-1 2,3 1 1,2-3 2,1 4-7,0-3 2,2 0-1,0 1 2,6-1-1,-3 3 2,-3 0 1,3-2 7,-2 1-7,-2-3-1,0 3-2,-3-1-4,-1 0 3,-3 2 2,1-2 0,0 1-3,-7 0 5,9 0-7,-9 0 4,4-3-2,-4 3 5,10 3 8,-10-3-11,7 0 2,-7 0-3,10-3-1,-5 2 1,-5 1 4,14 0-5,-8-2 0,1 2-1,-1-1 4,4 1-1,-10 0 9,12 0-11,-6-1 4,-6 1 1,10 1-2,-10-1 1,10-1 2,-7 2-8,-3-1 3,0 0-1,8 0 3,-5 3-1,-3-3-1,0 0 2,7 1-2,-7-1 2,0 0 2,7 0-1,-7 0-1,0 0 1,0 0 0,9 0 1,-9 0-1,0 0 2,4-3 0,-4 3-4,2-3 7,-2-3-8,0 6 4,-1-6-2,0 0-4,-3 1 13,1 0-5,-3-2-10,-2-2 3,-1 4 2,0-4 0,-1 2-2,-5-6 0,3 3-3,-2 0 1,-3 1 0,2 1 4,-2 0-3,-2 1 1,3 0 2,-1 0-2,4 2 6,-3 1-6,5 1 1,0 0 1,3 1-2,2 0 2,1-1-1,-1 2 10,6 1-12,-8-2 1,8 2 5,0 0-1,-5 4-2,5-4 1,0 0 2,0 0 1,10 9-3,-4-6 4,3-1-4,3 4 3,2-2 3,-1 1-3,3 0-4,1-1 4,1 1 1,-2 2-2,-2-2 3,-1-1-9,-2 0 9,2-3 0,1 5 1,-5-4-2,4 1 1,-2-2-3,-1 4 7,0-2-5,-3-3 2,0 1 4,-3 1-6,2-1 2,1 2 1,-6-1 1,4 1 1,-4 0-1,-1 0 8,0 2-3,0 2 6,-5 2 0,-1 2 6,-1 5 1,-7 8 13,-2-2-3,-1 3-5,-1 4 11,-4-2-18,-1 1 12,0 1-10,-7 8-4,7-8 0,1-2-3,0 0-3,-1-2 0,4-1-5,1-2-27,1-4-3,6-1-22,-2-6-16,0 3-21,3-6-22,0 2-24,4-4-28,-2 1-42,-2-2-35,1-2-34,2-2-255,-5-2-562,1-3 249</inkml:trace>
  <inkml:trace contextRef="#ctx0" brushRef="#br0" timeOffset="23583.1508">15551 10860 30,'-3'0'183,"3"0"-4,-8 1-3,8-1-4,-5 1-6,3 1-6,2-2 1,0 0-3,0 0 0,0 0-1,0 0-5,0 0-2,0 0-11,0 0-7,0 0-9,0 0-6,9-15-12,0 5-6,-3 5-3,4-5-14,4 0 1,0-3-13,0 0-5,0-2-5,3 2-2,-4-3-4,2 2-2,1-5-3,-3 6-5,-1 0-6,0 0 12,-2 5-15,-3-1-1,-3 5-4,1 0-1,1 0 1,-2 1-7,-4 3-1,4-1-3,-4 1 1,1 9-2,-2 3-6,0 4 3,-2 9 2,-3 3-2,1-1-3,0 3-1,1 3 0,-1-1-5,0 0 5,-1 2-5,3-1 7,0-1-7,0-2 0,1 1 0,0-3-4,0-1 3,0-2-3,2-6 2,-2-4 0,1 3-1,1-6 2,-1-2 0,0-3 0,1 0-1,-2 0 1,2-2-5,-1 1 12,1-2-12,-3-1 3,3-3 1,-3 4-4,3-4 2,0 0-2,-6 3-1,6-3-5,-8-1 9,8 1-17,-13-3 12,5 0-12,-2 2-3,-2 0-3,-3 0 2,2-1-1,-6 4 0,0-2 2,0 0 0,2 1 7,3 0-1,0-1 1,4 1 2,-3 1 2,7-2-4,0 1 1,-1 0-1,7-1-3,-4 2 1,4-2 8,0 0 0,0 0-5,16 4 10,-2-3 0,5 0-3,10 1 2,3-2-1,4 0 0,3-2 5,0 1-5,15 0 3,-17-2-1,16 0-2,-16 1 3,-1-1-2,1 3-1,-2-4 2,-3 2 2,-11 2-1,6-3-2,-12 3-1,-2 0 3,-4-3 7,0 5-9,-4-5 3,0 3 0,-5 0-3,0 0 3,0 0-2,7-1-3,-7 1 9,0 0-20,0 0-7,0 0-17,-26 0-19,17-2-7,-1 2-21,-5 0-20,5-1-29,-3 0-18,-1 1-37,-2 0-23,-4-3-31,1 3-166,-2 0-442,-7-2 196</inkml:trace>
  <inkml:trace contextRef="#ctx0" brushRef="#br0" timeOffset="26483.2573">3747 14679 53,'-13'16'88,"2"1"-6,-1-4 1,4-2-9,1-2-4,2 0 1,1-2-1,0-2-5,2 0-8,0-1 12,2-4 13,0 0 2,0 0-1,9-9 4,-2 0 0,-1-1 1,3-5 4,0 1-1,-1-2 1,2-1 0,-2 0 0,2 0-2,-2 2-7,-1-1-2,0 5-1,-1-4-6,1 4 2,-1 3-9,-2 2-2,-3-1-10,0 2-2,2 2-9,1 2-2,-4 1-1,0 0-3,9 8 1,-6 1-6,-1 7 2,3 2-4,-4 1-4,2 5-3,-2 5 1,1-3-5,0-1-3,2 0-1,-3 3-1,2-1 1,0 1-7,-1 0 2,0-1 2,1-2-5,2 0 2,-5-6-6,0 1 5,3-2-4,-1 0 4,-2-2-5,0-3 2,0 0-7,0-4 0,0 1 8,-2 0-9,-1-1 8,-2-2-4,3-1-1,0-2 1,1 0-2,-4 1 3,2-1-2,-2-3 3,1 2-5,-4-2 2,1 1 1,-1-2 7,0 1-8,2-1 0,-8 0-1,5-1-2,-4 1 5,3 0-6,-3 2 1,1-1 2,2-1 3,3 0-2,-2 2 2,2-2-1,2 1 2,5-1-1,-10 0-1,10 0-1,-5 3 5,5-3 1,0 0 0,9 6 5,0-1 1,1 1-4,3-3 5,5-1 4,1 1-10,9 1-1,3 1 3,-1-4 2,0-2-5,0-2-4,2 1-13,-2-3-14,-2 2-20,-10-1-47,5-3-31,-4 0-69,4-7-39,-5 5-187,-2 0-451,-2-3 200</inkml:trace>
  <inkml:trace contextRef="#ctx0" brushRef="#br0" timeOffset="26989.2365">4357 14835 68,'0'0'179,"2"-6"-2,0 3-9,-1-1-9,0-1-8,3 0 1,0-2-6,3-1-7,1-3-3,3-4-13,5 1-4,6-3-3,-4-3-5,-3 8-8,7-6-6,-2 2-3,-7 1-4,0 3 0,-1 3-8,-3 0-4,0 3 0,-3 2-13,-1 1-4,-1 3 4,-4 0-1,8 10 3,-5 2 1,-1 4-7,0 5 4,-1 6-8,-1 1-1,1-1-6,-1 2-2,3 0-2,-1-1-4,2-1 3,-3 1-6,3-3 4,0-6-5,-1-2-8,-1 3 1,1-2 3,-2-2-6,0-2-3,1-4-2,0 2 0,1-3 1,-3-1-6,0-1 4,0-1-4,0-2 6,-3 1-19,1 0 10,0-1-1,0 1-4,-3-2-2,0 0-6,-1 1-1,0 0-2,-3 1-8,3-1 1,-4 0 0,1-3 3,-2 3 0,1 0 3,-1-1-3,2 1 4,-1-2-2,4 2 0,-1 0-2,3-4 4,-1 3-1,5-3 1,-10 1-2,10-1-4,-4 3 4,4-3 8,0 0-2,0 0-12,17-4 13,-7-2-5,-1 2-1,6 0 5,3-3-3,0-1-7,2 4-8,-1-6 0,7-1-19,1 0-13,1 0-13,0-2-24,1 1-19,-2 3-27,0-2-31,1 4-26,-2-3-23,-1 2-24,-3-1-16,-4 1-148,2 4-431,-1-7 191</inkml:trace>
  <inkml:trace contextRef="#ctx0" brushRef="#br0" timeOffset="27459.3383">5071 14853 53,'0'-6'138,"-2"2"-5,2-4 2,0 2 0,0-1-3,2-1 0,2-1-2,0-1 3,-3 1 0,7-3-2,1 2-4,2-4-3,6-5-10,5-4-1,-1 5-5,1-3-6,0 2-2,-1-1-4,-6 8-4,2 1-7,-4-1-2,0 4-9,-4 1-5,-4 4-5,4 1 3,-5 2-1,-4 0 5,9 9-4,-9 2 1,1 6-3,2 13 2,-6-1-2,2 2 4,1 1-1,-3-2-5,2 6-2,1-3 1,-4 1-8,6-4 3,0-1 4,-2-1-16,1-2 4,2-8-2,-3 2-11,4-1 2,-4-2-2,3-5-5,-1-2-7,-2 2-1,0-3 1,1-1-3,2-1 2,-3 0-3,-3-4-14,2 1 12,-4 0-9,2-1 0,-2-1-10,0 4 2,-5-6-10,-2 0 3,2 2 0,-3-4-7,3 5 0,-4-3 4,4 0 1,-2 1-4,-1 1 7,3-1-4,2 1-2,-2-2 8,4 0 1,-1 1-3,7-1-2,-7 0-4,7 0 5,0 0-2,0 0 15,0 0-9,0 0 2,24-7-5,-5 1 7,0 1-8,1-2 7,8 0-2,1 0-3,2-5-5,-1 2-7,0-1-12,-3 1-19,-1-2-17,0 3-19,3-3-17,-2 2-15,-1-3-24,-5-2-35,3 2-29,6 2-37,-6-4-15,1-1-179,-5 1-470,2-1 208</inkml:trace>
  <inkml:trace contextRef="#ctx0" brushRef="#br0" timeOffset="27823.9431">5916 14676 129,'1'-7'146,"3"2"12,-4 0 1,1 4-8,-1 1 1,0 0 4,0 0 4,-11 16-1,3-3-3,7 4-7,-7 8-2,3 0-7,-1-6-1,3 8-15,-2-1-7,2-1-7,3-7-14,-1 0-1,2 2-10,4-3-5,1 0-6,0-3-5,3-1 0,-1-2-12,1-2 1,-2-4-6,6-2 1,0 1-4,-2-2 1,6-1 1,1-2-3,-5-3-1,6-1-7,-1-5 1,1 2-2,5-8-1,-2-1 1,-4-2-5,2 0-3,-2 1-3,-1-3-4,-2-1-7,-7 5 1,6-6-1,-10 7 3,-2-1-4,-2 4 1,0-4-10,-5 2 1,-1 7 3,-3-1-10,-8-3 10,-1 5 3,-6-3-13,2 5 2,-6 2-5,0 1 0,1 4-3,-1 3 0,-1 5 5,3 0-8,0 2-2,10 0-11,0 0-8,4-2-7,4 0-14,1 1-21,5 0-12,2 1-33,2-3-44,4 1-38,4-6-52,1 2-236,1-3-526,7 1 233</inkml:trace>
  <inkml:trace contextRef="#ctx0" brushRef="#br0" timeOffset="28071.9886">6460 14519 67,'3'-11'219,"-1"4"2,-2 1 10,3-1-5,-3 2-13,0 2-17,0 3-8,0 0-9,0 0 10,6 17-24,-4 4-12,1 8-1,-1 1-17,3 2-7,-4 2-10,0 2 3,1 10-9,-2-10-16,3-4-12,-3 1 2,2 0-15,-2-2-6,0-5-6,0 0-8,0-1 3,0-7-23,0-1-10,0-6-19,0 3-20,0-4-27,0-1-29,-2-3-33,1 0-44,-1-2-55,0 0-41,2-4-218,-4 0-502,4 0 222</inkml:trace>
  <inkml:trace contextRef="#ctx0" brushRef="#br0" timeOffset="29089.926">3802 15238 73,'-1'-5'173,"1"2"-9,0 3-12,-1-4-13,1 4-10,0 0-5,-9 15-9,8-3-2,-4 4-4,2 9-12,3 0-2,0 4-7,1-4-5,1-5-11,9 4-2,-5 2 3,2-7-9,5 0-4,1-2-2,7 0 0,-4-8-2,7 4-3,-2-8-10,7 1 3,2-6-10,4-3 2,0-1-6,-1-4-6,1-1 4,1-3-8,4-1 2,6-7-6,-1 0 2,-11 5-2,2 0-2,1 2-2,-1-1 5,2 4-1,-2 1 3,0 1-5,-1 2 4,0 3 6,-3 3-11,1 0 2,-6 7-6,2-1 4,-8 1 2,-2 0 2,-3 3-8,-2-1 1,-6 1 1,5-3-1,0 7-1,-6-6-2,0 0 0,3-1 2,-6 2-2,0-5-2,1-1-1,0 2 1,-1-1 6,0-3-1,-4-1 0,7 0-1,0-6 2,3 0-4,4-2 1,-1-3 1,4-4-2,-2 5-2,6-9 0,-4 7-2,7-5-2,-1 5 0,3-1 3,-8 7 1,10-2 0,-1 2-2,-4 3 0,9 0 2,-2 3-1,1 3-1,-3-1 4,0-1-4,-6 1 0,5 0 4,-7-1-4,1-1 3,-2 0-3,0-1 4,0-1-3,-4-1 4,1-2-2,-2-1 1,-5 2 0,1-4 4,-3 1 6,0 0-2,1-3 3,-5 2-6,-1 1 0,-2-2-2,0-3 2,0 5-3,0 0-2,0-1-2,-2 3-2,0-1-6,-4 0-4,2 2-6,3 0-9,-4 3-23,-2 1-15,7 0-21,-11 4-28,3 1-23,-1 4-31,0-1-47,-1 7-35,-6 8-140,2-1-412,1 3 182</inkml:trace>
  <inkml:trace contextRef="#ctx0" brushRef="#br0" timeOffset="30007.5053">4265 16234 101,'0'0'112,"0"0"4,0 0 8,0 0 0,8-7-6,-8 7 3,1-2-4,-1 2 0,6-5-5,-2 1 2,-2 1-2,-1-1-8,2 3-6,-3 1 7,3-8-6,-2 3 0,0 1-5,1-3 1,-2 2-9,-2 1 10,1-4-15,1 3-2,-1 0-5,-2-2-8,0 1-3,-1-2-6,-2 3-6,2-5-2,-4 2-5,0-1-6,-2 3-1,4 1-4,-3 2-1,-5 0-2,2 3-4,2 0-6,-4 3-1,2 4-7,-3 1 5,-4 10 4,1 4-11,1 2 2,5 2 5,-1 2-3,3-3-8,2 3 1,5-2 32,1-1-1,2-6-6,2 1-3,3-4-1,1-3-1,5-2-12,-3-2 10,-1-5-6,6-2-1,-2-1-9,7-7 16,-6 1 0,6-6-10,1-6-2,-5 2 2,7-4 1,-7 4 2,-4 0 0,4-9 2,-6 10 1,-3-3-4,2-2 6,-3 1 1,0 2 2,-2-1 10,-1 7 5,-1 5-1,3-3 0,-3 2 3,0 6-4,0 0-9,0 0 10,0 19-3,2 0 1,-1 8 6,1 2-5,0 6-2,-2 0 5,4 1-19,-4 11 20,3-10-6,0 9-11,0-11 11,0-3 2,0 0-16,-1-3 9,1 1-1,1-4 5,-2-8-5,4 1 2,-4-4 1,2-3-6,0-3 3,-4-6 2,2 2-4,2 0 3,1-4-6,0 2 7,3-11-2,3 0 5,1-5-6,6-8 2,-3-3 1,6-1-6,-3-1-6,1-3-3,0-3 0,-1 3 3,6-1-5,8-7-9,-8 12 2,2-4 3,-3 6-5,-2 3 2,-1 0-3,-6 9 3,0 0-6,-4 2-4,-3 1 4,3 1 0,-4 3-8,-1 0-4,0 0-1,1 3-1,-6 1-9,6-6-6,-6 6 3,5-5-21,-3 5-16,-2 0-15,0 0-21,4-5-26,-1 1-26,-1 2-39,-2 2-36,0 0-46,4-6-56,-1 6-278,-3 0-653,0 0 290</inkml:trace>
  <inkml:trace contextRef="#ctx0" brushRef="#br0" timeOffset="32262.3234">3708 17235 11,'0'0'82,"0"0"5,0 0 8,0 0-2,0 0-7,-3 5 3,3-5 1,0 0 2,0 0 7,0 0-8,0 0-7,0 0 3,0 0-11,0 0-1,0 0-6,0 0 4,0 0-7,-9 0-7,9 0 5,0 0-8,0 0 4,0 0-16,-4-8 11,4 8 0,0 0-4,0 0 5,-2-8-11,2 6 3,0 2-1,-3-10-2,1 9 2,2-5-4,-2 1-2,1 0 1,0-1-7,1 1 1,0 1-3,-3-4 1,0 3 1,1 1 0,1-3-4,0 3 6,-2-2-8,3 6 6,-2-9-6,0 6 1,2 3 2,-2-6-4,2 6 0,0 0 0,-3-4-3,3 4-5,0 0 0,0 0 2,-1-6-5,1 6 0,0 0 4,0 0-7,0 0 12,0 0-12,0 0 4,0 0 5,-5-5-6,5 5 8,0 0-3,0 0-2,0 0 0,0 0-6,-10 12 0,6-9 0,1 1-6,-3 2 3,1 1 0,-1 0-4,-2 2 1,-1-1-5,3 1 5,-1-1 1,-3-1-9,5 1 47,1 1-14,1-2-9,3 3 5,3 2-14,-2-5-14,2 5 19,3-2-1,8 2 5,-6-2-8,2-4-2,6 5 1,-1-2-6,0 1 2,-2 0-1,1-1-4,-4-2-9,-2-1 8,0 3 1,0 1 5,-4 2-6,0 2 2,-3-4 1,-4 4-4,0 4 2,-4-1-2,0-1 2,-6-1-5,3-1 1,-3 1-11,0-6 9,3 0-2,-2-3-1,1-1-5,0 0 8,2-3-4,1-2-3,3 3 9,-1-2-16,3 0 16,3-1-5,-8 2-1,8-2 0,0 0-1,0 0 2,11 8-6,-4-8 10,-3 4-14,7-2 14,1 3-6,-1-2 4,0 0-7,5-1 11,-3-2 0,0-1-1,5 0 2,-1-2-3,-3-6 2,3 4-10,-2-7 9,-3-1 3,1 0-2,1-9-5,-1 7 5,-3-9 3,3 1-7,-6 4-2,3-9 6,-5 1 4,1 0-5,0 0 0,-3 3 7,-3-5-11,0 0 3,4 0 2,-4 0-3,0 10 3,-2-1 0,2 8-14,0 0 22,-2 0 1,2 5-7,0 0-10,0 4 16,0 3 2,0 0-7,0 0 2,2 17 1,0 0-6,0 3 5,3 7 1,-2 2-6,0-3-3,1 5 7,1 1-3,1-1 2,-1-4-7,1-1 5,2-2 1,-4-7-1,2 2-2,-3-6-10,7 4 0,-4-7-17,2-3-10,-3 2-24,4-4-20,-3-2-16,2-3-15,1 0-2,4-3-5,-3 0 2,8-5 2,-4 2 8,4-3 2,-5-1 0,3 0 15,-2-2-6,-3 3 19,4-2 4,-4-3 3,3 1 20,-5 2-9,-2-3 10,3 0 13,-1-1 1,-3 0 1,1 5 7,-6-6 14,4 5 15,-2-3-4,-3 2 7,0 0 12,0 2 14,-2 1 3,1 2 12,-4-1-3,1 3 3,0 1 2,0 1-4,4 3 1,0 0-4,-15 6-4,9 0 3,-1 2-5,-5 8 2,7-7 2,-7 14-2,4-4 0,3-2-5,-2 7 8,3-5-6,4 1-4,0-1 0,2-2-1,2 0 1,-2 0-10,4-2 11,-1-3-7,-1-7-5,2 5 5,0-8-4,-1 3 2,2-5-3,2-2-1,-5-1 0,6 1-3,-4-5 4,1-1-7,-1-4 0,0 1-15,0-5 8,-1 3 7,-3-3-2,1-1-1,-3 1 1,5 4-3,-5-5-1,0 9 5,0 1 4,0-3-8,0 5 16,0 2-6,0-1 3,0 4 1,0 0-3,0 0-7,0 17 5,0-9-9,4 4 4,-4 1-4,4 3 0,0 0-1,-1-5-5,4 7 8,-2-7-2,0-3 0,5 5 9,0-7-3,-3 0-9,2 1 8,2-4-6,-1-2 3,3-2 3,-1-3-4,-2-2 3,5-4-12,-5 5 15,4-8 0,-1 0-2,0-3-14,4-5 11,-8 7-1,1-5-2,-4 4-1,2-3 2,-4 0-4,0 1-1,-3 0 4,1 1 5,-4 5-2,2 2-7,-1 1 8,-2 3-1,0 0-8,3 5 4,-7 0-1,7 0-3,-8 9-4,4-3 2,2 4 6,2 3 1,5-3-8,0 6 0,1 0 2,2-2-5,4-1 2,1 0 0,-1-1 2,-1-3-1,2 1-2,-3-1-3,3 1 6,1-3-8,-4 1 10,-1-4-4,0 1 4,-2-2-21,0 2 17,0-3 1,-2 0-6,4-2 0,-9 0-3,10-2-1,-2-2-18,-3-4 10,0-2-8,4-5-6,-5-3 0,0-5-5,1 4 6,-1-8 3,2-3 3,-4 0 6,0-3-2,0-1 3,4 8 6,-1-3-3,-3 8 0,1 10 12,-1-5 3,0 7 5,-2 2-3,0 4 8,0 3 3,0 0 7,0 0 1,8 15 14,-4 2-17,3 9 19,-2-2-6,1 1-3,0 4 5,2-5-2,2 3-3,1-3-10,-4-6 3,2 7 0,-1-8-10,2 0 5,4 3-2,-1-9-18,-5 2-10,-2-5-15,2-2-16,-4 1-21,1-4-29,0-2-34,-5-1-20,0 0-25,16-13-40,-14 3-29,2-2-179,4-4-456,-6 0 202</inkml:trace>
  <inkml:trace contextRef="#ctx0" brushRef="#br0" timeOffset="32435.4346">4849 17132 98,'0'0'172,"-8"-5"-11,8 5 4,-2-4-2,2 4 2,0 0 4,10-7-15,-5 2-5,5 0-19,-1-2-10,3-1-9,-2 2-20,-1-2 0,2 1-11,-1-2-13,1 3-7,-6 1-24,-1 3-17,1-3-37,-5 5-33,0 0-37,9-7-45,-9 7-50,0 0-105,0 0-312,0 0 138</inkml:trace>
  <inkml:trace contextRef="#ctx0" brushRef="#br0" timeOffset="32715.7831">3790 17372 144,'0'0'174,"0"0"-10,0 0 3,-8-5-2,5 3-10,3 2 9,0 0-8,0 0-1,0 0-6,6-9-9,0 6-15,-1-5-13,4-3-10,7-4-6,5-3-10,2 0-8,-3-3-24,5 5-30,-1-3-37,0 4-50,0-2-47,1 3-70,-6 2-161,-1 5-370,0-4 165</inkml:trace>
  <inkml:trace contextRef="#ctx0" brushRef="#br0" timeOffset="33988.776">8263 11006 34,'-9'0'149,"-2"-3"-6,-4 3 1,-2-2 2,-2 0-14,-3-1 0,3-1 7,-4 1-6,-5-2-8,7-3-3,-4 0-9,3 0-10,-4-4-3,0-2-4,-3-3-5,-1-1-6,7-3-2,-6-6-6,3 0-6,-6-11-9,2 1-5,2-2-4,3-2-2,6 10-10,1-2-4,-4-11-3,0-1-1,12 12-2,-3-15-3,2 3-1,6 10-5,-1-13-8,4 13-4,1-11 6,6-2-9,1 0-3,2 4-3,4-4 1,-2 11-4,9-5 1,0-2-1,7 5 1,-7 7-2,11-6-1,-4 9 1,6-5 1,-4 6 0,1 5 1,2-1-2,11-5-1,-9 9 2,-2 1 2,1 1-2,4 1 4,1 1-3,9-3-2,-12 11 3,4-3 2,-6 6-1,4 2 5,-1 1 0,1 7 1,-1-2 2,-4 6 2,1 4 9,-2 5 2,-2 6 12,0 2 6,-5 3 11,5 11-4,-10 3 1,0 3-7,-3-2-2,-4 6-1,-3-13-1,-1 11-6,3 1 0,-5-1-2,-1 1 3,-1-2-6,-1 2 6,-1 2-1,-2-2-3,-2 1 0,1-2-5,-4-1-4,-4-1 4,2 1-3,0 0-1,-5 0 2,1-2 1,1-11 0,-3 0-6,4 0-1,-2-1 2,1-4-2,-2 3-5,0-1-2,2-5 3,1 0-6,2-8 2,1-1-1,0 0-2,3-6 2,1-2 0,-1 2-6,-1-5-5,3 0-15,-1-3-3,1 2-19,-1-1-26,2-2-26,-3 1-35,4-3-36,0 0-38,0 0-24,-17-6-10,14 1-184,-3 3-456,1-2 203</inkml:trace>
  <inkml:trace contextRef="#ctx0" brushRef="#br0" timeOffset="34389.7806">8368 10793 100,'-1'-8'155,"-3"-1"-3,3 0 1,1 3 2,0 0 2,0 6-7,0-8-3,0 8-12,0-9-4,0 9-4,0 0 0,0 0 1,0 0 3,9 21-10,-9-9-3,5 0-3,-5 6-11,1 8-4,3-2-6,-4 2 0,0-7-10,0 4 1,0-2-3,0-4-3,0 2-6,0 0-4,-4-8-3,9 2 1,-4-2-7,-1-4-4,3 3 1,-3-5-3,4 1-6,-4-2 18,1-2-3,1 1-5,-2-3 7,9 1-9,-9-1-2,14-1 7,-8-4-12,5 1 0,6-4-8,1 1 3,2 1-4,0-1-5,12 1-8,-2 0-4,-2 2 8,4 1-14,0-2 11,0 4 2,-3-1-14,0 0 1,1 0-7,-3 2-3,-7-2 5,-1 2-4,-3-1 2,-2 0 2,-7 1-5,4-3-6,-6 3 3,1 0 3,-6 0 5,7-2-8,-7 2-9,0 0-18,5-1-8,-5 1-19,1-3-7,-1 3-19,0 0-21,-6-10-22,3 6-36,-1 1-35,0-1-50,0-6-34,1 6-264,-1-4-581,-3-2 258</inkml:trace>
  <inkml:trace contextRef="#ctx0" brushRef="#br0" timeOffset="35262.2365">9146 9818 106,'0'0'105,"0"-5"2,0 5-7,0 0 7,0 0 7,0 0 6,0 0 8,-9 12 0,2-5-3,-1 3-4,0-1-3,-5 4 0,1 1 2,1 1-7,-1-4-4,-1 1-11,1-4 1,1 7-9,2-1-6,3-7-6,-1 0-5,4-3-3,0 2-6,-3-2-3,3 0 4,-1-1 0,4-3-4,-4 1-4,4-1-4,0 0-7,0 0 0,8-12-4,-5 3-7,3-1-1,-1 2-7,3-3-3,2-2 1,-3 2-6,2-5 7,3 0-5,-5-1-9,4 2 3,3 1-3,-3-1-4,0 2 3,-2 2 0,1 0-4,-1 2 3,-1 0 4,0 2-1,-4 2 1,0 1 5,0 0-10,-3 2 1,-1 2 1,0 0 3,8 6 2,-7 1 8,0 4 7,-2 7 2,-3-1 13,0 4-1,1 11 0,-1-2-2,0 0 12,1 1-11,1 0 3,-2 2-5,0-3 0,-1-2-6,1 1 11,2-3-9,-2-2 2,1 1-2,-1-8-3,3 2-7,-2-3 0,2-3-4,-1-1-2,-3 0-4,3 0-1,1-4-2,-2 1 2,3-3-5,-1 0-3,-1-1 2,2-2 4,-2 2-5,1-2 3,0 1 12,1-4-11,0 0-6,-5 5-5,1-5 3,4 0 0,-5 3-10,5-3 3,-9 4 5,2-3-3,1-1-2,-1 4-3,-1-3-1,-5 2 0,2 1-1,-3 0-4,-1 1 6,-3-1 2,5 1-6,-1-2 4,3 2 0,-2-1 4,3 0 1,1 0-3,3-2-8,-1 1 6,3-1 3,1 1 2,3-3-4,-2 2 2,2-2-2,0 0 5,18 0 2,-8-1 0,3-1-4,6-3 0,2 1 8,7-6-2,2 3-3,0-1 2,3-4 7,0 3 3,-2-3-17,2 0 0,1-1 8,-2 3-3,-1-1 0,3 1 2,-5 0-2,-3-1-6,-6 3 2,-2 2 6,-1-1 0,-6 3-6,2-1 4,-6 3-3,-1-1 3,-1 3-2,0-2-4,-1 0 6,1-1-7,-5 3 7,0 0 1,5-2-5,-5 2-14,0 0 5,0 0 3,0 0-23,0 0-11,0 0-14,0 0-12,0 0-16,0 0-6,0 0-11,-14 9-12,13-6-8,-5-1-19,3 2-21,-1-1-26,4-3-20,-5 6-35,1-2-27,-3 0-154,4 0-455,-2-2 202</inkml:trace>
  <inkml:trace contextRef="#ctx0" brushRef="#br0" timeOffset="51204.8774">10464 14567 79,'1'-6'115,"0"0"2,2 2 7,-3-2-2,1 4 1,-2-5-7,1 4-4,-2-4-7,0 6-2,-2-2-2,1-1-6,-2 0 0,0 2-5,1-1-11,4 3-5,-11 0-9,4 3-5,-2 3-8,-1 2-1,-2 5-3,-6 9-1,2 3 5,-1 1 0,0 2-2,2 4-4,6-3-15,-1 4-3,3-1-6,1-3 4,6 2-1,2-4-1,2 0 0,3-3-5,0-7-4,1 0 3,2-2 3,3-2 4,5 0 6,-3-7-4,5 2 2,-3-8 3,6 0-1,-6 0 0,3-5-1,7-7 4,-3-1 0,-3 0 0,2-4 2,-7-1 3,0 3-2,0-6-3,-8 5-2,1-4-4,0 2 2,-7-2-3,3-7-3,-3 0 2,-2 1-6,-7-3-1,5 4-1,-7-5 2,2 3-4,-6 0-3,2 4 2,-4 2-1,-1 4 0,5 3 9,-2 3-12,-1 1 3,-1 3-6,0 3 1,3 3 0,-6 2-7,-2 3 1,4 2 1,-3 5-2,-3 5-3,1 3-7,2 3-6,0 6-8,6-3-8,2-2-14,3 2-10,2 1-21,4-7-18,4 0-20,1-2-23,6 0-33,0-3-38,0 1-185,-1-8-422,3 0 186</inkml:trace>
  <inkml:trace contextRef="#ctx0" brushRef="#br0" timeOffset="51720.3361">10947 14420 30,'0'0'136,"0"0"2,0 0-7,-22 12 2,16-3-9,-4 7-5,1 2-6,-1 0-6,1 8-7,-1 0-5,1-1-12,4 2-3,0 0-8,-1-1-1,6 3-1,0-1-3,0-2-5,3 3 0,5-3-6,-1 0-1,4 1-3,-1-5 4,-1-3-8,6 3-1,2-3 2,2-2-3,-1-5-2,1-1 3,0 1-3,6-4-1,-5 0-2,2-6 0,-2-2-2,-2 0-1,0 0 4,2-5 0,-3 0-2,1-2 1,-3-2 3,1-1-2,-3-2 0,1 0-2,-5-1 2,2 0-1,-1-4-4,-3-1 1,-5-1-5,0-2-4,0-3 1,-2 4-2,-2-5-1,-1 6-6,-1 0-2,-2 1 1,-1-9-5,-2 5 2,2 2-1,0 2-3,-1 2 2,-2-1-5,3 3-1,-3 3 4,2 1-5,2 1 2,-4-1-4,2 0 0,0 1-1,-1 3-4,-2-5 5,0 5-1,1-1-4,-3 2 1,-1-3 6,-5 3-10,10 2-1,-4-1-4,1 3 1,-6 0-3,4 1-6,-1 0-1,2 0-12,-4 1-8,0 0-5,0 3-4,4-3-17,1 3-2,-2-3-18,4 4-12,-3-3-27,4 2-26,1-1-31,2-2-9,-1 3-24,3 1-131,-2-3-370,6-2 164</inkml:trace>
  <inkml:trace contextRef="#ctx0" brushRef="#br0" timeOffset="52262.3875">11678 14529 66,'0'-4'143,"0"-7"-8,0 5-5,0-5-4,0 4 0,0-3-8,0 0-5,0 4 2,0 0-8,0 2-2,-2-1-5,0 0-2,2 0-2,-2 2-4,-1 0-8,3 3 0,-4-4-11,4 4-2,0 0-13,-16 11 0,9 0-5,-2 7-3,-4 5 2,1 2-6,-1 3-4,0 4-4,2-1-4,-3 2 2,8 2-4,0-4-2,3-1 0,2-1-5,2-3 2,3-2 0,1-4 0,3-3-1,-2 0-1,8-4-1,-2 0 2,3-2 2,3-2 2,1-4-2,3-1 11,4-3-13,3-1-1,2-6-1,-1-1 3,-3-2-5,0-1 0,0-2 2,-5-3 0,0-4 0,-3 1-3,1 0 1,-5-3-2,-4 4-3,-3-7 4,0-1 1,-2 2-4,-5-3 2,-2-3-3,-1 5 2,-2-4-7,-4 5 4,-2-2 1,1 7-1,-4-4-6,2 6 5,-1 3-8,-3-2 4,0 3-10,-4 1 4,-7 0 8,-2 4-14,-1 4-5,1 1 1,2 4-2,-4 1-7,2 5-5,-3 2-9,5 1-10,2 1-11,5-1-11,4 2-14,2-3-15,3 7-15,3-5-20,4 0-32,4 0-29,1 1-22,5-3-168,1 0-405,6-1 180</inkml:trace>
  <inkml:trace contextRef="#ctx0" brushRef="#br0" timeOffset="52776.3436">12192 14463 38,'-4'-6'89,"4"6"-5,-2-5-12,2 5-2,-3-5-14,3 5 8,0 0-8,-1-7-10,1 7 2,-2-6 14,2 6-7,-3-6 2,-1 5 4,4 1-1,0-5-5,0 5 8,-3-4 0,3 4-4,-3-5 2,0 2-4,3 3 7,-3-3 4,3 3-4,-3-3-5,3 3-2,0 0-8,-8 6-5,6 1 1,-5 1-2,1 9-2,-1 2-3,1 8 3,-2 6-7,0-2-1,2 1-2,-1 0 1,2-1-2,-2 1-2,7-3-2,0-4 2,7-1-6,-7-7 1,7 0 5,0-1-1,1-7 0,5 4 3,-4-6 9,5 0-2,1-5 6,5 0-6,-3-3 3,3-2-2,0-1-1,0-3-5,-1 0-1,2-4 0,-5-2-2,6-2 3,-6 2-4,5-6 3,-10 2-4,2 2 0,-5-3-2,-2 0 3,-1-6 3,-2 4-6,-1 1-2,-4 0 3,-3-7-4,1 1 0,-3 8-6,1 2 2,-2-4-4,-4 5-3,2-3-5,-3 5 4,2 0 1,-3 5-6,3 0-6,0 1-3,-2 2-11,1 1-8,2 1-14,-4 2-16,6 2-14,-1 3-8,0 0-17,3 2-17,2 1-20,0 1-33,4 0-19,3 2-32,-2-5-114,1 2-353,4-1 156</inkml:trace>
  <inkml:trace contextRef="#ctx0" brushRef="#br0" timeOffset="53210.7322">12773 14195 61,'-3'-11'174,"3"-2"-7,0 3-3,0 0-4,-1 3 0,0 2-12,-1-1-3,2 1-10,-2 2-11,2 3-7,0-7-14,0 7-8,-6-1-8,6 1-8,0 0-5,-3 11 0,3-3-2,0 2-1,0 2-3,0 5-2,0-1-8,0 0 3,3 11-4,1-3 4,2 4-6,-4 0 3,5 1-2,-4 4-2,4 1 1,-1 1 0,-3 0-4,6 17 6,-6-6-4,-1-10-3,4 0-6,-3-2-4,-1 0 1,2-4-6,0 0 1,-4-3-2,1-2 0,2-4-5,-1-5 1,0-1-4,-1-3 1,0 1-2,-1-4 4,1-1-9,3-2-1,-4 0 10,1-2-6,1 1-4,-1-3 3,-1 3-6,0-5 14,0 5-13,0-5-4,1 5 2,-1-5-4,0 3 3,0-3 6,0 0-12,0 0-3,1 5-6,-1-5-5,0 0-16,0 0-9,-5 4-22,5-4-22,0 0-26,-8 0-19,8 0-43,0 0-21,-16-6-30,8 4-34,3-2-189,-4-1-472,4-5 209</inkml:trace>
  <inkml:trace contextRef="#ctx0" brushRef="#br0" timeOffset="56266.7845">13879 13621 69,'1'-16'148,"2"4"-4,-2 4-9,-1 3-12,0 1-10,0 4 0,0 0 10,0 0 0,-7 29-5,-4-5-4,6 10-1,-4 17-10,-7 4-4,6 1 1,-10 26-4,4-24-2,-1 28 4,-6-1-18,3 1-1,-6-4-3,2 3 2,-3 5 1,-9 4-3,2 4 1,-7 0-3,2-2 9,5-6-15,-4-8 0,4-2-1,9-22 3,-2-5-1,-7 27-3,9-31-7,1 2-5,6-6-8,-4-1 8,3-13-11,4 0-2,5-2-10,-6-2 36,5 0-6,1-9-3,5-1-4,-1-7-9,1 1-10,1-2-3,2-4-1,-1 0-11,1-1-13,-1-3-18,3-1-14,0 0-21,-5-13-25,4 7-25,1-3-15,1-7-27,-1 3-33,1-4-27,2-3-30,0 0-39,-2 3-152,5-8-454,-1 7 202</inkml:trace>
  <inkml:trace contextRef="#ctx0" brushRef="#br0" timeOffset="57183.5612">14928 14345 3,'-4'-10'180,"1"-1"-10,-1 5-11,0 0-5,-1 1-13,-1 2-24,0 3-8,-4 4-8,1 4 0,-7 5 0,-1 9-4,0 1-3,2 3-1,1 6-9,2-2-9,2 3-3,4-2-14,-1 4 2,4-2-7,0-3-2,3 3-4,1-5 6,3 0-8,1-8-5,0-1 4,4-3-3,-2-1 3,3-1 0,2-2 1,-2-4 1,1 0 5,2-4-6,1-3 3,4-1-7,-5-1 3,6-6 0,-3-3-6,6-5 0,-8 1-2,5-5-4,-3-1-4,-2-4 4,-4-1-4,0-1-5,-1-2 4,-5 1-7,0-4-2,-4 2 1,-1 1-3,-3-1-2,-1 3 0,-2 7-3,0 3 2,0 0-6,-1 1-1,-1 7-6,-3-4 5,0 6-2,-2 1-7,-8 5 0,3 2-4,2 4-12,-1 2-4,0 2-21,4 1-13,0 3-18,4 1-12,2 2-24,4 0-30,1 0-24,7-3-22,1 3-27,1 0-131,2-8-375,5 1 167</inkml:trace>
  <inkml:trace contextRef="#ctx0" brushRef="#br0" timeOffset="57551.2652">15347 14425 77,'3'-5'150,"-3"3"-2,3-1-18,-3 3-3,0 0-14,0 0 1,-9 15 5,1 1-5,-2 1-10,-1 8 1,-1-1-12,-1 5 2,3-1-10,4-5-5,1 4-6,3-1-5,4-7-3,-2 1-6,5-2 0,1 0-6,0-1 1,3-2-9,0-4-1,2 0 3,-1-5-4,5 5 7,-2-7-1,0-2-2,0 1 0,6-6 0,0 1 0,-2-5-2,4-2-2,-5-2-2,2-3 2,3-3-4,0-1-2,-5-5-3,-2 3-1,-4-5-3,0 7-1,-3-7-5,-4-1-1,-3 7 0,0-5-1,-3-3-4,-1 8-3,1 0 10,-7 2-14,2 1 1,-4 2-2,-1 2-2,3 2 0,-6 2-5,0 2-5,-5 1-6,3 4 1,-2 2-15,2 2-18,0 3-7,2 0-15,1 3-17,5 0-12,4 2-20,-1 0-15,5 0-33,4 1-26,0-1-25,3 1-130,6-6-367,-2 2 162</inkml:trace>
  <inkml:trace contextRef="#ctx0" brushRef="#br0" timeOffset="57907.5194">15905 14241 112,'5'-16'160,"-3"5"5,2-3-1,-1 2 1,-2 4-3,1 2-5,-2 0-4,2 1-10,-4 1-16,2 4-11,0 0-10,0 0-11,0 0-3,-5 28-6,3-10-3,-2 7-7,3 3-4,-4 5-3,2 2-4,2 1-2,1 0-3,0 10-3,4 2-4,-4-14-2,3 10-6,-1-12 0,-1 2-1,3-2 2,1-2-8,-4-3 1,3-2-2,0 0 3,-3-7-2,1-2-7,0-4 0,-1-1 0,1-2 2,0-3-5,-1 1 2,-1 0 4,0-3 1,0 0 2,2 0 2,-2-2-11,1 3 2,-1-5 2,0 3-7,0-3-4,0 4-1,0-4-1,0 0-5,0 0-7,0 0-15,0 0-14,0 0-20,0 0-16,0 0-18,0 0-24,0 0-28,0 0-25,0 0-34,-15-5-28,15 5-32,-9-1-139,1 0-418,-1 1 185</inkml:trace>
  <inkml:trace contextRef="#ctx0" brushRef="#br0" timeOffset="58993.3081">14617 15008 104,'0'0'111,"-9"0"-14,9 0-11,0 0-3,-9 10 4,6-5-5,-1 3-7,2 3 0,-1 1-1,2 0 1,0 0 0,-2 3 1,0 1-5,2 0-1,1 3-5,-1-2 0,5 2 4,0-2-9,-2 2 7,5-2-11,-1 2 0,2-5-5,0 0-2,2 1-7,0-1 2,1 0-6,-1-6-1,6 1 1,-3-4-12,-2-1 9,2-1-1,5-4-6,0-1 3,2-5-8,-1-2 4,-1 1 4,7-5-5,1-5 1,-3 3 2,-2-2-6,-4 3 3,6-4-3,-10 4 0,5 0 0,-1 2-3,-2 3 5,-1-2-5,0 3 0,-1 4-1,-1-3 6,2 6-8,-3 2-4,4 3 10,0 0-2,2 0 0,1 8-3,-2-6 2,-1 7-1,2-3-3,-2 2-2,1 1 0,-1 0 1,-1-1-3,-3 0 6,0-4-8,-3 0-3,0 1 3,-4-5-1,1 1-1,0-3-3,-3 4 6,2-5 8,1 1 9,-1-1 13,-4-1-13,0 0 3,6-4-6,-3-2 1,-3 0-7,2 1 0,6-3-1,-4-3-4,1 1 1,1 0-3,1 0 3,5-3-8,-5 4 0,4 1 2,0-2-3,2 1 1,-2 3-2,5-1-1,0 2-1,2-2 0,4 3 1,6 1-3,-2 0 2,4 0 3,-2 0-1,3 2-2,-3-2 2,3 1-1,-2 0-1,3-1-3,-5-1 1,7 0-2,-6-3 3,2 3-1,1-1-1,-6-3 5,2 1-5,0-3 2,-7 1 4,-2 2-2,1-3 5,-7 3-1,2-1 5,-5-1 4,1 0-2,-2-2 1,-4 1 1,3-6 3,-1 0-4,-3 8 1,0-5 5,-2 4-5,-1 2-5,1 0 2,-2 1 1,4 1-4,-3-1 2,0 2-1,-2 0-3,2 4-2,-1-4 0,-3 1 1,4 3-3,0 0-3,-6-2 1,6 2 0,0 0-2,0 0 1,-5 10-5,3-6 4,1 0-2,-3 0 1,4 2 3,-1 0 1,-2-4 1,3 3-6,-1-1-1,1 1 2,-1-2-2,1-3 2,0 7-6,0-7 6,0 4-3,-3-2-8,3-2-3,-1 6 2,1-6-15,0 0-2,0 0-21,-4 2-11,4-2-11,0 0-18,-2 3-14,2-3-21,-3 3-32,3-3-33,0 0-31,0 0-180,0 0-433,0 0 192</inkml:trace>
  <inkml:trace contextRef="#ctx0" brushRef="#br0" timeOffset="61487.6712">12843 10643 29,'0'0'167,"0"0"-6,0 0-4,0 0-16,0 0-14,0 0 0,0 0-6,-18-7 0,15 4-3,1 1-8,-2-1-6,-4-2-3,3-1-5,-2-2 1,-2-1-10,-3-4-4,1 0-6,2-4-4,-7-5-2,-4-2-7,5-4-1,-10-15-8,9 11-8,-7-19-1,0-1-1,2-3-6,-2-26 1,5 27 0,2-28 2,4 27 0,1-2-2,1 0-1,3-3-6,6 0 2,1 1-3,4-1-1,6 1 0,-1 2-5,2 3-7,5 2 1,6 5 1,-3-2-4,6 3 0,5 5 0,1 2-1,0 3-3,-1 12-2,7-5 1,-4 8-4,10-4-4,5 3 3,-1 2-2,3 4 0,1 1 2,1 3 2,0 5-5,-2 2 1,-8 5 0,8 3-1,1 2 12,-15 3-9,1 3 0,1 3 1,7 10 1,-15 1-6,-1-1 3,7 12 2,-1 2-3,-10 1 2,-1 6-4,-5 2 6,1 0-7,-5 3 1,-3 5 1,-1-1-1,-6 0 1,-1 3 2,-3-3 0,-2 4-4,-2 2 4,-3-6 0,-2-1 5,1 4-2,-2-1 2,-3-1-4,-2-3 4,-4 2-3,2-2 2,-1-7 3,2 0 0,-1-11-2,5 0 0,-3-4 1,0-1 4,0-3 0,1 1 2,0-3 7,3-6-11,4-1 0,-2-1 0,3 0-1,-3-6-3,5 0 2,0-2-4,0-2 3,1 1-1,-2-3 0,2-1-1,1 0-5,-1 0 5,2-3-10,-3 6 10,3-6-2,0 0-7,-3 3-9,3-3-12,0 0-12,0 0-14,0 0-9,0-14-17,-3 8-11,2 0-10,-2 0-8,0-1-11,-1-3-10,3 1-1,-3-3 3,-1 0 8,0-1 12,-4-4 14,5 1 5,-1-1 9,1-1 5,-3 0 12,-1 2 2,2-2 8,1 2 6,1-1 11,2 4 6,-2 3 9,-2 0 9,3 0 8,3 1 8,-4 4 1,4 1-2,-2 1-1,2 3 8,0 0 8,0 0 6,2 17 5,-2-3 3,4 1 3,2 3 0,-3 0 2,1 6-3,-2-4-1,2-1 0,1-2 5,-1 2 0,-1-1 1,-1-3-3,3 1 0,-2-5 0,0 1-3,-2-3 6,1 1 0,2-4 2,-2-1 3,3-1 2,-3 1 0,7-2 1,1-3-4,-3 2-2,9-2-3,1-2-5,5-1 1,0 1-6,9-5-2,-3 2-4,2-1-7,-2 0 3,2 1-1,0-1-6,0 0-3,-3 3 5,4-5-4,-10 4-4,2 1 2,4-1-3,-9 2-2,-1-1-2,-5-2 3,0 5-5,-2-1 2,-3-1-1,1 1 3,-3 1-3,-5 0 6,9-1 7,-9 1 1,8 0 0,-8 0 4,0 0 2,8-2-5,-8 2 1,0 0 1,0 0-7,3-1 1,-3 1-2,0 0-4,0 0-1,0 0 2,0 0-3,0 0 4,0 0-4,0 0-1,0 0 0,7-1-5,-7 1 2,0 0 1,0 0 2,0 0-4,0 0 2,0 0-4,0 0 4,0 0 0,0 0-5,0 0 11,0 0-13,0 0 3,0 0 0,0 0-1,0 0-3,0 0 4,0 0-17,0 0-15,0 0-19,0 0-12,0 0-15,0 0-16,-15-5-15,15 5-19,-5-4-24,1 1-20,0 0-15,3-2-7,-2 0-10,2 0-16,-2-2-155,2-2-405,-2-1 179</inkml:trace>
  <inkml:trace contextRef="#ctx0" brushRef="#br0" timeOffset="62059.4587">14182 9435 99,'3'-7'160,"-2"2"-7,-1-2-1,0 2-5,0 3-10,2-2-8,-2 4-11,0 0-19,-2-6-1,2 6-1,0 0-1,-12 20-2,3-2-6,-3 5 0,0 3-2,-3-2-10,2 5-3,-1-3-1,0 2 0,6 0-5,-1-5-5,2 3-3,-2-2-1,8-4-1,-1-3-3,0-1 6,4-3-4,0-1 3,1 0-1,4-1-3,2 0-2,-4-4 1,2 1-2,6-1-3,-3-2-2,-1-1-2,3-3-5,-1-1-3,3-1 1,0-3-6,3-2-3,-3-3 1,-5 2-4,6-3-7,-3-2 4,-2-1 0,0-2 0,-1-2-4,-4-1 4,2 1-10,-4-3-4,-1-6 1,0 0 1,-2 1-5,-2-1-2,-3 1 3,-2 8-3,0-1-1,0 1-6,-3 2-3,-1 4-11,-2 0-13,-2 4-18,0 0-8,1 3-23,-2 3-17,-2 1-25,2 4-37,3-1-54,-2 3-235,4 0-485,3 3 214</inkml:trace>
  <inkml:trace contextRef="#ctx0" brushRef="#br1" timeOffset="73732.0419">6069 10853 17,'-1'2'87,"1"-2"4,0 0-11,-1 2 9,1-2 5,0 0-5,-3 4 5,3-4 9,0 0 2,0 0 6,0 0-3,0 0-7,0 0-9,0 0-7,-1-12-5,-1 8-9,1-2-5,-1-2-4,-2-1-7,-1 1-9,0-3-7,2-2 1,-4-1-5,1 0-2,-4 1 5,5 3-3,-5 1 1,1 1-3,1 1-3,0 2 2,1 2-3,-2 1 2,-4 3-6,4 4 1,0 2-6,-5 10 1,4-1-4,-3 9-4,4 2 4,0 2 0,3-1-7,1-1 4,2-2-6,-1-4 1,8-3-2,-3 0 0,2-1-1,-1-4-3,2-2 5,1-3-6,-1-3 1,3-1 0,-2-1-8,0-3 10,0-1-1,3-4 1,2-2-3,-4-4-2,2-3 4,0-2 1,-2 0-6,2-4 1,-3 2 3,-1 0-5,-3-1 5,-2 1 0,2-3-3,-2 4 4,-2 6-6,2-2 0,1 5 3,-4-3 2,3 6 6,-2 0 0,3 3-8,0 2 2,0 0-2,0 14-2,0-4 3,5 7 0,-2-1 4,2 3-6,0-1 0,1 1 0,2-2 3,0 0-2,5-3 1,-3-1-1,1-1 5,-2-3-5,1-3 5,-1 0-1,2-3-2,-4-2 1,2-2-1,1-2 3,0-4 0,-2-2-3,3-1 1,-2-5 1,2-1-2,-5-2 1,2-1-2,-3 0 1,3-4 0,-3-3-2,-5 0 1,0 0 1,-4-4-3,-1 3 0,-3 0 3,-1-1-2,0 3 0,-1-1 2,3 7-1,-1 4 2,1 6 6,0-1 2,3 4-3,-1 4 1,1 3-1,4-1-3,-6 12 0,3 3 0,2 2 1,2 7 2,3 0-3,1-5-3,2 5 2,4-2-8,-2-3 4,1-2 1,4-2-2,-4 0 3,2-3-1,-2-3 1,-1 0 0,3-5 1,-2 0 0,-1-2-1,1-4 6,3-1-1,-2-1-3,-2-6 2,3-4-2,-3-1 0,1-1-4,-1-3 2,-3 1-2,0-7 0,-3 4 3,0-5-3,-3-2 0,0 2 2,-3-1-1,0 0-2,-3 1 1,1 0-2,0 9 1,-1 6-2,2 0 9,-1 4 3,2 0 0,0 4-6,0 3-1,3 0 7,-2 14-4,0 1 0,2 5-2,4 7 3,-1 3-2,3 1 0,4 1-1,1-1-1,2 2 0,2-6 0,2-2 2,2 0 0,-3-6-2,4-2-3,-2-5 6,-1-2-3,-1-2-1,1-2 5,3-5-2,-3-2 1,-1-6-4,1 4 2,-2-6 1,1 2-2,-2-6-3,-2 1 5,-1-2-3,2 2-2,-7 2 1,-2 0-4,1 1-10,-4 1-10,2 1-12,-2 2-27,-1 0-30,0 5-34,2-7-43,-2 7-59,0 0-123,0 0-381,0 0 168</inkml:trace>
  <inkml:trace contextRef="#ctx0" brushRef="#br1" timeOffset="76177.4071">6722 10565 41,'-1'-16'94,"-4"3"-4,2-4 6,-4 3-1,3-3 6,-5 2-1,3 1 1,-1 2-3,1 2 8,2 0 10,-1 1 0,1 3 3,4-1-7,-4 2-14,3 0-13,1 3-3,0 2-2,0 0-2,0 0 4,0 0-5,14 14-10,-8-4 3,8 1-4,-2 0 0,0 0 1,0 3-1,1-4 0,-5 1-4,2-2 3,-1-2-2,-1 2-1,0-1-3,0-2-1,-3-2 1,-1-1 3,1-1 8,-3-1 9,-2-1-3,0 0-4,11-8-6,-6 0-4,1-8-5,-1-1-7,4-8-3,3-2-2,1-5-5,6-12-6,-3-2-2,-1 0-7,7-2 1,-3-3-2,2 0-4,-2-2-6,8 2 7,0-1-3,-3 5-4,2 0-3,0 8-1,-6 8 0,-4 2-2,2 3-2,-1 0-4,-6 5 14,-3 5-8,2 2-5,-5 4 2,-1 0-4,0 3 12,0 0-15,-4 2 2,2 0-3,-2 1-9,1-1-7,1 2-12,-2 3-17,-2-4-17,2 4-17,0 0-20,0 0-24,-3-4-17,3 4-32,0 0-23,0 0-34,0 12-214,0-12-482,2 8 213</inkml:trace>
  <inkml:trace contextRef="#ctx0" brushRef="#br1" timeOffset="78019.7867">16046 10783 75,'0'-4'223,"0"4"-5,-1-3-16,1 3-17,-2-5-16,2 5-14,0 0-13,0 0-5,0 0-5,0 0-5,7 10-3,-4-3-4,4 2-3,-4-1-3,-1 5-6,5-4-5,-4 3-8,0-2-3,0 1 3,-1-3-5,2 2-2,0-1-2,-3-3-4,3 0-3,-1-1 0,-2 0 1,0 0 1,3-2 4,-4-1 0,0-2 5,8 3-1,-8-3-7,11-5-12,-2-3-5,12-11 0,7-8-12,14-14-12,28-21-15,0-4-28,1-4-40,4-1-17,-5-4-17,-3 1-12,-10 8-13,-21 24-15,0 2-17,-3 6-18,-12 6-22,-2 5-32,-2 2-12,-2 6-18,-6 2-191,-3 6-460,-3 0 203</inkml:trace>
  <inkml:trace contextRef="#ctx0" brushRef="#br1" timeOffset="78677.7119">13120 9603 57,'0'0'156,"-3"-6"2,3 6-2,0-4-5,0 4-9,-3-3-11,3 3-7,0 0-5,0 0-7,0 0-1,0 0 0,0 0-1,0 0 3,-3 15-3,3-6-5,0-1-8,0 3 3,2-1-3,1 3 0,-2-1-5,2-2-7,-2 4-5,2-5-5,-2 4-4,2-3-2,-1 1-4,0-3-8,-1-4 2,2 1 1,-2 0 0,1-2 5,5-3 1,-7 0-1,14-8 1,4-5-15,3-12 3,19-11-10,5-6-7,20-21-6,-4 0-6,-1 0-18,-16 17-15,13-16-19,-18 17-20,-5 0-20,-1 2-19,-6-3-28,0 9-10,-9 8-26,1 4-23,1 2-29,-2 1-17,2 5-185,-10 3-438,2 7 193</inkml:trace>
  <inkml:trace contextRef="#ctx0" brushRef="#br1" timeOffset="80005.3621">14252 10694 33,'3'-4'138,"-3"4"-2,6-4-7,-6 1-2,0 3-1,8-5 2,-6 1-7,3-1-1,-3 5-6,0-5-3,2 1-4,-2-3-5,1 2-3,-3-3-10,2 2-3,0-2-5,-2-1 1,0-2-9,-4 1-5,3-3-4,-1 2 2,-4 2 2,2-1-1,1 2-1,-1 2-5,-4 1-3,3 0-5,1 2-8,-6 3-3,-3 2-5,3 2-7,-4 6-1,1 3-2,-6 9-2,1 2-4,0 3 1,5 0-4,1 1-3,2 0-1,4-2 1,3-7-4,3-1-2,0 1 1,0-7-3,3 1 3,3-3-5,0-2 3,-2-1-1,5-1 2,-4-4 3,9-3 5,-1-4-6,-1-4 4,5-5 1,-3 3 0,6-10-1,-5 0-1,-4 7 5,2-11-7,-5 8 5,0 0-4,1-7 6,-9 4-9,6 1 5,-6-2-4,0 6 1,0 1 7,0 2 8,-2 2-3,2 2 1,-2 3 1,0-1-6,2 4-6,0 2 1,0 0 0,0 0-4,-5 18-1,3-4 0,2 2-1,3 3 1,-1 0-4,6-1 2,-6-2-5,3 0 4,0-6-2,5 5-3,0 1 5,-2-6-4,5-2 2,-3-4 7,4 0-7,2-3 1,2-3 6,1-5-2,0 0-1,1-3-4,4-7-1,1 1 6,-5-2-3,2-2-2,-3-3 0,-2-1 3,0 1-3,-3-6-1,-4 0 1,1-6-3,-4 0-4,0-11 3,-5 12-4,-2-12 11,-3 16 2,1 5-9,-2 7-1,0 0 1,1 5 5,-2 4 3,0 4-7,1 2 3,-1 3 6,-2 8-14,-2 6 6,1 3 0,3 7-4,-2 4 2,2 2-1,5 0 1,2 1-3,0-2 3,2-2-1,1-1 8,4-7-11,2 3 7,-2-7-3,2-2-2,-1 1 10,-1-5-9,0-3-3,1 0 5,2-4 2,-3-2-3,1 3 7,1-8 1,0-1-6,2-5 2,-1-2-3,-2-1 3,5-9-8,-3 0 2,-2-1 0,-5-3-2,3-4 3,-4-1 0,0 0-3,-3 2-3,-1-1 5,0 4-5,-1 3 3,0 8 2,-1 0 5,0 7 0,2-1-1,-3 5-6,2 3 2,1 2 2,0 0-4,-7 20 4,7 6-2,0 1 1,0 4 4,3 3-3,1 2-1,0 0 3,6-5 0,-1 1-2,4-2 3,2-3-2,0-3 0,6-3 1,-1-4-4,1-2 3,-2-6-3,1-1 3,-1-2-6,0-3-5,-2-3-12,4-1-23,-4-5-21,-1 1-21,-2 0-31,-1-7-37,-3 4-33,1-4-29,0-3-35,-4 1-180,1-3-466,-2 1 206</inkml:trace>
  <inkml:trace contextRef="#ctx0" brushRef="#br1" timeOffset="81075.2217">22155 10300 59,'0'0'119,"-2"-3"-8,2 3-2,0 0-6,0 0 6,0 0-7,0 0 8,0 0-2,0 0 2,0 0-2,0 0 7,0 0 3,10 10-4,-10-3-1,3-4 1,-2 3-1,-1 5 3,0-1-1,5 1-3,-5 1-5,3 2-2,-2-2-1,2-1-1,-2 0-6,0-1 1,3 0-5,0-1-2,0-1-4,-2-3 9,5-1 8,-2-1-16,15-11-9,10-4-6,22-14-6,34-18-9,6-8-17,10-2-25,1-4-24,2-8-20,5-4-23,2 0-25,-1 2-33,-2-7-20,-4 3-13,-8 6 1,-16 6-3,-10 7-25,-25 19-5,-5 1-31,-14 11-181,-8 0-416,-2 9 185</inkml:trace>
  <inkml:trace contextRef="#ctx0" brushRef="#br1" timeOffset="81553.7598">21035 10503 25,'-4'-5'169,"4"-3"-6,-4 3-8,3 3 1,-3-3-2,4 0-4,-2 0-6,2 5-14,-5-4-11,3 0-15,2 4-6,0 0-3,0 0-2,-11 9 2,10-2-3,-1 0 4,-2 0 1,1 4 0,1 0-2,0 1-5,-1-1 6,2 2-8,-2-1-1,3-1-1,-1 3-3,1-5 2,-1 1-17,1 0-3,0-2-1,1-2 4,0-1-9,1-2 0,0 1 3,3-4 3,4-5-12,8-4-4,8-5 1,16-13-9,8-7-5,20-23-4,13-7-11,5-2-15,-2-6-18,-3-1-18,0-4-21,-7 4-3,-6 14-6,-25 19-16,-3 6-20,-17 13-28,-3 0-27,-4 8-35,-3 0-32,-8 6-43,-2 5-143,-4 3-437,0-1 194</inkml:trace>
  <inkml:trace contextRef="#ctx0" brushRef="#br1" timeOffset="82491.7588">21245 11298 9,'12'-13'143,"-3"-3"-5,0-1-6,0 0-7,4-4 2,-3-2 2,-1 5 2,-4-7-10,-2 9 1,2-1 5,-4 4-1,-2 1-12,0 3-6,-3 3-7,1 0-6,-4 5-7,-5 4-8,-1 2-4,-6 5-8,-4 9-1,0 4-6,1 2-9,1 0 2,1 1-4,5-1-5,0 1-5,2-1-7,7 0-2,-1-7 0,5-2-4,2-4-4,0 1 1,2-4-3,2-1-1,0-3 2,1-2-5,4-2-1,4-5-3,-2 1 1,6-5-1,5-8-3,-3-1 2,-4 4-5,4-10-2,-1 3 10,-4-6-5,3 0-3,-4-2-2,-2-5 1,-3 0-6,-2 3 10,3 5 5,-5 7 5,-3 7 7,-1 1-1,3 4-4,-3 3-1,0 3 1,0 0-5,-10 10 0,6 2 0,1 7 3,-3 5 0,1 1-5,6 3 2,-1-3-2,4 2 7,1-8-11,-1-2 4,14 8 3,-5-12 16,3 1-11,5 1 2,-2-6 4,2-3 0,10-1-4,-3-5 1,3-5-3,-2-1 1,3-6 0,-1 3-9,-2-5 1,-1-6-1,-6 2 1,1-6-6,0-2 9,-9-6-13,5-13 1,-6 1-5,-1-4-2,-6 2-2,-1 8 1,-4 6-2,-2-1 3,-1 8 4,-2 7 1,-1 2-1,-2 7 1,-2 1-2,-2 8 3,-6 5-5,2 7 5,-7 11-1,3 3-1,-3 17 1,2 1-2,9-10-5,6 14 7,-2-13 0,7 0 2,3 11-2,5-16-3,2-2 3,2-1-6,5-5 7,3-2 1,-6-7-2,5 0-1,-1-5 4,8 1 2,-6-8-2,2-3-1,3-5-6,4-2 6,-3-3 2,0-1-4,-2-3 2,-1-3 5,0-4-8,-1-3-3,-4-3 1,-2 0-1,5-14-2,-3-1 7,-12 11-12,6-17 1,-2 15-2,-4 1 17,-1 1-18,-5 5 6,0 7 3,-4 8 1,1 1-4,-4 5 1,0 5 6,-2 7-2,-3 7 0,-6 6-1,4 11 3,0 1 1,0 2 2,4 13 4,2-10-8,4 3 0,3-2-1,6-2 1,3 2-5,6-7 17,0-2-18,5 0 2,2-6 2,4-4-3,-2-3 2,5-3-2,-1-2 2,0-5-3,1-2 0,-7-3-5,7-1-2,-7-1-14,1-2-3,-3-3-12,-1 0-10,-1-3-11,-2 1-8,-2 1-14,-3 0-8,-4-1-6,2 3-13,-4 3-14,0-2-28,-1 4-22,0-1-17,-3 3-22,0 0-19,0 0-129,-16 7-390,4-1 173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09:47.92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3501 12310 115,'0'-17'158,"0"5"2,1-5-7,-2 0-3,1 5 3,-2-2 0,0 3-2,-1-1-9,2 6-8,-4-1-3,4 2-3,-2 1-4,1 0-19,-2 4-7,4 0-15,-11 8-6,1 8-7,1 6-5,-2 5-11,6 1-1,-4 4-7,2 2-5,1-2-6,8-1 12,0-1-4,2 0-2,1-3-8,1-1-1,4-4-6,-5-5 0,4-1-2,4-3-2,0 0 2,1-1-7,-5-7 3,2 2 1,0-5-3,1 1 2,-1-6-3,3 2 0,-4-5-1,3-1-1,-1-5 2,-1-2-4,3 1 4,-5-3-5,0-2-4,1-7 4,-2 0 0,-3-2-2,-1 0-3,-4 4-2,-2-3 4,2 9-5,-2-9 5,-1 7-2,-3-1-4,1 1 3,-4 2 0,2 3 2,1 4-2,-1 0-3,-1 1 0,-1 2-3,3 2 2,-1 5-2,-3-1-2,1 1-2,0 1 3,-4 5-1,3 1 2,-3 3-9,0 1-17,3 1-16,-1 0-21,2 2-30,3-2-18,3 0-23,-1 0-18,4-2-14,0 0-20,0 1-13,2-1-143,1-3-369,1-1 163</inkml:trace>
  <inkml:trace contextRef="#ctx0" brushRef="#br0" timeOffset="401.2596">3924 12165 161,'2'-5'187,"1"3"-12,-3 2-8,0 0-13,0 0-16,0 0-5,0 0-13,-7 18-4,0 2-11,3-1-5,-3 10-12,2 3-3,1-3-7,2 5-4,1-4-7,1-2-6,2 4-4,0-6-4,4-1-6,-1-1 1,2-7-6,-1 0-1,0-5-4,1 0-3,4 1-1,-1-7 2,2 2-5,2-1 0,-4-5-1,3-1 2,0-2-2,5-4 0,-7 1-2,2-3-5,3-6 1,-1-1-2,-3 1-4,1-10 4,-4 5-5,0 2 1,-4-3-4,1-4 8,-3 4-9,0-7-4,-3 8 2,-3 1-1,2 1-2,-3-4 4,-3 3-4,-3 3 0,1-2 0,0 7 0,-5-2 1,3 3-3,-4-1 0,4 4 2,-2 2-5,1 3-1,-2-2-3,1 4 4,3-1-4,-3 6-8,1-3-9,0 4-18,5-1-18,-3 1-33,5 1-19,0-1-29,2-2-27,3 1-15,0 1-24,4-2-120,-4 0-348,4-1 155</inkml:trace>
  <inkml:trace contextRef="#ctx0" brushRef="#br0" timeOffset="680.9453">4316 12087 99,'2'-5'172,"0"1"0,-1-1-7,0 4-10,-1 1-12,0 0-10,0 0-10,0 0-4,0 18-4,3 6-4,-3 5-3,4 3-1,-3 3-11,3-1-5,-3 2-11,4 9-3,-1-11-6,1-1-9,-1 0-3,2-3-9,-2 0-1,-1-1-3,1-3-8,2-2-6,-2-5 1,-2-3-8,2 1 0,-3-7-6,1 1-18,-1-5-10,0 0-16,1-1-20,-4 0-9,4 0-18,-2-5-24,-2 7-28,2-7-16,-1 1-19,1-1-18,-8 4-103,1-2-302,-3 0 134</inkml:trace>
  <inkml:trace contextRef="#ctx0" brushRef="#br0" timeOffset="1040.7053">3558 12932 50,'-22'5'183,"2"-1"-3,2-2 4,0 1 3,7 2-6,1-5-13,2 3-15,4-3-15,4 0-11,0 0-15,0 0-8,0 0-10,16-5-7,4-1-10,10-3-5,1 7-5,19-8-4,4-1-5,-1-4-1,6 2-5,4-5-2,26-7 2,-26 8-3,28-9-2,-2 6-6,-26 8-3,-1-5-1,4 3-2,24 1-7,-31 6-3,-6-4-2,0 5-1,-16 3-3,4-2-5,-9 2 0,0 2-1,-4-1 1,-10 3-5,-4-1 3,-3 1-7,0-1-3,-4 1-5,-2 1 2,0-2 1,-5 0 0,4 2-1,-4-2-1,0 0-1,-9 7-6,4-4-7,-4-1-19,-1 1-15,-2 3-16,-4-3-22,-3 2-31,-1 4-14,1-4-18,-7 5-14,-1 0-10,0 3-17,-4-3-97,-1 3-314,3-1 139</inkml:trace>
  <inkml:trace contextRef="#ctx0" brushRef="#br0" timeOffset="1365.2811">3602 13182 137,'-12'2'161,"6"0"5,-4-1-11,6 1-6,-3 0-17,7-2-16,-2 2-8,2-2-8,0 0-7,0 0-5,18 0-5,1 0-6,2-6 1,10-2-3,4 1 5,3-1-6,16-6 8,2-1-3,4-2 5,27-7 0,-1-3-1,0 6-2,-24 1-7,25-9-2,-22 15-1,23-9-10,-25 7-1,-2 1-8,4 1-4,-7 3-5,-3 3-6,-18 0-1,0 4-3,-3 1-8,-3 1 5,-3 1-7,-12 1-9,0-2-8,-3-2-13,-4 4-8,-2 2-2,-7-2-13,9 5-20,-9-5-24,0 0-26,7-1-30,-7 1-31,7-7-26,-5 2-21,3 1-138,-2-2-373,3-5 165</inkml:trace>
  <inkml:trace contextRef="#ctx0" brushRef="#br0" timeOffset="1885.1096">5277 12446 61,'-12'0'190,"1"2"6,-2-2-6,3 0-2,3 1-11,0-1-12,0 2-15,7-2-17,-10 2-10,10-2-10,-2 1-10,2-1-9,0 0-9,15 1-4,-1-1-4,3-1-7,12 0-5,2-4-6,1 3-1,3-1 0,4-6-3,11 0 3,2-2-9,2 1 2,-4-1-3,3 0-3,1 2 1,-4 0-5,0-4-6,0 3 1,-11 1-5,11-6-2,-13 11-5,-5-5-2,1 1-4,-1 3-3,-5-4 3,-8 7-2,-7-2-3,3 3 3,-6-4 1,-4 1-11,-1 0-4,-4 4-4,0-7-2,-5 0-4,-3 2-3,-1-3 0,-6 0 0,-1 0 4,1 2-4,-4-2 2,0 1 0,1-2 2,2 5-3,2-1 5,3 0 0,3 1 3,-3 1 5,2-1-1,5 3-2,4 1 3,-1-5 0,1 5 1,0 0-3,18-4 5,-7 5-8,8 2 2,2 1 0,-1-2-3,-2 4 1,2 1 4,5 7-4,-7-4 6,1 0-3,-2 2-3,2 6 3,-6-4-1,-5 2 3,1 2 3,-4-2-6,-3-6 6,-2 7-3,-2 2 0,-3-2-1,-1 0 0,-3-1-2,-1-1-4,-1-1-11,1-5-15,0 0-18,1 1-23,1-5-25,2 0-19,1-1-26,1-1-19,4-3-27,0 0-18,0 0-127,0 0-359,0 0 160</inkml:trace>
  <inkml:trace contextRef="#ctx0" brushRef="#br0" timeOffset="2262.9972">6570 12147 109,'6'-6'161,"0"2"6,-4-3 11,4 6-5,-6 1-1,6-3-9,-6 3-6,0 0-7,-7 17-1,1-5-6,-1 5-3,-3 12-6,0 0-5,0 0-6,2 1-11,-1-4-5,2 0-7,4 1-11,0-3-1,5-5-9,-1-6-5,2 4 1,4 0-8,-1-3-3,2 1-3,1-6-1,1-1-10,2-3 3,1 0-4,6-4-7,-1 0-1,0-4 3,1 0-4,0-3 1,-3-2-9,5-1 5,3-3-5,-2-5-6,-5 5-4,-2-4 0,-1 0-2,-1 0-2,-3 0-2,-1-2 0,-1-2-4,-5 2-3,-3 0 2,-2 1-4,-2-1 4,-2 3-6,-2 0-2,-5-2-3,-1 4 0,-2 1-4,-9 0 1,-1 3-2,5 4 10,-9 1-7,8 4 1,-5 1-6,5 4-6,2 2-11,0-2-16,6 4-21,2-3-21,1 1-19,5 1-21,3 1-28,3-2-33,6 1-27,2-3-43,1 2-186,4-2-473,4-1 210</inkml:trace>
  <inkml:trace contextRef="#ctx0" brushRef="#br0" timeOffset="2533.824">7108 12056 166,'4'-10'186,"2"-1"11,-6 1 2,3 4-4,-3-3 0,0 4-9,0 0-8,0 1-14,-3 1-9,1-1-11,2 4-9,0 0-2,-8 8-5,7 3-9,-6-1-3,4 8-1,-1 6-14,-1 1-5,5 2 3,0-2-4,0 6-7,0-1-4,0 2-5,5-2-11,-1 1-4,-4 0 1,5 1-13,0-4-9,-2 1 8,-1-2-16,2-2 4,-4-6-6,2 0-1,-2-2-23,-2 0-21,2-5-23,0 0-29,-2-4-34,-2 4-30,1-9-35,-2 6-36,1-4-29,-1-3-29,0 1-187,-3 1-480,-1-4 213</inkml:trace>
  <inkml:trace contextRef="#ctx0" brushRef="#br0" timeOffset="2896.7547">6566 12853 172,'-15'6'235,"5"-1"-2,-1-2-4,4 0-9,0-2-12,7-1-26,-5 3-11,5-3-22,0 0-11,0 0-16,0 0-11,0 0-11,40-4-11,-15-2-8,5 1-10,-3-4-3,6 1-6,1-1-11,4-1-1,11 0 0,-10 1-5,12-6 0,2 1-2,-4-1-3,-11 4 6,15-1-8,-16 3-2,-2-3-5,1 5 1,-5-4-4,-1 2-7,-1 4 0,-1-2 3,-10 2-9,0 1 2,-6 1 1,1 1-2,-4-2-4,-2 3-1,-7 1 0,10-3 1,-10 3-6,5-4-5,-5 4-1,0 0-3,0 0-5,0 0-11,0 0-5,0 0-16,0 0-18,-27 4-9,19-1-18,-4-1-22,3 4-11,-4-1-14,-2 1-15,-2 0-5,-2 1-21,1 0 1,-8 5 0,8-4-10,-8 4-102,0 0-308,-3-2 137</inkml:trace>
  <inkml:trace contextRef="#ctx0" brushRef="#br0" timeOffset="3463.5156">6569 13046 66,'-18'9'164,"1"2"-1,-1-2 5,7-4 5,-1-1-5,5 5-9,0-5-10,3 0-2,1-1-9,1 1-4,2-4-2,0 0-7,11 8-7,3-10-2,4-3-11,12-3-8,5 1-6,3-3-2,16-6-4,-2 1-6,3-2-6,-6-2 0,6 7-5,-1-1 0,-3-1-3,1 1 0,-6-3-7,-12 6 4,3-2-11,-2 1-6,-1 0-3,1 2-1,0-1 3,-3 3-9,-1-6 4,-3 8-1,0-3-4,-10 5 2,0-3-7,-1 0 1,-3 3-4,-5-2 0,5 3-2,-7 1-1,-1 0 0,-6 1-3,9-3-1,-9 3-2,8-2 0,-8 2-7,6-3 5,-6 3-8,0 0 4,0 0-3,9 0 0,-9 0 2,0 0-8,0 0 2,0 0 5,9-2-3,-9 2-6,0 0 4,0 0 2,0 0-2,8-1 0,-8 1-1,0 0 0,0 0-4,0 0 4,0 0 2,0 0-1,0 0-2,0 0-2,0 0 5,0 0-2,0 0-3,0 0 0,0 0 0,0 0 3,0 0-7,0 0 5,0 0 2,0 0 2,0 0-6,0 0 3,0 0-3,11 0 0,-11 0 0,0 0 4,0 0 2,6 3-5,-6-3 1,0 0-3,0 0 8,0 0-7,0 0 5,0 0-7,0 0 11,0 0-7,0 0-2,0 0-8,0 0-2,0 0-3,0 0-1,0 0-5,0 0-9,0 0-7,0 0-3,0 0-8,0 0-5,0 0-7,0 0-8,0 0-14,0 0-15,0 0-15,0 0-16,0 0-12,0 0-18,0 0-15,0 0-11,-6-14-21,6 14-11,-6-4-141,6 4-386,0 0 170</inkml:trace>
  <inkml:trace contextRef="#ctx0" brushRef="#br0" timeOffset="7401.9098">2574 15649 50,'0'0'111,"0"0"1,0 0 6,4-15-15,-2 8 2,1-5-8,-2-5 5,3-7-11,-1-2 0,5-6-10,-5-2-2,1-1-3,-1 3-4,-2-4-1,3 4-2,-4-3-2,0 2 3,-4 4-5,-1 2 5,0 8-1,2 1 0,-3 2 2,2 5-5,-3-1 0,4 6-4,-1-2 3,-1 4-4,0 0-1,2 0-12,-3 3-5,6 1-5,0 0-6,-10 6 0,10 2-8,0 2-5,2 1 1,1-1 2,7 6-5,-1 1-3,6 4 3,-5-7-10,6 5 6,3 0-6,-3 3 3,-3-10-2,5 8 3,-5-5-7,-4-3 4,1 2-3,-6-5 10,4 3-8,-7 1-6,3-4 7,-4 3-6,-1 0 2,-2-2 26,-2 0-1,0-1-8,-5-1-4,-1 1-7,5-7-2,-3 1-7,-4-1 3,2-1-6,-1-4 4,1 2-6,2-2 4,0 2 1,4-1 0,0 0-2,-1-1 2,6 3-5,-6-2-1,6 2 1,0 0 4,0 0-3,0 0 3,8 10-2,-3-8-2,4 7 2,3-3 2,-1-1-1,3 0-1,0-1 2,2 0 3,1-3 3,1-1 2,-4 0 0,4-7 4,-1-2 4,-1-1-4,-2-4-3,0-1 2,2-10-1,-1 1-1,-5 3 3,0-4-5,-3 1 5,-1 5-2,2-8-1,-8 7-3,0-3 2,-3-2 1,1 5-4,-1 4 0,1 4-2,-2-2 1,-1 6 8,-2-3 0,3 8 1,2 0-5,-2-1-6,4 4 1,0 0 1,-12 8-5,9 2 4,-1 3-6,3 6 6,-1 1-3,4 5 3,-1-7-5,5 8 6,-2-7-6,2-2 3,2 2-3,0-2 4,1-4-3,0-4 1,0 0-2,1-2 0,0-3 0,1-3 2,5-2 0,-3-3 2,2-6 3,8-6-2,-4-3 2,2 1-3,-1-9-1,-2 2 3,2-5 1,-4 1-1,3 3-1,-6-2 3,1 2 0,-5-1-1,0 9 0,-3 0-5,-2 0 4,-2 3 1,0 5-3,-2-1 4,-4 4-1,4-1 0,-4 3 1,-1 3-1,4 0 0,-7 2-4,8 0 1,-9 6-5,3 6 2,-2 2 0,0 4-1,2 7-3,-3 2 3,3 0-1,2 0 1,0 1-2,1-9 4,2-6-6,2-1 1,1 1 2,3-3-3,-1 1 0,2-5 1,-2 0-1,1-2 1,0-4 1,3 0-1,-8 0 2,15-10 2,-7 3 0,1-2-2,0-1 3,-4 1-2,0-3 1,-1-3 0,-1 2 2,-1 1-2,3-1-1,-5 1 5,0 3-1,0 1-2,2 3-2,-2-3 2,2 3 0,-4 2 1,2-1-4,0 4-1,0 0 5,0 0-4,11 11-1,-6-1 1,4 8 4,5 8 0,-1 3 2,-3 1 1,6 0 8,-2 4 5,1-2 11,0 0-9,0 1 8,1-3-3,-7-4-1,6 3-4,-6-12 4,-2 0-6,-1-6 0,-1 1-1,0-8 10,-1 2-2,1-3 4,0 0-4,-5-3 4,6-8-4,-1-3-3,-3-5-1,3-14-6,-3 1 5,-2-4-2,0-1-11,-1-1 12,-5-9-5,0-5 1,-1 5-4,2 9-3,-1 0 4,-2-1-5,3 3 5,-3 3-8,4 3 0,0 8 4,1 3-2,0 0 0,2 7 0,-3 3-3,4 0-8,-3 4 0,3 2 4,0 0 2,0 0-2,8 17-1,-2 1-2,4 7 0,-1 0-1,-2-1 3,5 0 4,1 0-2,-1-6 2,-2-1-3,2-2 0,0-2-2,0-1-2,-1 1 5,-1-6-3,0-3 5,1-1 1,0-3-1,0-3-1,-1 1 2,-1-5 0,-1-4-3,3-5 3,0 1-2,0-9 0,-3 1-7,-2-4 9,-1 3 2,-1-1-4,-4-5 7,0 12-10,0-2 6,-2 1-1,0 0 7,-3 2-9,1 5 3,2 2-4,-2 3 5,4 1 1,-4 0-2,4 4-6,0 2 3,0 0 6,0 0-7,2 14-4,1 2 3,4 1 1,0 1 3,1 6-2,3 1-3,-1-7 0,2 3 1,-2-4-2,-2-1 3,1-4-5,-3-1 1,4-2 5,-5-1 0,3 0-1,-3-3-1,1-2 2,1 1 4,-3-3-1,3-2-4,-7 1 4,12-7-1,-3-2-2,-4-6-1,2 1 0,4-1-2,-6-5-6,3-4 10,-5 4-1,-1-4-1,-1 6-2,2 1 4,0 0 0,-1 1-3,-2 6 1,0-2-3,0 6 0,2-2 5,1 4-12,-3-2 6,0 4 0,1 0-1,-1 2 2,0 0-1,0 0 4,12 10-1,-11-2 2,2 0-3,2 0-1,-2 1 0,-1-1 1,6 1 0,-4-1 0,0-1 0,0 0-8,-1-2 9,3-3 1,-2 1 5,0 0-8,-1-2 6,-3-1 4,9 0 3,-9 0-8,10-1 5,-4-2-4,-1-1 6,-1-1-4,2-3 0,1 0 0,-1 1 1,-1-3-4,1 3 1,-2-2 3,-1 3 0,2-4-4,-1 2 2,1-2 0,-4 2-2,0 1 0,3-3 5,-1 3-6,-3 1 5,0-2-2,0 3 0,-3-2 1,6 2 0,-7-2-3,1 2 2,2-3-3,0 2 2,-4 2-1,1 0 0,-1-1-5,5 5 6,-4-8-2,0 4-1,0 0 3,0 1-2,4 3 2,-8-6 4,5 4-8,-2 1 2,2-2 0,3 3-8,-9-1 10,9 1-2,-10 0-3,10 0 3,-7 1-5,7-1 2,-7 3-1,3 0-2,0 1 1,2 0-3,-3 6 6,2-1-10,1 4 9,2-1-2,0 2-2,0 3 3,2-2 0,2 3-2,1-1 6,-1-1-2,1-4 3,0 0-3,0-1 2,2-1-2,2 1 1,-2-5 4,2-1 3,1 2-2,-1-2-5,2-2 4,-1-3 0,3 0 2,-8 0-2,6-3 0,-2-1 5,3-1-6,-2-2 2,1-1 2,-4-1-1,7-3 4,-5-3-7,2 2 1,-2-2-4,-2-2 1,-2 2 1,-2-2 3,0-2-8,0-1 8,-1 2 0,2 0 0,-2 1-3,0-3 0,-2 9 2,2-2 0,-3 3-5,2 1 1,-1 2 4,0 2-1,2-3-1,-1 6-5,-1 2-2,0 0 3,0 0-1,0 0-5,0 0-2,9 10 9,-4 2-1,-1 2-3,3 4-6,0 0 15,-1 1-2,1-2 0,-1 1-3,3 1 1,-1-2 0,-3 1-2,0 0 0,-1-8 6,2 1-6,-4 0 1,3-4 1,-4-2-2,3 0 4,-4 1 1,4-3 5,-4 0 7,0-3 6,0 0-4,0 0 0,0-14-4,0-1-1,1-2 0,-1-10-11,2-1 10,0 1 0,-2 2-7,4-1-7,0 2 21,2 4-11,1 3 2,-1 0-3,1 3 1,0 5-2,0 1-1,2 0-2,1 4 1,-2 3 3,2 2-5,2 1-11,-1 1 17,1 4-1,3 2-3,-3 3-10,0-4 10,1 2 0,-1 2 0,2 0 2,-4 0-5,0-7 4,2 3 2,-5 0-6,0-7 2,3 5-4,-2-4 5,-1-1-1,-2 1 3,-5-2 1,14-6-3,-7-2-3,-1-3 4,3-7-4,-1 4 4,-2-6-4,1 2-1,-1-2 5,3-4-3,0-1 1,-3 1 0,-2 6-12,2-7 22,1 8-8,-3 3-6,2 3 6,-2 0-8,5 2 10,-8 3-5,4 0-8,2 1 14,-2 1-8,-2 2-2,4 2 1,-7 0 0,14 2 3,-8 1-3,0 2-2,0-3 3,0 2-1,-3-1-2,5 0 1,-6-1 3,-2-2 2,5 4-9,-3-3 4,-2-1 0,0 0 7,4 3-4,-4-3-2,0 0-1,0 0 1,0 0-2,-4-15-11,2 12 13,0-2 6,-3-2-4,0 3-7,2-1 11,-2 0-3,1 2 0,-2 1-6,0 1 1,6 1-4,-11 3 2,2 9-2,0 3 1,3 2 3,-3 9-7,0 1 0,4 1 8,2-3-2,2 7 1,1-8 0,0-5 4,4 0-1,1-1 2,4-5-3,0 2 1,-1-5-1,3-6 4,-1 2 0,3-5 4,7-6 0,6-2-1,-2-6-4,2-4 3,-2-2 0,0 0 1,-1-1 1,0-3-1,-2-2-3,-2-2 6,-1 2-5,-4-1 1,-1-1-3,-3 1 3,-5 1-3,-1 0 2,-4 5 3,-2 2 4,-2 5-9,1 1 4,-2 3-2,-3 1 3,2 3-5,-2 2 3,8 3 2,-15 10-1,6 2-1,0 5-2,0 3-2,2 6 5,0 3-5,5-2 7,0-1-7,2-6 1,5-1 0,3-2 3,4-1-1,-3-7 4,7 2-3,-1-5 5,3 0 2,-1-4-3,0 0 1,3-6 0,0-2 1,-1-3 3,-1 0-4,6-4-7,-8 0-8,4-4-20,-6 5-32,-2 0-45,-3 2-57,-2 3-69,-3 1-77,0-1-179,-3 6-525,-1 1 234</inkml:trace>
  <inkml:trace contextRef="#ctx0" brushRef="#br0" timeOffset="7998.7519">4498 15952 152,'-3'-7'149,"-2"-1"-7,0 1-11,1-3-7,-4-1-12,3 1 1,-6 2 3,2-6-9,1 6 0,-6-6-9,5 7 0,0-1-3,-4 1 1,2 3-7,-2 3-2,1-1-9,1 4-4,-2 3-10,0-1 1,-2 7-6,5 3-12,-3 1-1,-1 3-8,8 7-2,-4 2-3,6-3-3,0 3-4,5-3-1,4-8-3,-1 2 2,4-4-2,2 0 1,0-7-2,1 0-3,4 0 4,0-7-1,5-1 1,-2-5-6,6-7 8,-3-5-6,-3-1 5,4-3-7,-6-6 4,1-1-4,-3 0-2,-1-2 2,-4-1-2,-3 3 1,-2-6-3,-6 0-3,-1 0-1,-4 0-1,-2 1-1,-8-9 2,0 10-3,2 5 0,-5-2-1,4 2 2,-3 3 0,7 10 2,-1 1 3,-1 3 11,5 5 5,3 2 1,-2-1 0,4 5-8,4 0 1,-5 11-7,4 4 1,4 11 2,4 6-5,3 4-2,1-2-3,8 12 6,-5-13-8,5-3 7,3 1-4,-3-2-6,0-6-7,5 1-9,-4-3-18,1-3-14,-4-7-21,0-1-12,-2-3-24,-1-2-8,-4-4-18,4-4-16,-1-2-2,0 0-24,-4-4-4,1-3-3,-1 2-119,-4-5-321,-1-1 142</inkml:trace>
  <inkml:trace contextRef="#ctx0" brushRef="#br0" timeOffset="8759.1786">4688 15729 770,'0'-20'-30,"-2"3"19,0 1 13,1 3 13,-3 2 15,4 2 12,-4 2-10,3 1 4,1 2-6,0 0 11,1 0 10,-1 4 15,9 0 0,-9 0 4,9 4 0,-1-1-8,2-1 1,1 1-1,-4-2-2,5 0-2,-1 1-2,-5 0 2,5-5-1,-1 1-3,-3 1 3,0-6-4,0 2 3,1-2-5,-3 0 1,1-6-5,-2 2 9,-1 1-10,0-1 1,-3 0-2,0-1 0,-3 2 0,2 0 2,-3 2 1,1 0 5,-1 1 0,2 1 5,-2 2-5,-1 2-2,-3 2-6,8 0-2,-13 11-5,8-1 0,-1 7-11,0 0 1,0 6-3,4 2 3,3-1-11,0 1 4,6 0-2,4 0-3,-3-8-2,5 0-3,-3-1-2,1-3-1,6-3 1,0-3 1,-6-3-6,2-4 0,0-2 7,6-1-5,-1-4-3,-6-4 5,2-4-5,1-6 3,-3-4-1,0 1-2,-2-4-1,-3 0 2,-2-1-4,-3-5 0,-2 5 2,-2-2-2,-3-1 0,1 3 4,-4 0-5,1-2 2,-3 3 0,-2 5 0,4-2 2,1 8-3,-1 3 2,2 3-2,-1 2 1,5 2 8,-1 1 0,-1-2 2,-2 5 2,2 2-5,4 1 1,0 0-1,0 0 0,0 17-4,4-1 3,-3-4 0,11 12 0,-6 1-3,3 0 4,1-7-3,0 7-1,0 1 1,4-1-4,-3-1-1,5 1 5,-4 1-2,2-5 3,-4-4-2,0 0-1,3-2-3,-8-6-5,7 0 5,-4-1 1,2-4 2,-4-1-1,3 0-8,1-1 10,2-4-2,-2-2 1,2 0-11,-1-5 11,-1 2-1,7-5-1,-6 1-5,2-3 5,0 1 0,-3 1 4,-3 1-6,-1 1 1,0-1-2,-1 3 2,-1-5 0,-2 4 1,-2-1 3,-2-7-7,1 7 3,-3-3-1,0 5 2,-2-1-3,0-2 3,-1 2-2,-1 3 4,2-2-2,1 5 2,-1 1-4,1-1 4,-1 2-4,6 1 2,0 0 0,-11 4-1,7 6-4,2-1 3,1 8-2,1 0-1,0 8 4,3-6-1,2-1-1,3 6-5,-1-6 4,1-2 4,1 0-1,1-4 2,4-2 0,-4-3-1,3-2 1,0-1-7,1-3 8,-4-4-2,7-2 5,1-4-5,-1-1 5,0-2-8,2-5 0,-5 2-4,4-6-13,-7 6-21,1-2-15,-2-5-29,-2 5-19,-2 0-20,-3 2-27,1 4-28,-2-1-17,0 2-22,-2 0-156,-4 4-402,-3 2 178</inkml:trace>
  <inkml:trace contextRef="#ctx0" brushRef="#br0" timeOffset="8942.2364">4941 15526 45,'-7'3'167,"2"-2"-8,5-1-12,0 0-12,0 0-12,0 0-8,0 0-14,9-18-7,3 5-11,3-2-3,9-5-10,2-3-4,1 4-15,-3-1-28,4-3-56,3 5-45,-6 2-147,0 1-244,-1-2 108</inkml:trace>
  <inkml:trace contextRef="#ctx0" brushRef="#br0" timeOffset="9993.7319">5692 15105 198,'-2'-2'212,"2"2"-15,-7-1-13,7 1-13,-2-2-15,2 2-13,0 0-11,0 0-6,-12 0-7,12 0-5,-8 7-3,3-2-11,1 3 0,-3 1-2,-1 6-2,3 2-2,-1 1-3,0 5-4,2 3-6,0 0-13,4-1 5,0-7-7,4 10-11,2-12-4,0 0-3,1-2-5,-2-2-2,4-3-8,0-1-2,2-1 0,1-5-5,-1-2-7,7-4 1,-1-3 1,2-4 1,-6-1-3,4-1-1,3-8-7,-6-6 3,1 4-8,-2-1-5,-3 0 1,-1-4-7,-1-1 5,-6-2-3,1 2-3,-1-2-7,-2-5 6,-2 3-2,0 0 3,-1 2-1,-1 5 0,-5-1 4,2 10 1,1 0-5,2 5 6,-3 3 1,4 0 7,-1 7-4,-2-2 2,6 4-3,0 0 4,0 0-5,-7 22 8,9-4-7,1 0 6,3 6-2,1 2-2,0 2 1,2-6-2,1 1 0,3 1-3,-5-7 4,2 0 0,0-4 1,0 3-2,0-7-3,3 4 3,-3-4-5,-3-3 0,4 0-6,-3-4 1,-3 1-2,3 0-3,-3-3 1,4-6-9,-4 4-2,-1-4-11,1 0-4,-1-3-1,2 0-2,-2-2 3,-1-3 3,-1-1 3,-2 0 3,0 2 1,2 1 3,-2 1 7,0 0-1,0 1 5,2 4 2,-2-1-3,0 3 8,0 1 0,2-1 4,-2 4 10,0 0 0,9 9 3,-6-2-2,1 1-1,1 3-4,0 0 6,-1-1-3,1 1 1,0 0-2,1 0 1,1-2-6,-1-1 6,-1-3 0,0 0 1,1-3-2,1 1 6,-3-1-5,5-4 2,-3 0 0,2-4 0,1 1-2,-3-1-1,2-6 4,1 3-3,-3-2-1,1-1 1,-2-3-6,-1 6 7,0-4-7,-2 1 4,-2 2-2,0-3-1,0 2 5,-5-1-6,4 5 2,-3-4 0,-1 2 0,-3 2-2,3 2 1,-4 1 0,1 2 0,-2 1 1,-1 2 3,2 4-4,-1-1 9,-2 4-8,4 3 4,-1 4 0,0-1 0,4 3 0,0 0 0,4-6-3,1-1 1,-2 3 2,5-3-1,0-1-4,1-3 4,2 0-1,-1-2-1,1-1 0,5-3 2,-1-6-4,0 1 2,0-1-4,7-5 5,-7-3-4,3 0 2,0-2 4,0-5-7,-3 3 1,4-6 1,-4 1 1,-1-2-1,0 2-1,-1-3 1,-2 8-1,-4-2 2,0 0-3,1 2 1,-3 1-2,-1 2 2,-1 4 2,0 1-3,0 1-2,-1 4 3,2 1 1,1 4-4,-8 0 2,8 0 0,-7 9-3,5-3 0,0 0 0,2 4 0,0-2 3,6 3 0,-1-2 0,3 0-5,0 0 7,1-1-3,0 1-1,2-1 5,3 4-3,-3-5-5,-2 1 5,1 1 0,1-3 5,-3 1-7,-1-1 4,1-1-3,-2 0 1,1-1-1,-5-3-4,5 2 4,-6-2-2,-1-1-2,9-5-6,-4 0-7,0-4-10,-2-2-12,0 0-10,0-5-20,-1-3-23,0 1-25,2 0-31,-2-1-4,0 0-13,-2 2-9,0 7-10,0 0-139,-2 3-349,-4-2 156</inkml:trace>
  <inkml:trace contextRef="#ctx0" brushRef="#br0" timeOffset="10269.2021">5833 15014 140,'0'0'141,"0"0"-5,0 0-13,0 0-8,14-10-15,-8-1-6,8 0-4,-1-5-13,7-3-4,-3 0-8,-2 4-11,6-4-7,-3 0-11,-5 7-17,1 1-31,-5 0-32,1 2-18,1 3-11,-5 1-27,0 2-71,-2 2-183,-4 1 81</inkml:trace>
  <inkml:trace contextRef="#ctx0" brushRef="#br0" timeOffset="10661.27">5394 16120 76,'-9'16'114,"2"-2"0,-1-6-4,4 1 8,2-2-7,-1-2 3,6-2 0,-1-1 4,-2-2 1,0 0 7,21-12-1,-5 5-1,1-5-6,7-5-1,2-3-8,2-3-1,-2-2-6,12-6 0,-1-4-6,-4-2-3,14-2-5,-7 4-2,0-8-7,2 6-8,2 1-8,-3 2-3,4 1-4,-4-5-10,4 10-4,-1-3 4,0 3-9,-12 10-6,0 1-4,-4 1 0,-2 3-3,-2-2-2,-4 8-1,-8 1-4,0 2-1,-4-2-3,-2 4-2,-2-1-4,-1 2-4,-3 1-6,0 0-8,0 0-12,0 0-12,0 0-18,-14 7-10,7-2-17,-1 1-19,-1 0-4,0 3-33,-7-1-35,1 6-20,-5 4-21,-3-1-129,1 2-368,-6 2 163</inkml:trace>
  <inkml:trace contextRef="#ctx0" brushRef="#br0" timeOffset="10963.549">5403 16316 171,'-3'6'166,"0"1"-1,3-5-5,3 1 0,-3-3-6,14-2-4,0-6-7,11-5-5,1-9-1,6 4-3,15-16-2,-5 0-3,8-3-8,1 2-10,18-20-10,-20 20-2,3-4-11,17-14-3,-19 13-13,3 3-1,-3 1-12,-1 0-3,0 1-9,-6 2 1,0 5-10,-12 7 3,-4 4-11,0 0 1,-2 2-3,-9 6-7,-1-1-1,-2 3-1,-4 2 1,-3 0-3,-2 2-1,1 1 1,0-3-9,-2 4 2,-3 1-12,0 0-11,0 0-23,0 0-25,0 0-28,-13 10-40,8-2-30,-5-1-43,-2 1-28,-3 2-152,-8 4-415,-4 2 184</inkml:trace>
  <inkml:trace contextRef="#ctx0" brushRef="#br0" timeOffset="11556.5654">3322 16235 22,'-11'7'86,"1"2"1,0-3 7,-5 6 5,2-5-13,3 3 11,-3 2-3,3-4 10,1-2-3,1 2 6,-2-3-1,5-1 6,0 0-2,3-1-2,-3-2-9,3 1-4,2-2-9,0 0-2,0 0-6,0 0-5,0 0-5,12-17 2,-1 1-7,10-4-1,1-4-4,13-12 5,3-2 1,2 2 5,7-7-7,4 4 0,27-21-3,-2 10-2,-1-4-7,4 2-5,-3 3-6,8-3-2,-6-3 1,0 0-4,2 3-3,-3 4 2,-22 21-8,-2-3 0,-3 6-8,-5 0 5,-13 8-6,-1 2 1,-6 4-4,-10 0-4,-2 5-3,-4 1 1,-2-1 0,-2 2 0,1 3 0,-5-2-10,-1 2-8,0 0-5,0 0-10,0 0-14,-12 6-13,3-1-15,-2 1-5,-4 3-20,0 0-17,-2 3-16,-4 5-25,0 3-6,-3-1-12,-2 2 2,1-1-11,-3 3-111,-2 3-311,-8 3 138</inkml:trace>
  <inkml:trace contextRef="#ctx0" brushRef="#br0" timeOffset="12005.2725">3225 16448 2,'-4'5'124,"1"-1"2,0 1-3,3-2-9,0-3-6,0 0 8,10 1-10,-10-1 16,18-8-12,-2 2 9,8-10-12,1 1 4,4-4-2,2 1 0,13-11-4,1 1-4,2-9-5,3 3-1,24-13-5,-24 17-4,22-18-2,-4-7-5,-15 24-7,0-7-9,26-14-3,-1 5-5,-22 15 0,17-18-5,-23 17-8,-3-2-2,2 4-3,-6 2-1,-7 11-7,-9 1-2,-3 2-6,-6 3 4,-5 4-5,1 3 2,-7-2 1,0 4 8,-2 1 0,0-4 4,-1 5-1,-2-2 0,-2 3-5,4-5-2,-4 5-1,5-2-1,-5 2-8,3-3 0,-3 3 2,0 0-6,2-3-2,-2 3-6,0 0 6,0 0 3,0 0-7,3-1-3,-3 1-1,0 0 3,0 0-4,0 0-1,0 0-7,0 0-2,0 0-13,0 0-15,0 0-14,0 0-17,0 0-16,0 0-17,0 0-17,0 0-26,0 0-26,0 0-22,-10 7-12,10-7-12,-2 4-121,0-2-363,2-2 161</inkml:trace>
  <inkml:trace contextRef="#ctx0" brushRef="#br0" timeOffset="14845.1571">9768 8849 5,'-9'1'48,"4"1"-5,0-2 9,5 0-6,-12 0-1,12 0-1,-11-2-1,7 1-6,4 1 3,-12-3-7,7 2-7,5 1 10,-7-1-5,7 1 6,-6-2-4,6 2 4,-4-2-2,4 2 0,0 0 2,-6 0 2,6 0-7,0 0-2,0 0-7,0 0-9,-8-2 3,8 2 10,0 0-1,0 0 3,0 0 0,0 0 1,-4-2-3,4 2-3,0 0-2,0 0 5,0 0-6,0 0-2,6-10 2,-6 8-9,2-2 7,2 0 1,1 2-1,-2-1-8,0-1-14,1 0 14,4 0-2,-3 2 5,3-2-1,-2 0-4,3 0 3,2 0-1,1 0 2,-1-1 3,1 1 6,0 1-4,1-1-5,5 1 2,1-2-2,-1 1-5,2-1 10,0 2-5,0-2 1,0 3 0,10-6 3,-6 6 6,6 0-1,3-1-2,3-3 6,0 3 3,1 1-8,-2-1 7,7 1 5,9-4-7,-13 4-2,2-3 4,13 2-8,-16 1 5,3 2-4,0-4 0,1 1-5,-2 1-1,12-3 0,-13 4-3,2 0 0,12 0 1,-15-1-2,3 0 5,14-1-5,-12-1-1,-4 1-4,17 0 3,-4-1-3,3 1 1,-17-1-4,15 1 2,-14 1 4,3-1-1,-1 3-2,0-1 0,-3 0-2,-1-2-4,-1 4-9,1-1 19,0 0-8,-1-1-2,-2 1 7,1 0-6,-2-1 4,1 1-2,2-2-3,-2 0 4,3 4-1,-1-2-8,-3 0 6,6 0-7,-1 0 11,-2-1 0,4-2-2,-4 5-2,0-2 2,3 1-2,-2 2 0,-2-1 2,1 0 3,-2 0-4,0-2-7,-2 3 5,-1-3 0,-1 2 2,2 0-3,2-2 3,-2 2-7,3-1 6,1-1 3,2-1-4,0 1 3,1-1-6,14-2 0,-15 3 3,18-2 0,-3 2 0,-1-3-2,0 3 4,1-1-4,1 0 8,-1-1-5,0 1-2,-2 1 0,1-1-2,-11 2 2,14-1 0,-2-1-1,-2 2 1,-9-2 1,13-1 3,-1 0-5,2 0 1,-1-3 0,0 1 1,0 1 1,3-2-1,-4 3-3,-1-5 0,3 4 3,-3-2-6,0 4 6,1-3-1,1 0 1,-5 2 5,-12 1-6,4 1 1,-2-6 3,16 5-3,-15-1-3,-2 2 4,15-1-3,-15-1 3,2 1-3,-2 0 4,13 1-5,2 0 2,-17 0 2,2 0 0,1-2 0,14 2 1,1 3-1,-1-4 1,-1 1-1,1 2 3,2 0-6,-5-2 1,3 1 1,-1 1-3,0-1 0,-3-1 6,-9 3-6,-2-5 6,1 4 0,13-5-4,-17 4 2,2 1 2,2-2-7,1 0 4,0 0-1,14-3 1,-4 0-1,-10-1 3,11 1-4,-11 2 0,-2 1 2,14-2 0,-12 1 2,-4-1 4,1 0-4,4-2 1,-6 3-3,1-1 0,0 1 0,-4 1-4,1-2 5,-1 2-6,-1-2 4,-3 2 3,1-2-3,1 2-1,1-5 1,-1 5 2,1 0-11,3-3 13,3 3 4,-2 0-9,-1 0 4,1 0 0,-1 0-1,0-3-3,-4 6-3,2-3 3,-1 0 4,-4 0-2,2 1 1,-7-2-5,6 4 7,1-3-6,-8 4-1,7-3 3,0-1-1,-2 0 4,-2 1 0,-4-2 3,2 1-6,0 0 1,-1 0 3,1-1 1,10 2 0,-14-1-2,2 0 7,-3 0-6,-4 1 3,0-2-3,-3 1 2,-3-1-2,0 1 12,-7 0 5,9 0 7,-4-4 1,-5 4-1,6 0-2,-6 0-7,3-3 1,-3 3-2,0 0-4,0 0-2,0 0-6,0 0-13,0 0-13,0 0-19,0 0-19,0 0-24,0 0-16,5 7-34,-5-7-29,0 0-140,3 3-325,-3-3 145</inkml:trace>
  <inkml:trace contextRef="#ctx0" brushRef="#br0" timeOffset="15696.026">19024 8804 101,'0'0'112,"0"0"-5,0 0-10,0 5-9,0-5-1,2 2-5,-2-2 10,4 3-3,1-1-4,2 1 0,0-1-1,4 0-8,1 1 0,1-1 1,6 1-10,4-3-7,4 1 3,4 2-1,3 0-14,1 2-1,3-4 1,21 1-8,-4 0-7,0-2-3,2 2 1,1 0 0,3-2-9,-1 0 0,0-3 1,3 0-8,0 1 6,0-2-6,0-1-3,-1-2-10,2 2 15,-4 1-6,0-4-6,1 1 5,1 2 4,3-1-5,-3-2-1,0 1-4,-2 4-1,2-4-4,0 4 4,-2 3 0,-1-1-4,-4 1 3,-4 0 3,-11 1-7,0 2 2,-5-3 1,5 2-1,-8-2-1,0 3 1,-3-1 1,0-1-2,-9 0 3,0 2-4,-1-2 9,-1 0-6,0 2-1,-5-3 1,0 0 0,-1 0 0,0 0 5,1 0-8,-4 0 1,-3 1 1,-1-1-1,-5 0-1,13 1 0,-9-1 4,-4 0-5,8 0 0,-8 0 5,3 2 1,-3-2 1,0 0-1,0 0 2,0 0-1,0 0-2,10 0 0,-10 0-4,0 0 0,0 0-3,0 4 3,0-4 6,0 0-4,0 0 0,0 0-3,0 0 0,0 0 0,0 0 2,0 0 1,0 0 1,0 0-1,0 0 0,0 0 1,0 0-2,0 0 2,0 0 0,0 0-6,0 0 2,0 0 1,0 0-1,0 0-4,0 0 8,0 0-4,0 0-3,0 0 3,0 0 0,4 1 3,-4-1-2,0 0 4,0 0-1,0 0 1,0 0-10,0 0 8,0 0-3,0 0 2,0 0-9,0 0 10,0 0-12,0 0-3,0 0-1,-5 8 0,5-8-9,0 0 2,0 0-8,0 4-5,0-4-10,0 0-6,0 0-11,0 0-5,0 0-12,-3 3 2,3-3-17,0 0-17,-4 2-108,4-2-237,0 0 105</inkml:trace>
  <inkml:trace contextRef="#ctx0" brushRef="#br0" timeOffset="17021.194">10618 9561 1,'0'0'105,"0"5"-6,0-5-1,2 7-14,1-6-13,2 3 0,-1-1-7,6-2 2,2 3 1,2 0-5,5 0 3,0 0-7,3 0-6,7-2 3,5-1-7,0 4 1,6-4 7,-2 0 2,15 3-5,2-4 2,-2 0-4,2 0-9,0 0-17,3 0 19,-3 1-5,6 1-4,-5-2-1,2-4-6,-4 4 0,3-1-11,-2-3 6,2 1-3,3 1-3,-1-3 0,-1 2-3,2-1-1,4-1-2,-7 2 1,6 0-3,-2-1 3,-4-2 0,4 2-1,-7 1 0,4 2 2,-6-2-3,1 1 4,0 0-4,1 2 1,-3-3 0,-13 3-2,15-2-3,-14 1 7,15-1 3,-17 2-3,3-2-8,13-1-2,-17 3 4,1 0 0,3 0-1,-3 0-11,-3-1 16,2 1-8,-5-1-7,-4-2 4,-4 3 0,-3-1 2,2 1 1,-3 0-3,-1 0 5,-5 0-9,0-3 7,0 0-7,0 6 5,-4-3 6,5-3-3,-6 2-6,2 1 5,-4 0 4,2 0-12,-8 0 11,9 0-4,-9 0-4,10 0 2,-10 0-5,0 0-2,8-1-1,-8 1-12,0 0-19,4 2-15,-4-2-19,0 0-25,0 0-38,4 0-133,-4 0-289,0 0 129</inkml:trace>
  <inkml:trace contextRef="#ctx0" brushRef="#br0" timeOffset="18691.1044">13918 10914 8,'0'0'123,"0"0"-6,0 0-19,0 0-2,0 0-6,0 0-18,0 0-9,0 0 7,0 0-16,0 0-1,0 0 1,0 0 0,0 0-6,14-5 1,-14 5-5,0 0 2,0 0 4,12 0 6,-12 0-2,9 0-5,-2 0-2,-7 0 3,12 0-3,-1 0-8,-2 0-1,3 1 0,3-2 3,1 0 2,3 2 0,2 0-4,9-2 1,2 2 0,2-3 0,-1 2-2,8 1-4,-2-1 0,15 1 1,-3-2 0,5 1-1,-1-1-2,1 2-2,2-1 4,1-1-1,1 1-4,5 0 1,-2 2-2,-5-2-2,6 0-4,-2-1 5,2 2-3,3-1-4,1 0-3,-4 0 1,0-1-2,25 1-3,-29 0-2,0-4 1,3 4-5,-2-1 3,1 1-2,-2 0 0,2-3-4,2-1-2,-4 1 3,2 1-2,-2 0-1,-2-3 0,2 0 6,3 5-6,-2-2 3,1-1 2,0 1-4,1 0-3,-2-1 1,-1 2 5,0-1-3,1 4 1,-1-4-2,-2 2 1,-3 2-2,0-2-2,-4 0 4,-10-2-5,10 1 2,-13 0 3,1 0-3,-2 0 0,15 0 0,-15-3-2,1 3 2,-1-5 2,1 5 0,0-3-3,-1-1 0,-1 2 0,2-2-1,-1 2 2,1-1-1,-3 2-1,1-1 2,2 2 1,-4-3 2,3-3-4,2 3 0,-2 2-1,0-2 2,2 0-1,-2 1 3,2 1-2,-2 0-2,-1-3-3,1 5 4,-2-5 1,-4 5-3,-1-3 4,0 1-3,-9-1 3,2 3-1,-6 0-1,3 1 3,1-1-4,-2 2 2,1-4-1,1 0 0,-3 2 2,3 1 0,-6-2 2,1-2-2,4 3-4,2 0 2,-4 0 2,1 0 1,-1 0 1,-4 0-4,-1 0 2,2 0-1,-2 0 3,-3 0-1,3 0-2,-3 0 0,-1-2 0,0 2 0,-2-1-3,0 2 3,0-1-4,0 2 6,-7-2-1,9 0 1,-9 0 0,7 0 0,-7 0 1,8-2-2,-8 2 1,8 2-1,-8-2-1,0 0 3,7 0-3,-7 0 1,0 0 0,7-2 3,-7 2-4,6-1 2,-6 1 1,0 0-6,0 0-2,8 0 5,-8 0-4,0 0 4,0 0-2,0 0 0,8 1-5,-8-1-6,0 0-3,0 0-3,0 0-6,0 0-14,0 0 1,0 0-11,0 0-23,0 0 0,0 0-19,0 0-8,0 0-13,0 0-1,0 0-2,0 0-13,0 0-9,-13 6-110,13-6-267,-6 3 117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11:54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13962 12112 165,'-1'-9'199,"-1"3"-20,2 1-21,-2 3-15,2 2-14,0 0-7,-5 11-3,2 2-4,2 6-4,0 8 3,-2-3-7,3 3-4,-1 3-6,1-4 1,2 4-7,0-2-2,2-5-2,0-2-2,-2-4-3,2-5 0,-1 1-10,2-2-2,-3-1 1,1-1 0,-2-2 3,3-1 1,0-2 15,1-2-14,0-2 9,-5 0-7,20-5 13,6-9-18,3-11 0,16-9-15,25-26 5,3-7-9,14-7 0,7-4-10,13-11-5,13-7-9,6-4-1,1-5-8,16 3 1,5 2-2,9 2-6,4 7 3,-2-1-6,-2 9-5,1-2 7,-1 9-5,-1 4-3,-9 1-3,-6 6 13,-10 5-15,-14 3 2,-8 5-5,-12 4-3,-7 3 4,-7 3 13,-33 15-12,0-2-1,-4 1 5,-5 2-6,-14 5 6,-4 0-10,-4 1 7,-4 6 4,-3-3-3,0 2-4,-4 2 5,-3 2 1,-1 1-4,0-2-6,-3 1 7,3 5 2,-4-2-3,3 4-4,-3-1 5,2-2-1,-2 2 0,1 2-5,-1-1-3,0 4-4,0-5-9,0 5 2,0 0-8,0-5-4,0 5-10,0 0-5,3-3-5,-3 3-7,0 0-11,0 0-7,0 0-10,0 0-14,0 0-6,-10 10-17,4-7-5,2 4-6,-3 0-15,-1 0-15,3 0-13,-9 5-5,-1-2-26,-3 2-115,-6 2-351,3 1 155</inkml:trace>
  <inkml:trace contextRef="#ctx0" brushRef="#br0" timeOffset="35025.3965">14962 4308 142,'0'0'173,"-7"0"-10,7 0-4,0 0-11,-6-2-10,6 2-6,0 0-13,2-7-15,3 3-4,1 0-5,6-3-11,2-2-6,7 0-7,7-2-9,4-1-2,1-1-7,3-1-3,2-1-3,11-1-6,-1 2-5,1-1-1,-11 4-6,0 0-4,-2 4-3,3 1 1,-9-1-1,0 2-3,-12 1-8,-4 2-7,-2-2-11,-3 3 3,0-2-12,-3 2 8,0 1-12,-6 0-9,0 0-12,2-2-16,-2 2-5,0 0-21,0 0 2,-28 2-9,14-1 3,-5 3-6,-1 2 9,-1-5 11,2 2 3,-3-1 7,-1 4 2,4-3-4,-4-1 0,7 1 9,1 1 8,-1-1 7,4-1 6,5 1 1,-8-2 8,12 0-6,3-1 9,-13 1-3,13-1 1,-9 1 5,9-1 5,0 0 7,0 0 4,-6 2 1,6-2 10,0 0 10,0 0 1,0 0 6,0 0 7,0 0-4,-9 0 6,9 0 6,0 0-6,0 0 8,0 0-4,0 0 10,0 0 0,0 0-1,0 0 1,-6 3 0,6-3-3,0 0 4,0 0 4,0 0-11,0 0 4,0 0-4,0 0 2,0 0 2,0 0-15,0 0 2,0 0-4,0 0 3,0 0-4,0 0 0,0 0-5,0 0-2,0 0-4,0 0-2,0 0-1,0 0 1,0 0-6,-5 0 3,5 0-2,0 0-1,0 0 1,0 0-8,0 0 10,0 0-4,0 0-8,0 0 1,0 0 1,0 0-2,0 0 0,0 0-6,0 0 1,0 0 0,0 0-7,0 0 6,0 0-11,0 0 9,0 0-19,0 0-8,0 0-12,0 0-17,0 0-15,0 0-28,0 0-27,-2 3-92,2-3-246,0 0 110</inkml:trace>
  <inkml:trace contextRef="#ctx0" brushRef="#br0" timeOffset="35759.6409">15340 4253 11,'0'0'56,"0"0"-2,0 0-9,0 0-6,0 0-1,0 0 1,0 0-6,0 0-9,0 0 3,0 0-12,0 0-1,0 0 7,0 0-1,0 0-9,7 2-1,-7-2 3,0 0-2,0 0 5,0 0 1,0 0-5,0 0-4,0 0-2,0 0 10,0 0-7,0 0-2,0 0-1,0 0-6,0 0 11,0 0-8,0 0 4,0 0 7,0 0-6,0 0 5,0 0 3,0 0 3,0 0-5,0 0 3,0 0-4,0 0 6,0 0 5,0 0 0,0 0 0,0 0 5,0 0-7,0 0 2,0 0-5,0 0 13,0 0-5,0 0 0,0 0 1,0 0-5,0 0 6,-9-13-1,9 13 3,-2-8 4,1 4 5,1 1-2,0-1 8,-5-2 0,5 2 11,-2 0-21,2-3 12,0 2 8,0 5 1,-2-8 3,2 6 3,-1-2-3,1 4 0,0-5-5,0 5-9,0 0-7,-6-3-5,6 3-1,0 0-8,0 0-1,0 0-5,-2 13 2,0-4-3,2 5 0,-3 3 1,0 3-8,0 6 1,0 1 0,-1 5 1,-2-1-3,0 5 3,4-2-5,-1-1 3,-1 1-1,2-1 0,0 0-3,-5-4 1,4 0-2,1-4 1,-1-7-5,2 0-14,-2 1-21,1-3-33,-2-3-33,3-5-36,-1 0-37,1-1-129,0-3-324,1-4 144</inkml:trace>
  <inkml:trace contextRef="#ctx0" brushRef="#br0" timeOffset="36095.8851">15374 4516 135,'0'0'159,"11"-2"-11,-3 2-6,6 2-14,3 3-6,1 4-8,1 2-4,3 5-8,-4 1-17,2 5 5,-1-1-8,-5 2-8,-3-6-3,-5 1-9,4 2-3,-7-2-8,1-3 2,-2-2-7,-1-2 3,-1-2 2,0-2 1,-1 0 18,1-2 3,-4-2 2,4-3-2,0 0 3,0 0-15,0 0-10,-5-13 3,3 4-8,2-3-3,2-2-9,1-4-1,3 1-4,-1-9-4,1 1-1,0 6-5,1-8 0,2 10-2,1-1-1,1 2-7,-2 2-3,-1 2-1,-1 2-19,1 5-19,-2-4-24,-1 4-19,4 3-22,-1 2-28,-8 0-33,19 5-24,-7 0-12,-5 1-122,2 0-344,1 3 152</inkml:trace>
  <inkml:trace contextRef="#ctx0" brushRef="#br0" timeOffset="37068.8905">16065 4516 110,'3'-11'211,"-3"2"-9,0 0-12,-3 0-8,1 1-15,2 4-12,0 4-24,-3-7-10,3 7-15,-14 2-9,5 4-11,-6 5-12,-4 8-3,2 2-9,1 6-4,2-5-1,0 6-12,2-4-8,2-1 0,3-3-9,4-2-3,-1 0 0,0-1-14,4-5 5,4-4-2,1 3 2,-1-5-10,0-1 2,3-3-1,-1-2 1,7-3-1,-1-2 5,6-5-8,-4-2 3,2 0-4,2-7 3,0 0 2,-1-5-5,-2-1-1,-3 3-1,-1-2 4,-6 5-3,2 1 2,-2 1 7,-1 5 7,1 0 5,-4 2 1,0 5-1,-1-1-7,0 6-2,0 0-5,0 0 3,0 0-4,-12 17 9,6-1-5,3 1-5,1 1-2,-2 2-1,3-2 0,-3 2-6,7-1-7,-1 0-4,2-1-7,3-4-17,1 2-2,2-6-21,-1 0 1,5-3-10,1 0-13,3-6-6,0-2-13,0-5-6,0-1 17,0-1-14,-1-4 2,2-1 16,2-5 1,-4-3 13,2 3 3,-5-7 18,-4 8 23,-2-1 24,-1 5 25,-1 1 32,-3 0 8,1 4 7,-3 3 3,2-1-8,-3 6-8,0-3-5,0 3-6,0 0 6,-8 15-2,3-3 2,-1 2-2,-1 4 2,1-1-7,-1 1-2,0-1-5,2 0 1,-3-3-2,3 1 0,1-7-4,-1 2 2,3-5 3,0 4 9,0-4 15,2-1 25,0-1 2,0-3-2,0 0-9,0 0-9,4-13-10,3 1-4,0 2-7,3-3-6,-2 0-1,3-1-9,1 2 4,0 0-4,2-3-7,-2 8-3,1 2-4,-4 0-1,3 1-1,-2 3-5,0 0 4,2 3 6,-4 2-10,2 2-1,2 1 2,-5 0-2,1 1-1,1 5-3,-2-5 4,-1 4 0,0-3-2,1 3-3,-1-2 1,0-1 1,0-1-2,-2 1 1,2-1 0,-1-3-1,4 0-2,-4-3-1,1 1 2,4-2-3,0 1 1,3-5-2,-1 0-1,3 0 2,0-6-1,3 2-1,-6-3 6,12-7-4,-7 3 1,0-6-2,3 2 13,-2-5-16,-4 1 4,1-2-2,-5 7 5,1 0 0,-4 1 2,1 1-3,-4 5 6,0 1 4,-2 2 3,-2 1 0,3 2-3,-3 4-3,2-8 0,-2 8-7,0 0 1,0 0 4,0 0 2,-13 20 6,8-8-10,3 3-2,-1 1-2,0-4 0,3 1 6,1 4-11,1-6-3,5 6 2,-4 0-4,5-1 5,1-2-3,1 0 1,-1 0 1,3-2 2,-1 1 1,-6-7-4,4 2 5,-5 0-2,2-4 2,-2 1-3,-4 0 6,0-5 1,-1 7 4,-4-3-6,-3-1 5,-2 0-2,-3-1 6,3 1-10,-5-1-7,-2-2-11,-4 0-10,4 0-26,-1-3-19,0 4-19,4-2-25,1 1-27,1-3-35,2 2-22,5-3-40,-1 1-137,3 0-409,3 3 181</inkml:trace>
  <inkml:trace contextRef="#ctx0" brushRef="#br0" timeOffset="37272.5306">17240 4453 210,'0'0'209,"0"0"-9,1 10-11,-3 1-6,-5 4-14,1 3-11,-5 5-13,0 2-8,2-1-13,-5-2-11,9 5-11,-4-4-9,0-3-8,6-3-6,3 0-9,-2-2-7,-2-1-4,8-5-10,-3 4-6,0-6-3,2 1-8,3-4-17,1 1-27,3-5-35,4 0-32,3-2-44,1-8-34,-1-1-30,3-6-140,-6 4-355,2-11 157</inkml:trace>
  <inkml:trace contextRef="#ctx0" brushRef="#br0" timeOffset="37383.1553">17345 4345 34,'-7'-8'115,"2"1"-11,0 2-4,1 4-24,4 1 1,0 0-10,-13 6-16,10-1-24,0 2-35,1 3-24,2 0-23,0-1-38,5 0-101,-2 2 45</inkml:trace>
  <inkml:trace contextRef="#ctx0" brushRef="#br0" timeOffset="37590.2728">17559 4364 196,'5'-3'201,"-1"1"-20,4-3-11,-6 5-26,-2 0-7,4 7-10,-4-1-7,0 10-4,-6 1-5,-6 11-6,2 3-7,-10 12-6,-1 2-8,-4-5-9,3 3-5,6-11-5,-1 2-7,2-5-4,4 0-9,-3-1 0,8-1-4,-1-1-9,5-11-6,2 2-18,0-3-17,2-4-13,1-2-18,1-3-13,1 2-23,1-5-22,3 1-27,4-6-27,0-1-30,-4-1-92,2 0-298,2-9 132</inkml:trace>
  <inkml:trace contextRef="#ctx0" brushRef="#br0" timeOffset="38026.1442">17410 4678 76,'0'0'157,"8"-7"-17,3 4-11,7-1-7,2-1-12,2 0-13,7 0-10,-2 1-6,4-1-11,1-1-24,-5 0-32,2-3-20,-1 1-17,-7-1-3,0-1-39,-6 2-4,0-5-6,-4 0 7,2 0 17,-3-3 11,-1-1 18,-4 0 8,2-3 23,-2 3 25,-3 0 8,1 0 22,1 0 12,-2 3 27,1 1 18,-2 4 3,-1 2-18,3 2-13,-1 1-9,-2 4-5,0 0-4,0 0-4,14 12 1,-9 1-3,1 1-2,-3 4-9,1-2 3,-1 2-5,-2 2-2,-1-4 1,3-3-5,-2-2-4,0 1-6,0-1 4,-1-5-6,2 1 11,-4-3 13,2-4 21,3 4 1,-3-4-11,0 0-6,9-12-9,0 4-5,1-6-12,3-2 1,3 0-4,4-2-3,1-2-6,-5 8 2,0-1-9,2 2-1,-4 1-5,0 5-2,-3 1-2,0 1 0,0 0-1,-3 4-3,1 4 6,-3-1-17,2 1-6,-3 2-1,-1 6-7,-1-3-9,-1 2-6,-2 2-23,0 3-20,-2 1-33,2 0-43,0-1-27,0 2-38,-2 0-17,1 1-138,1-2-401,1-1 178</inkml:trace>
  <inkml:trace contextRef="#ctx0" brushRef="#br0" timeOffset="38302.1516">18615 4363 172,'6'-16'282,"1"2"-1,-5 5-14,3 1-30,0 1-23,-3 2-27,-2 5-16,0 0-19,0 0-12,0 19-12,-5-4-2,0 3-16,-5 11-8,3 3-13,-1 0-5,-2 1-10,1 1-3,1-2-11,2-2-3,3-1-4,-3-6-10,3 4-6,2-10-1,0-2 0,2-2 5,0 0-14,0-3-3,4-1 0,-2-2-2,1 1-1,2-4-2,1-1-5,-2 0-16,5-3-18,4-1-27,-3-3-27,1 0-26,5-4-27,-2 1-20,-1-3-36,-1-1-20,-3-3-18,3 2-159,-6-3-411,0 1 182</inkml:trace>
  <inkml:trace contextRef="#ctx0" brushRef="#br0" timeOffset="39654.2506">18521 4521 81,'0'0'159,"0"0"-10,0 0-9,15-7-8,-4 6-15,10-1-13,0-2-9,11 1-9,0 0-7,8 2-8,-3 1-12,4 0-8,-2 0-24,-3-1-11,2 1-18,-2 2-36,-3-2-23,-2 3-13,-10-2-12,0 0 3,-2 2-9,-6-1 6,1-2 5,-5 0 10,0 1 24,-5 0 27,-4-1 13,0 0 19,19 1 15,-19-1 11,9-2 11,-9 2 9,6-6 15,-2 1 14,-1 0-3,1 1-12,-4 4 15,2-10 1,-2 6 1,0 4 1,0-10-7,-2 8-5,-2-3-3,1 3-11,3 2-1,-15 2-14,2-2 1,-6 5 0,2 4-3,-9 5 0,3 1-5,0 2-5,2-2-1,2 5-3,0-2-2,6-1-2,4-4-6,4 2 3,-1-4-7,4 1 2,1 0-3,1-2 2,1 0-3,6-1 1,-1-3 0,3 2-3,4-5 2,0-3-6,3 0 5,2-2-3,-6 0 0,5-6 0,0-1-1,-2-3-1,2 2-2,-2-5-2,-2-2-2,1 3 3,-5-2-3,0 0 9,1 2-2,-5 1 8,-1 3 10,-1 4 4,-2 0-2,3 0-5,-3 3-2,-1 3-6,0 0 0,0 0-5,-13 14-1,4 1-1,-1 2 2,4-4-4,-2 3 3,4 4-1,-2-3 0,4 0-3,4 1-3,-2-5 4,6 4-7,-2-1 5,5-3-7,-1-5 7,-1 2-5,5-4 1,0-1 1,5 0-2,-4-5 1,5 0 3,0-7-4,-1 4-2,3-5-3,-1 0 1,0-2-9,3-5-5,-8 2-4,8-9-4,-2 1-5,-2-5-2,-1 1-1,-3-3 4,-4 0 0,5-2 4,-7 1 7,1 2 3,-4 9 17,2 0 8,-5 7 10,3 2 3,-2-1-7,-3 6-6,2 1 1,-2 3-8,0 0 7,-7 14-4,3-2 3,0 8-5,-4 5 5,1 1 0,0 1 4,1 4-2,1-7-4,0 2 2,-3 0-2,3-8 2,0 0-2,1-2 2,-3-2 3,5-1 8,-4-4-3,2 1 12,3-4 4,-2 0 14,1-1 20,2-5 4,-3 1 0,3-1-1,0 0-11,0 0-2,0 0-5,1-20-10,7 10 2,-4 0-14,6-5 0,0 1-6,-1 5-5,1 1-1,6-4-2,-3 7-2,4-2-1,-3 7-4,-4-2-2,8 4-4,-5-2 5,5 5-4,-9 0-5,0 1 0,-5 2-2,3 0-5,-3-1 1,1 4-6,-5-2-4,-2 2-9,-2-3-1,-1 3-3,-4-2-2,0 2-7,-5-3 6,2 2-10,2-3-2,1 0 2,2-2 9,0-1 2,3-1 4,-1 1 3,1-2 2,4-2-5,-7 4 1,7-4-1,-3 4 1,3-4-1,0 0 4,0 0 5,0 0-6,0 0 9,0 0-2,21 0 10,-10-2-6,3-1 4,-5 2-1,10-3 1,2 0 0,-1 0 4,8-1-4,0-3 0,2 0 6,-1 0-3,3-2 1,-1-2 1,-2-3-2,-2 0 4,4-3-2,-6-2-2,0-3 5,1-3-7,0-2 5,-2 0-1,-2 1 1,-4 0 2,-3 6 11,-5 4 11,-1 1 3,-1 6 7,-3-1 5,-2 4 5,-1 3-6,1-1-10,-2 2-4,-1 3-1,0 0 0,0 0-2,0 0-3,-14 22 2,5-9 5,1 6-17,-2 3 6,0 2-2,1 0 4,-1 0 0,3 0-3,1-5-5,2 1 3,0-1-4,0-2 9,3 1-11,2-1 4,3-4-1,-1 0-2,3 1 0,-1-3 5,4-3-2,7 2-4,0 0 2,5-5 1,-1 0 0,3-3-7,7 1 5,0-6-4,2-3 1,0-2 1,1 0 1,-3-5-1,2-2 3,-5 1-5,-2 0 3,-5-3-3,-3 4 2,-5 1 2,0 2-1,-5-2 12,-3 9-7,-2-4-6,-4 3 9,2 4-4,-9-3-3,9 3 8,-30 8-15,11 0 9,2 2-1,2 3-2,-1 0 0,2 3-5,3-2 1,2 3 6,3 2-4,2-3 10,3 0-15,2-4 7,2 1-2,4 3-4,2-7 3,5 3-1,4-1-1,1-2-3,-1-2-6,10 2-12,-5-6 5,-1-3-26,-3 0-7,2 0-13,-1-4-10,-5-4-13,3 3-11,-3-3-11,0-1-15,-2-3-7,-4 5-14,2 0-19,-5-3-12,2 3-22,-3-3-13,-5 5-134,0-2-374,-4 2 165</inkml:trace>
  <inkml:trace contextRef="#ctx0" brushRef="#br0" timeOffset="40847.9781">17029 6452 51,'0'0'172,"8"-5"-16,-8 5-1,6-4-5,-2 2-8,-1-1-6,0 0-1,1 0-5,2-1-5,-2 3-3,-1-1-6,1-2-4,-2 1-7,3-1-1,-1 0 18,-2 0-10,3-2-11,-2-1-5,-3 1-6,4-4-3,-2 0-2,-1 1-4,-1 0-8,-1-7-2,-1 4-6,-2-5-5,-2 2 1,0-1-7,-1 2-4,-3-1-2,0 5-6,1-3-1,-1 5-5,1-1-2,-7 3-7,-1 1 2,2 5-7,-5 3 2,-2 4-3,-1 3-5,-2 3-4,-2 4 1,4 1 0,4 3-4,0 1 2,2-2-5,7-3 1,1-1 2,5 1-6,-3 0 5,6-2-5,2 2 1,2-5 0,2-2 0,3 2-2,0-5-3,2 0 6,3-2-2,6-2-2,-5-3 5,13-2-2,-6-1-1,-3-5 2,10-1 2,-5-7-5,0 3 4,3-2-2,-7-3-2,-4 5 6,1-9-4,-2 6-2,-3-1 4,-2 1 0,1 0 7,-3 6 10,-2 0 5,-2 3 4,0 0-9,1 2 1,-4 2-9,0 3 7,0 0-6,4 13-3,-6 2-4,-4 11 3,0 3 0,1 2-4,-2 2 1,-3 2 5,4 1-4,-1 10-2,1-12 5,0-3-2,-1-1-6,1 1 5,2-7-2,0 1 1,0-9 2,3 0-3,1-3 3,-1-5-6,-2-1 3,2 0 3,2-2 3,3-2 24,-1 1 10,0-4-2,-3 0-4,17-9-3,0 1-4,-2-4 0,8-6 1,1-2-7,-2-2-7,1-3 7,1 0-17,2 0 4,-3-2 0,-1 2-17,-3 4 8,-1-1-3,-5 5-8,-1 3-21,-2 0-16,-3 4-17,-2 5-26,-1 0-30,0 0-34,-2 4-25,-2 1-28,0 0-34,0 0-27,-9 13-47,0-6-167,0 6-516,-6 1 229</inkml:trace>
  <inkml:trace contextRef="#ctx0" brushRef="#br0" timeOffset="41600.3051">16936 7579 152,'6'-4'168,"-2"1"-1,1-1 4,2 1 2,-4-1-2,1-1-6,4-5-12,-4 3-2,2-3-7,2 2-11,-4-3-6,4-4-9,-5-1-10,1 1-8,-2-3-14,2 0-3,-3-4-12,2 2-5,-3 2-7,-1 0-9,-3-1-5,-5 3-1,-1 1-6,1 1-6,-3 7-1,2 3-5,-4 4-5,-5 3 0,-8 9 0,0 0-3,3 7 0,-4 0 1,7 5-5,0-2-2,3 3 7,4-3-4,1 3-1,6-9 0,0 5 2,7-9-2,0 0 1,0-2 1,7-3 6,0 3-1,2-4 9,5-2-1,4-3-2,8-2 2,-7-3-5,0 0-1,10-8-1,-1 0-2,-1-5-2,0 5-6,-5-8 0,0 1 2,-2-4-4,-2 2 3,-2-1-6,1 3 0,-6 2 3,1 3 4,-4 3 3,-3 2 7,-1 2-6,-1 2 3,1 2-5,-4 3 0,0 0 0,4 13 2,-8 1 2,0 5 6,-3 7 1,0 4 2,-5 2-1,-1 1 1,2 1 0,0-4 3,-1 4-2,5-2 8,-5 0-2,6-3-12,2-2 5,0 1-3,0-10 20,-3-1-19,4-2 7,1-2-12,-2-6 1,3 0 12,2-1 10,-1-3 10,2 0-1,1 0 9,-3-3-4,0 0-7,23-10-1,-10-2-4,3 2-7,3-1-6,3-7 3,-5 5-9,7-3-3,-5-1-10,0 0-21,-3 3-14,0 3-16,-1 0-17,0-3-31,-6 6-29,1-2-31,-1 5-39,-5-2-45,2 3-38,1 1-30,-1 0-267,-5 3-609,6-1 270</inkml:trace>
  <inkml:trace contextRef="#ctx0" brushRef="#br0" timeOffset="41928.3044">17463 7674 19,'0'0'244,"0"0"-18,0 0-10,-13 15-11,6-5-10,1-1-10,0 3-15,1 3-12,0 0-13,2-1-16,3 1-10,0-1-7,3 0-9,2-2-8,0-2-5,5 0-9,-1-5-3,2-2-5,0 2-8,9-4-3,-5-1-8,5 0-2,-2-1-1,1-7-2,-1 3-2,-5 1-1,2-7 5,-6 5 7,0-5-2,-1 3-4,0-5-2,-3 5-5,-3-5 0,1-3-11,-3 3-4,-5-1-1,0 3-1,-3-4-8,-1 2 2,0 4-10,-1 2-4,-2 0-10,-2 3-9,1 1-16,-7 3-23,4 4-15,-6 3-25,4 3-24,-6 5-30,3-1-28,4-2-28,-2 8-33,0-2-185,1 4-451,-1 2 200</inkml:trace>
  <inkml:trace contextRef="#ctx0" brushRef="#br0" timeOffset="42590.6452">16839 8759 197,'0'-11'188,"2"-1"-7,1 0-18,2-7-17,-1 0-15,-3-1-13,1-6-9,-2 6-6,-2 3-7,1 0-4,-2-1-1,-3 4-5,3 2 4,-3 1-6,-3 6-4,2-1-5,-6 5-11,1-2 0,-6 7-7,0 4 0,-8 6-4,-2 4-8,4 2 6,-3 1-4,4 2 0,3 2-3,-1 2 0,4-1-6,3-4-3,4-4-3,-3 5-2,9-7-8,2-4 2,1-2-5,2 1-6,3-4-3,1 0 6,1-7-7,5 3-3,3-6-6,4-2-6,4-3 0,1-5-4,2-4-1,-1-3-3,-1 2 8,-2-4 2,2 1-6,-3-2 7,-3 0-3,6 0 7,-6 3 5,-6 6 3,3 2 9,-8 4 10,0 2 1,-2 3 6,-1 2 6,-3 1 13,4 5 9,-2 5 3,-4 7 5,0 11-2,-3 2-7,5 2 3,-6 2-5,-3 16-3,4-4 10,-9 0-14,7-11-1,-10 12-3,3-3 5,0 2 3,2-11 1,-1-1-2,1-1 4,-6-2 7,6 1 2,2-3-9,-2-3 11,1-2-20,3-9 3,1-5-7,6 1 1,-3-3-7,1-3-8,1-1-6,4-1-4,-2-3-5,0 0-3,15-10 1,-7 0 6,6-3-7,5-5 10,4 4-14,3-5-15,-5 2 1,2-2-6,1 2-7,-3 2-24,-6 3-4,2 1-24,-4-2-22,-3 5-22,-1 0-34,2-1-41,-1 4-31,0-4-32,0 1-33,-1 1-261,0 0-590,0 1 261</inkml:trace>
  <inkml:trace contextRef="#ctx0" brushRef="#br0" timeOffset="42914.3693">17196 9010 162,'0'0'327,"0"0"-28,0 0-16,0 0-14,0 0-9,0 0-8,-19 9-15,9-2-15,1 5-13,0 4-18,-1-1-15,2 3-18,0 1-13,0 3-16,5-1-15,1-4-15,-1 1-8,3-1-12,3 0-5,0-7-13,1 2-7,2-3-12,-2-4 3,5 5-6,2-6-14,0-1-3,5-1 4,1-5-1,-1 1 7,-1-2-15,0-3-3,1-1 8,-2-2-13,0-1 2,-5-3 2,0 1-12,0-2 7,-6 3-10,1-4 7,-2 1-1,-2 3-2,-2 0-3,0 2 5,0 0-6,-1-2-3,-4 6 5,1-2-13,-1 4-2,0-2-17,-2 4-12,1 1-14,-2 1-12,0 0-15,1 0-21,1 1-23,-1-1-36,2 3-33,7-3-29,-8 1-33,8-1-215,-4 3-513,4-3 227</inkml:trace>
  <inkml:trace contextRef="#ctx0" brushRef="#br0" timeOffset="43116.3016">17469 8974 312,'13'-3'296,"-6"1"-18,-1-1-9,1 2 6,-2 1-5,1 3-9,0 0-11,-2 7-9,0-1-13,0 8-15,-4 0-19,0 10-15,-4 0-22,-5 4-12,2-3-14,0 4-11,-5-2-14,-2-1-11,2 2-12,-1-7-20,3 0-18,2-7-27,1 1-32,-1-1-29,2-6-26,-1-3-24,3 3-37,-1-6-39,0 0-37,5-1-44,0-4-46,0 0-198,0 0-534,8-15 237</inkml:trace>
  <inkml:trace contextRef="#ctx0" brushRef="#br0" timeOffset="43621.8969">18934 5997 115,'10'-26'206,"-3"7"-1,-2 4 4,-2 3-7,0 2-11,1 3-16,-2 2-24,0-2-13,-1 3-15,2 0-12,-3 4-14,0 0-7,0 0-14,0 0-4,-13 26-8,3-2-3,-3 9-7,-2 16 0,-4 2-2,-11 28-1,2 0-2,1 4-2,-2 5 0,-2 0-3,-7 11 2,3 8-3,0 11 9,-3 11-9,2 2-3,-4 4-1,3 4-2,-2 3 7,7-2-2,-10-7 6,7-5 4,-3-6 2,1-9 2,-2-2 6,4 0 8,1-1 1,-1-4-2,2-4 4,2-3 2,2-12-11,2-2-2,3-6-1,9-20-12,-5 0 0,3-2 0,3-4-4,-4-5 0,5-4 0,0-13-15,2-2 0,2 1-13,1-11-10,-1-2-18,1-2-3,3-4-16,-1-4-3,-2 3-13,2-7-19,2 0-18,4-3-26,-8 0-28,8 0-27,-5-11-28,2 2-27,6-4-28,2-5-32,3-8-159,1 1-474,6-4 210</inkml:trace>
  <inkml:trace contextRef="#ctx0" brushRef="#br0" timeOffset="44644.4129">16347 6113 30,'-3'-3'127,"1"-3"-14,2 3-15,0 3 11,7-5 3,4 2-1,2 1-9,8-2 3,10 1-4,4 3-11,2-3-6,17-1 12,0 2-9,5-1 4,2 3-3,7 5-4,22-8 1,1 8-2,-2-5-4,2 3-2,8 2-6,-4 0-5,5-1-3,1-1-2,3 3-5,-1 0 3,6 3-8,1-4-1,5 1-2,0 1-2,0 0 2,-2 0 0,4 0-1,-5-6 0,8 5-4,0-5-2,0 2 3,-1-2-3,-1 2-4,-3-3-4,-3 0 0,1 0 0,-5-3-5,4 3-3,-4-1 0,-2-3-6,2 4 0,0-4 1,-9-1-1,3 2 3,-6-3-7,-2 1 2,1 0-3,-30-5-3,27 7-2,-26 3 2,-2-5-8,27-2 7,-31 4-4,0-2 0,1 1 1,6 2 0,-4 2-2,4-2 1,0-1-2,-2 0 0,-3 3-1,2-3 0,-4 2-2,-1-4 4,1 5-6,-2 0 2,0 0-1,-1 0 1,-3 0 3,-2 0-2,0 4-1,-12-3-1,-2 0 2,13-1-3,-15 0 0,-2 0 1,1 3-2,-4-2 21,-4 0-6,-6-1-6,-4 0-8,-7 0 0,3 0-3,-7 0-6,3 0-4,-2 0-9,-7 0-11,9 0-7,-9 0-13,0 0-21,0 0-27,0 0-35,0 0-35,-35-9-47,3 4-198,-6-2-452,-16-5 200</inkml:trace>
  <inkml:trace contextRef="#ctx0" brushRef="#br0" timeOffset="45101.9576">19844 5452 139,'1'-7'267,"-1"0"-23,0 2-19,0 0-27,-1 1-20,1 4-14,0 0-20,-18 6-13,4 5-10,-3 1-16,-2 9-9,0 3-8,0-1-12,4 3-3,-1-2-8,4 0-6,4-1-6,5-4-7,1-2-4,0 0-5,6 2 0,-2-9 1,2 1-1,3-1 1,4-2 5,1-3 6,5-1 4,3-1-6,2-6 5,1 1-4,2-2 2,1-4-1,-1-2 0,-5-1-3,5-6 4,-7 0-3,-4 0 2,-3 0-4,1-6-3,-3-1-5,-4-2-3,-2 2-3,-2 5-6,-5-1 4,0 0-7,-2 5-2,-8 1-5,4 2-9,-10 2-8,-5 2-6,5 2-12,-11 6-20,0 3-18,-2 1-32,9 6-28,-3 0-33,5 4-30,8-2-31,0 5-33,4-3-174,7 2-455,1-2 202</inkml:trace>
  <inkml:trace contextRef="#ctx0" brushRef="#br0" timeOffset="45570.0943">20636 5141 42,'3'-17'214,"-2"6"-4,-2 0-24,1 1-11,0 5-22,0-3-16,0 4-15,0 0-15,0 4-10,0 0-7,0 0-7,0 0-14,-12 8-11,9 4 3,-3 1-3,0 7-7,-3 2-6,-3 2-7,1 5-4,0 4-1,-2 10-4,-4 2-3,-2 5 0,5 0 3,-5 5-4,-10 23-5,-1 3 3,4-1-6,-12 0 5,4 12-1,-3 0-1,-1 9 0,-1 2 1,-4 5-2,-2 1-1,0 5 1,-3 2-2,0 5 3,-2 4-1,3 2 4,-3 0 7,4-3 3,-4-6-7,3 3 11,6-5 4,-1 0 0,-1-4 6,-3 2 0,5-11 0,-1 2 7,4 4 5,0-7-2,1 3 0,1-3 1,1 0-5,3-7-1,5-8-8,1 2-1,5-11-7,8-20 5,-11 21-6,12-28-7,-2 0-2,0-1-3,-1-3-2,4-1-4,2-18-6,-3-1-5,5-8-4,1-1-9,1-4-3,-2-2-4,4-2-7,-1-5-19,0-3-21,4-2-25,0 0-22,-3-18-35,6-2-34,7-14-28,8-14-34,-3-6-171,18-26-444,3-6 196</inkml:trace>
  <inkml:trace contextRef="#ctx0" brushRef="#br0" timeOffset="46027.42">21487 5541 13,'8'-23'248,"-8"4"-2,3 4-7,0 5-7,-3 0-22,0 4-22,0 1-22,0 5-16,0 0-15,0 0-14,-10 31-12,0-5-10,-7 18-6,3 2-11,-9 2-8,9-1-7,-5-4-6,9-7-3,-8 6-6,5-8 2,-2-1-12,5-2-2,1-2-4,-3-1-3,2-4-4,2-5-7,3-4-30,-4-3-29,6-3-42,-3 1-46,2 0-44,3-6-24,-3-1-189,4-3-413,0 0 183</inkml:trace>
  <inkml:trace contextRef="#ctx0" brushRef="#br0" timeOffset="46963.7563">22644 4985 45,'0'0'90,"5"0"8,-5 0-3,0 0-3,8-1 3,-8 1-12,0 0-2,0 0 0,0 0-13,0 0-2,0 0-8,0 0-8,7 1-2,-7-1-4,2 3-3,0 1 6,-1 2-7,1-2 4,-1 4-4,0 2 2,1 5 1,-4 3-1,1 8 3,1-1-4,-4 7 5,0 17 2,-2 1-6,-3 3 8,-5 28-2,-4-2 2,0 5-1,-9-3 1,3 6-1,-3-1-1,-7 4-3,-5 9 0,5 0 0,-2 8-3,-7 2-4,2 2-1,-3 3-2,0 3-4,-4 5 7,6 1-4,0-4 6,1 0 0,3-10-2,-1-4 3,3 1 4,0-8 13,2 0-4,4-5-2,-1 0 3,3-4-5,0-1-1,-3 0 1,7-9-4,-1 7-1,1-4 3,8-24-4,-5 23-6,3-24-7,2 0 2,2 1-4,-2-3-3,2-1-4,0-4 1,0-1-5,-3-4 2,7-8 1,-5 9-4,6-12-1,-8 10-5,7-13 0,-4-1 4,3-2-3,-2 1-2,3-2 4,-6 2-1,4 2-3,1-4-2,-3-1 2,5 3-1,-5-5 1,5 4 3,0-5-5,4-3 4,-4 4-5,4-8 11,0 1-10,1-4-4,-1-2 13,4-1-17,-2-5 0,1 5 1,-1-5 4,3-5-1,0 9-1,0-9-2,-3 5-5,3-5 2,0 0 2,-3 7-8,3-7 9,0 0-8,-1 8 3,1-8-2,0 0-1,-8 5-3,8-5 3,0 0-3,0 0-3,0 7 15,0-7-4,0 0-13,0 0 8,0 0-13,0 0-8,0 0-6,-4 5-11,4-5-13,0 0-15,0 0-6,0 0-12,-5 4-24,5-4-38,0 0-30,0 0-49,0 0-179,0 0-445,-17-14 198</inkml:trace>
  <inkml:trace contextRef="#ctx0" brushRef="#br0" timeOffset="50623.983">1358 12515 17,'-8'-10'108,"0"1"7,1 0-9,3 1 4,-2 1-3,3 1-6,-1 0-2,2 1-9,-1 1-8,0 1-9,1-2-1,-3 3-4,5 2-7,-3-7-8,3 7-6,-2-3-5,2 3-6,0 0 0,0 0-9,0 0 0,14 10 2,-1 0-1,3 3-4,11 8-1,0 2 2,14 6-3,1 3 13,0-2-8,0 1-6,-2-1 0,2-4-5,3 2 4,-2-1-2,-3-1-3,-7-6-2,-2-1-4,-3 1 3,4-2-5,-3 2 1,0-3 3,-2-2-6,-3 1 2,-1-2 5,-3-1-8,-6-2-1,4 0 0,-10-4 3,7 0-2,-5-2-6,-2-2 7,0 1 1,-2-2-4,0 1 5,-2-1 1,-1 1 3,2 0 15,-5-3 9,5 4 9,-5-4 3,0 0 0,3 1-3,-3-1-5,0 0 0,0 0-4,0 0-5,0 0-1,0 0-4,-11-12-3,8 9 1,0 0-4,0-1 1,-1 1-6,0 0 0,-1 1-1,0-2-5,5 4 4,-6-3-1,3 1-4,3 2 1,-6-3-2,2 1-1,4 2-1,-7-3-2,7 3-3,-9-3 0,9 3-1,-8-1-3,4 1-6,4 0 0,-10 2 1,1 0-2,4-1 1,-3 0 9,-5 0-4,3 2-3,1-1 5,-5 0-6,4 1-3,-1-1 5,-3 1 4,4-1-4,-4-2 2,1 2 4,2-2-3,-3 0 0,5 0 6,-1 0 1,3 0 3,1-2 2,-1 1-2,0 0-3,7 1 3,-10 0 11,3-1-16,7 1 2,-6-2 1,6 2-3,0 0 6,-5-1-6,5 1 1,0 0-3,-8-1 7,8 1 1,0 0-10,0 0 0,0 0 1,0 0-2,0 0 0,0 0 1,0 0-1,0 0 1,0 0 1,22 5 0,-13-3 1,3 0 7,-1 1-10,4 1 11,-2-1-9,4 2 4,-1 0-4,2-1 3,-3-1-1,1-1-3,-5 1 6,3-1-2,-1-2 0,-4 0 2,0 1-2,4-2 0,-8 3 0,5-1-4,-6-1 6,-4 0 6,9-2 11,-4 1 12,-3-1 6,2-1-11,-2 0-1,-1-3-2,-1-4 0,0 0 1,-1-2-6,-4-6 6,4-2-25,-5 2 3,1-11-3,-3 3 1,1-1 0,-1 1 1,0-2-2,2 1 2,1 4-2,-1 4-2,3 2 5,-1 2-1,0 4 0,3 1 2,-3-1-1,1 5 1,2 0-1,0 0 0,-1 2 3,-1-2 1,3 1-5,0 3 2,0 2-1,-4-8 7,4 8-10,0-4 1,0 4-2,0 0-2,0 0-3,-3-3-5,3 3 0,0 0-6,0 0-12,0 0-5,0 0-18,0 0-12,-1-5-9,1 5-36,0 0-17,0 0-25,0 0-10,0 0-152,0 0-338,-2-5 150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16:38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14973 8088 15,'-8'-2'165,"8"2"-8,-9 0-7,9 0-20,-5-1-10,5 1-10,0 0-5,0 0-4,0 0-2,0 0 2,0 0-3,0 0-4,11 10 0,-4-9-5,7 4-1,5-2-2,1 3-9,9-1-8,4 0 0,5 1-4,2-2-6,18 2-5,0-1-5,2 2-5,-1-2-6,3-2-2,-2-2-5,-2 3-3,1 0-6,-8-1-2,2-1-8,-16-2-5,1 0-8,-4 2 0,2-2-2,0-2-3,-4 2-7,-12 0 0,-1 0 3,2 0 1,-2-2-1,-6-1 1,-3 2 3,0 0-2,-3-1 3,-2 2-2,0-1 1,-5 1 2,0 0-2,9 1-1,-9-1 0,8-1 2,-8 1-2,0 0-6,6 1 4,-6-1-1,0 0 2,0 0-8,5 3 6,-5-3 0,0 0 1,6 1 3,-6-1-1,2 3-4,-2-3 5,0 0 1,4 2-10,-4-2 12,0 0 0,0 0-2,0 0-1,0 0-1,0 0-8,0 0-3,0 0-6,0 0-5,0 0-8,0 0-15,0 0-11,-9 5-16,2-3-25,0-2-18,-6 1-152,-4 2-295,-6-3 131</inkml:trace>
  <inkml:trace contextRef="#ctx0" brushRef="#br0" timeOffset="1941.4856">10323 9145 57,'-6'2'109,"6"-2"-1,0 0-25,0 0 4,-13-2 1,13 2-4,0 0-12,-5 2-11,5-2-1,0 0-2,0 0-7,0 0 0,0 0-1,0 0 2,0 0-6,-9 1-1,9-1-5,0 0 4,0 0-7,0 0-1,0 0 2,0 0-4,0 0 2,0 0-6,0 0-3,0 0 3,0 0-1,0 0-7,0 0-1,0 0-1,15 4-2,-15-4 3,0 0-2,0 0 3,7 1-13,-7-1 10,5 4 3,-5-4-8,0 0 5,6 0-1,-2 1 1,0 1-1,-4-2 2,6 2 2,-2 1-4,2-2 3,1-1-7,0 1 10,-2 1-5,6 1 4,1-1-6,0 0-1,3 1 3,-1-5 3,5 1 2,10 2-11,0-2 1,2-1 6,1 0 4,2-1 1,2 6 3,2-6 3,16 3-1,1 0 2,4-3-5,-5 2-1,3-4 1,2 2-4,2 0-5,-5 3 3,5 1-5,-6-3-2,0 1-2,-15 2 0,11-1 2,-15-3-5,-2 5-2,-4-4-5,2 0 4,-12 1-5,-2 2 4,2-2-3,-6-1-1,1 0 2,-5-1-4,-1 3 3,-2 0 2,-1-2-4,3 2 0,-9 0 1,8-2 1,-2 2-3,-1-1 6,-5 1-4,6-2 2,-6 2-2,0 0 3,7 0-3,-7 0 3,0 0 6,0 0-5,0 0 5,0 0-3,0 0-1,8-1 4,-8 1-4,0 0-3,0 0 1,0 0-1,0 0 1,0 0-1,0 0 0,0 0-3,0 0 5,0 0-3,0 0 0,0 0-2,0 0 2,0 0 0,0 0-1,0 0-1,0 0 2,0 0-2,0 0-2,0 0 7,0 0-5,0 0-1,0 0 0,0 0 7,0 0-1,0 0-2,0 0-1,0 0 6,0 0-6,0 0 3,0 0 0,0 0-4,0 0 1,0 0 1,0 0-2,0 0 1,0 0-2,0 0 1,0 0 1,0 0 0,0 0-3,0 0 4,0 0-1,0 0-4,0 0 1,0 0 1,0 0 2,0 0-1,0 0-1,0 0 1,0 0-1,0 0-1,0 0 4,0 0-4,0 0-1,0 0 3,0 0 0,-2 8-2,2-8 2,0 0 0,0 0 0,0 0 2,0 0-2,-6 4 0,6-4 1,0 0 4,-2 4 0,2-4-1,-4 2-2,4-2 3,0 0 2,0 0-3,-3 4 3,3-4-5,0 0 3,-2 3 2,2-3 1,0 0 0,-4 3-3,4-3 5,-3 0-4,3 0 0,0 0-2,0 0 1,0 0-3,-4 4 2,4-4-1,0 0 4,0 0-3,0 0 1,0 0-1,-6 2 2,6-2-1,0 0 2,-4 3-3,4-3 2,0 0-4,0 3 2,0-3-1,0 0-2,-6 2 3,6-2 0,0 0 0,-3 2-2,3-2-1,0 0 5,-6 1-5,6-1 5,0 0-5,0 0 0,0 0 0,0 0-2,0 0 2,0 0-3,-10 0 2,10 0-1,0 0 1,0 0 4,0 0-7,0 0 2,0 4 0,0-4 0,0 0 1,0 0-3,0 0-1,0 0 2,0 0 0,0 0-2,0 0 5,0 0 3,0 0-5,0 0-2,0 0-1,0 0 5,0 0 0,0 0-4,0 0 0,0 0 2,0 0-1,0 0-1,0 0 2,0 0 3,0 0-6,0 0 3,0 0 0,0 0-2,0 0 4,0 0-2,0 0 1,0 0-2,-7 2 1,7-2 1,0 0-2,0 0 4,0 0 0,0 0-5,-3 5 0,3-5 3,0 0-1,0 0 5,0 0-6,0 0-3,0 0 2,0 0 4,0 0-2,-5 1-1,5-1-3,0 0 0,0 0 0,0 0 1,0 0 2,0 0-3,0 0 3,0 0 0,0 0-4,0 0 3,0 0 3,0 0 0,0 0-4,0 0 0,0 0 3,0 0 0,0 0-4,0 0 0,0 0 3,-4 2 2,4-2 0,0 0-2,0 0 1,0 0 1,0 0-2,0 0 0,0 0 2,0 0-2,0 0 0,0 0 0,0 0 0,0 0 2,0 0 0,0 0-2,0 0-1,0 0 0,0 0 0,0 0 3,0 0 0,0 0 0,0 0 0,0 0 0,0 0-2,0 0 0,0 0-1,0 0 1,0 0 1,0 0 0,-1 3-6,1-3-1,0 0-3,0 0-1,-5 2-10,5-2-8,0 0-8,0 0-13,-4 3-18,4-3-26,0 0-18,0 0-29,0 0-28,0 0-28,0 0-133,0 0-356,0 0 159</inkml:trace>
  <inkml:trace contextRef="#ctx0" brushRef="#br0" timeOffset="2764.1021">12357 9385 73,'-12'0'174,"12"0"0,-6 0-3,6 0-6,-5-3-7,5 3-12,0 0-12,-6 3-10,6-3-13,0 0-9,0 0-7,0 0-3,0 0-11,11 7-3,-3-5-5,3 1-6,4 1-4,-1-3-6,5 2-2,1 1-5,7-3-4,4 3-3,-1-4-6,4 0 1,4 0-4,-1 0 0,15-3-1,0 3-2,-11 0-4,12-1 1,1-3-3,-3 1-2,3 1-10,-1 2 1,-15-2-1,15 0-4,-15 2 1,3 0-3,-4 0-3,-5 0 3,3 0-1,-2 0-4,-2 0 0,-9 0 3,7 0 0,-13 2 1,6-2-1,-2-2 0,-3 2-2,-3 4-2,-2-3 1,-2-1 5,-4 0 1,2 1 7,-2 1-1,-6-2 6,10 0 1,-4 0 2,-6 0-1,10 1 0,-10-1 1,4 1 5,-4-1-1,0 0-2,0 0 0,9-1 3,-9 1-6,0 0-3,0 0-1,0 0-2,5-1-4,-5 1 2,0 0-2,0 0-2,0 0 1,0 0-2,0 0 4,0 0-6,0 0-4,0 0-1,7 2 2,-7-2-1,0 0-1,0 0-1,0 0 1,0 0-3,0 0 2,0 0 0,0 0-3,0 0-6,0 0-9,0 0-5,0 0-6,0 0-9,0 0-8,0 0-8,0 0-15,0 0-15,0 0-13,0 0-4,0 0-21,0 0-4,0 0-11,0 0-8,0 0-20,0 0-21,0 0-118,0 0-328,0 0 145</inkml:trace>
  <inkml:trace contextRef="#ctx0" brushRef="#br0" timeOffset="3703.5349">9007 12094 159,'-2'-3'204,"0"-3"-14,1 3-14,1 3-17,0-5-8,0 5-15,-3-4-8,3 4-10,0 0-5,0 0-6,0 0 0,12 12-7,-4-3-3,3 5 0,2 0-8,-1 1-7,-1 2-2,3 0-3,-3-4-3,-1 0-7,3 1 2,-5-3-11,0-3-2,-1 2 0,5-5-3,-7 0 3,1-1 0,0-4 2,6-4-8,3-6-4,10-15-4,3-1-3,10-22-3,17-25-10,3-9-13,2-3-20,-3-6-30,4 0-22,5 9-27,3 7-17,2 10-23,5 11-32,-21 21-22,33-8-23,-26 25-175,28-8-409,-28 14 181</inkml:trace>
  <inkml:trace contextRef="#ctx0" brushRef="#br0" timeOffset="4194.3238">13367 12059 152,'-4'-6'280,"3"1"-23,-4 0-20,5 3-15,0 2-11,2-5-8,-2 5-11,0 0-9,0 0-11,13 7-12,-4-2-15,0 5-13,0 0-14,2 2-8,-6-2-10,5 0-5,-2 0-8,0 1-4,-2-3 1,3 0-5,-4 1-3,0-2-5,-1-2 8,-1-3 5,2 2-3,0-4 1,-5 0 11,18-6-9,-1-9-14,4-9-2,18-22-13,21-24-20,6-12-19,8-10-27,2-3-30,5 4-27,-1-4-22,1 5-31,-5 1-28,4 6-22,-7 8-31,3 6-39,-11 12-41,-26 22-188,-10 13-510,-3 0 226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16:46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10377 15037 28,'-6'-7'111,"-2"-3"0,2 2 2,-1 1-1,1-1-7,2 4-1,0-1-4,-1-3 5,1 4-12,-3 0-2,4-2 4,-2 2 8,1 0-9,1 0 4,3 4-9,-5-4-8,4 1-4,1 3-5,0 0-9,0 0-5,0 0-2,0 0-4,-4 10-4,8-5-2,0 7-2,1-4-6,-1 3 2,1-2-1,-2 1-7,4-2 5,-3 3-6,2-2 4,1 0 2,-4-1-3,-1-3 2,3-1-2,0 3 2,-5-4-4,2 3 5,1-5-2,-1 2-3,-2-3 3,5 0-5,-5 0 3,9-6-3,0 0 0,-1-9-4,4-2 0,2-11-4,1-1-1,3-1-5,9-13 5,-1 1-5,3-2-3,-1 1 0,-3 4-2,5 2 1,-5 6-2,10-3 3,3 3-5,-12 6-2,15-6 2,-20 12 1,6 0-4,-3-1-2,-2 6 5,-4 4-2,-1 1-3,-2-1-1,-2-2 4,-3 7-2,-1 0-2,-4 1 2,-1 1 0,1-2 1,-2 4 1,-3 1 6,9-4-2,-9 4-3,4-2 1,0 0-3,-4 2 0,0 0 0,5-3-1,-5 3 3,0 0 0,0 0-3,0 0 1,0 0-2,0 0 0,2-4-3,-2 4 2,0 0-2,0 0 0,0 0 4,6 0-6,-6 0-1,0 0 4,0 0 0,0 0 1,0 0-4,0 0-1,0 0 0,0 0 4,0 0 7,0 0-5,0 0-4,0 0-2,0 0-2,0 0-1,-2 10-7,2-10-8,0 4-9,0-4-18,0 0-20,4 7-23,-4-3-24,2 0-36,-2-4-41,0 0-31,0 6-162,5-4-417,-5-2 185</inkml:trace>
  <inkml:trace contextRef="#ctx0" brushRef="#br0" timeOffset="1472.2121">15189 13346 75,'9'-31'139,"-3"1"-2,-3-1 4,2-6-2,-4 2-2,-1-12-7,-1 13-5,-1-1-1,-4 1-3,3 6 0,-3 4-2,3 5-3,-3 2-12,-4 5-5,5 0-8,-3 7-16,1-2-3,-1 7-8,-2 3-3,0 3-2,-6 16-2,3 7-2,1 18 4,0 10 1,5 26-2,3-22 10,4 21-3,2-22-7,7 27-4,-1-32-10,1 0-1,0 4-5,2-1-1,-1-2-3,1 0-3,-5-3-5,1-5-2,-3-2-1,-2-12-10,-4 2-13,2-4-9,-6-1-14,0-4-13,-1 1-21,-2-6-20,-1-5-20,0 0-19,-3-3-21,3-3-21,-3-2-15,1-2-17,-1-6-148,-5-1-365,2-5 162</inkml:trace>
  <inkml:trace contextRef="#ctx0" brushRef="#br0" timeOffset="1747.6728">14902 13892 2,'0'-9'123,"1"-1"-14,1 3 1,2-5 3,2 0 3,0 2 2,7-4 0,0 1 4,9-6-10,-3 0-7,4 2 2,5-5-13,2-1 1,-2 5-4,1-1-1,-5 4-7,6 0-2,-11 4-9,-4 3 1,3 1-3,-4 4-2,-2 3-3,-2-2 1,0 4 2,-1 1-3,-2 3 3,2 3 1,-3 2-3,-2-3 2,2 4-3,0-2-3,-1 5-1,1-3-11,-4-1 2,2 1-7,1 0 0,-3-3-9,-1 2 0,5 0-5,-2-4-9,-1-1-7,4 3-14,-3-4-15,2-3-15,1-1-17,-7-1-18,17-5-22,-7-2-26,3-4-25,6-7-27,-5 2-24,5-6-20,0-3-139,-2 0-376,-7 2 167</inkml:trace>
  <inkml:trace contextRef="#ctx0" brushRef="#br0" timeOffset="1841.7239">15519 13404 19,'0'0'59,"-9"0"-10,9 0-16,-7 5-19,5-2-43,-2 1-32,3-2 14</inkml:trace>
  <inkml:trace contextRef="#ctx0" brushRef="#br0" timeOffset="2237.7151">15676 13462 42,'4'-1'183,"-4"1"-16,0 0-13,0 0-7,0 0-4,9 7-13,-7-3-4,3 5-13,-1 0-4,0 2-14,-2 0-9,0 2 1,0 3-3,-2-1-4,2 0 1,-2-3-4,0-2 2,-2-1-1,1 0-5,-2-1 4,2-3 1,-2 0 0,2 0-1,-1 0-3,-1-3 1,0 0-7,3-2-2,0 0-3,0 0-10,0 0-1,-9-11-8,9 5 1,2-6-8,1 2-3,4-6-7,2-6-4,-2 3 2,8-3-3,-5 5 1,2 2-8,-1 3 0,-1 3 4,3-2-8,-1 5 0,-1 1-1,-6 2 1,6 0 5,-3 4-8,0 1-2,-4 3 2,6 2 1,-3 1-3,-4 2 2,5 4 0,-4 3-2,-3-2 0,4-1-1,-4 3-1,-1 0-19,0-5-22,2-1-28,-2-3-15,2-1-28,1 5-18,-1-7-2,6 0-4,4-1-22,0-1-8,6-6 2,3-1-14,7-5 6,1-2-1,2 0 5,-5-6-89,4-2-274,-4 1 122</inkml:trace>
  <inkml:trace contextRef="#ctx0" brushRef="#br0" timeOffset="2717.7127">16173 13499 895,'21'-25'-43,"-1"-2"19,-7 1 37,-2 0 20,-5 1 13,0 6 19,-4 1 14,-1 1 13,-1 1 8,-3 5 5,1-1 10,-2 3-1,-1 4-4,0-4-10,-2 9-6,-1 0-3,-3 6-4,1 2-4,-9 13-3,4 2-3,2 5-5,-2-1-5,2 3-5,3-2-5,0-1 1,7-7-15,2-2-3,2-1-5,0-6 0,4 1-4,1-3-2,0-1 0,4-4-5,0-1 1,4-3-6,4-5-4,1-5 1,-3 3-6,0-8 1,-1-1-4,2-6 3,-2 0-2,-2-2-2,-6 5 3,-1 1-4,1-8 0,-4 11 4,1 3-1,-4 2 12,0 3-3,3 0 5,-3 3-11,-3 1 3,3 3-2,0 0-2,0 0 0,-7 14-2,6-7 1,-2 4-1,0 2 3,3-3 4,4 3-15,-1-4 5,0 2 3,5-1-5,-3-2 3,4-1 1,4-2 1,-1-2 4,5-3 0,1 0 0,3-6 3,0 0 2,1-5-4,3-3 0,-3-4-4,-1 0 3,-2-1-3,-6 4 1,4-13-2,-5 2-3,0-3 2,-3-1 4,0-7 4,-3-9-11,0 15 3,-2-1-5,-2 2 2,1 5 5,-3 6 5,-2 3 12,2 4-5,-3 2 8,2 4-8,0 1-2,-2 5-1,3 0-1,-9 14-4,2 3 8,-2 12-1,-1 4 0,2 2-7,-1 14 6,0-6-2,5-9-7,0 1 2,4-2-2,1-2-2,2 1-4,3 0-24,-3-4-22,1-1-22,5 0-24,-6-8-35,4 0-23,-2-1-37,3-2-33,1-1-23,-3-3-208,-1 2-484,3 2 216</inkml:trace>
  <inkml:trace contextRef="#ctx0" brushRef="#br0" timeOffset="3233.0221">15477 15004 22,'0'-11'190,"0"0"-18,2-9-5,4 3-9,0-10-14,1 0-15,0-1-13,-2-5-10,5 4-11,-2-2-9,-3-2-8,-1 0-7,-1 3 1,1-2-1,-6 3-3,0 2-2,2 10 5,-2 0 3,-2 5 5,1-2-2,-3 6-6,2 2-6,-1 2-6,-1-2-4,1 6-10,5 0 0,-11 3-8,5 1-2,2 5-6,-2-1-1,1 9 1,3 1-7,2-2-11,3-1 6,2 5-3,-1-2-2,2 2 3,5 5-9,-1-5 4,4-3 2,-5 0-4,2-2 0,1-2 0,-1 3-1,-1-1 4,-1-2 2,-4-2 3,1 2 6,0-2 3,-2-1 5,0 1-3,-2-5 3,-2 3 2,0 0 5,0-3-5,-2 3-3,0-4-5,-2 1-1,0-1-1,-2-1-16,-1 0-15,0 0-28,1-2-28,-2 1-29,-2 1-27,4-4-25,6 0-36,-14-4-26,10 0-172,-1-1-411,2 0 182</inkml:trace>
  <inkml:trace contextRef="#ctx0" brushRef="#br0" timeOffset="3512.0885">15825 14352 14,'0'-9'254,"-3"3"-21,3-1-8,-1 1-5,1 2-4,0 0-18,0 4-10,0-4-21,0 4-13,0 0-11,0 0-10,4 17-6,1-1-11,-3 3 1,2 6-7,-1-6-8,0 10-4,-3 2-9,0-4-7,6 3-2,-8-2-6,5 0-5,0-2-4,-3-3-12,1-2 0,-1-3-6,4-1-6,-4-5-11,2 4-16,1-5-25,0 0-24,2-2-25,-4 0-32,7-4-25,-4 0-21,3-1-28,0-3-8,6-1-6,7-7-18,-2 2-6,-1-4-153,6-5-385,-6 3 170</inkml:trace>
  <inkml:trace contextRef="#ctx0" brushRef="#br0" timeOffset="4293.095">16096 14628 42,'12'-16'85,"-4"-1"35,-1 2 10,-1-1 4,-2 0-1,1 1 1,-2 1 0,-2 3 4,0-2 13,-1-2 0,0 8 6,0-4-2,-1 6-2,0-2-2,-2 2-11,2 1-13,0 0-8,1 4-9,-5 0-12,5 0-8,-12 7-6,5 1-2,-4 6-3,1 3-9,-4 8-3,9-7-4,-4 4 7,1-2-19,3-2-7,1 0-9,1-1-1,3-5-1,2 5-3,-1-5-3,3 1-4,-4-6-5,5 2-3,3-4-3,-6 0-2,8-2-1,1-3-2,-2-1-8,-4-2 6,4-4-8,-1-1 7,2-5-4,-4 0 0,1-3 1,-1-1-3,2 0 5,-3-3 1,0 1 0,-1 1-5,1 1 2,-1 0 2,-2 6-2,2-3 6,0 4-3,-2 0 4,-2 5 0,3-2 1,-2 3 0,-1 1-1,0 3-3,0 0 5,0 0 0,5 19 0,-5-8 3,4 9-2,-4-2 0,1 0-3,4 0 1,-1 1-1,0-2-2,-1-4-2,2 1 1,3-2-1,-2-2 6,0-2-3,0 0 0,1-5 2,2-1-1,5-2 4,-1-2 1,2-3 4,5-7-3,1-7-4,2 0-2,0-5-3,-4-1 0,1-1-6,-4-4-3,-1-2-2,2-13-1,-2 2-1,-7 8-2,5-12 4,-7 12-2,-1 1 4,-1 4-2,0 2 8,0 9 4,-3 2 1,-1 0 12,-1 9 11,0 1-4,-1 2-2,1 1-2,-3 1-3,4 3 2,0 0-2,-9 15 1,5 2 0,1 0 2,-1 12-5,1 0 3,2-3-2,-3 2-1,9 0-4,-1-3-3,2-6 2,-2 0 3,3-2-2,2 0-6,-1-1 0,3-3 9,-1-1-5,4 0-1,-4-7 4,1-1 1,0 0 4,4-4-5,-1-1-6,4-3 1,0-2-3,-4 0-2,2-3 1,-4-2 0,2 0-2,-1-2-8,-7 2 4,2 0 0,1-4 2,-5 5 2,0-2-7,-1 3 4,-2-3 2,0 7 5,-1-2 0,0 2 12,0 2-15,-2-2-5,2 5 8,0 0 5,0 0-12,-15 13-6,9-1 15,-2 2 1,3 3-8,1 2 4,2 0-2,-1 1-3,3-2 0,0 0 6,8-2-10,-7-4-2,5 2 0,-2-2 9,1-2-17,2-2-11,-2 0-1,2-3-10,-1 0-7,-2-2-2,1 0-18,1-5-15,1 0-20,-2-2-20,2-5-20,-2 2-18,2-2-11,-2-3-18,1 2-12,2-6-6,-4 6-10,0-7 9,-3 1 7,-1 6 3,0-3 3,0 1 9,-1 0-92,-1 2-295,-2-1 130</inkml:trace>
  <inkml:trace contextRef="#ctx0" brushRef="#br0" timeOffset="4519.4286">16568 14270 50,'-13'2'146,"6"1"1,0-3 19,-1 0 3,3 0-2,5 0-4,0 0-6,-10-3-10,9 1-5,1 2-5,0 0 1,7-10-1,1 2-5,4-1-8,3-1-13,0-2-8,0 0-11,0 0-9,1 2-12,-2-4-4,2 3-16,-4-1-15,-2 3-19,-1 1-24,1 0-21,-6 0-24,4 2-22,-5 2-29,1-1-30,2 1-29,-5 0-16,3 1-20,-4 3-105,0 0-329,0 0 145</inkml:trace>
  <inkml:trace contextRef="#ctx0" brushRef="#br0" timeOffset="4945.9991">15621 14687 55,'-4'0'161,"4"0"1,0 0-7,0 0 1,0 0-8,-6-1-4,6 1-11,0 0-3,0 0-6,0 0-8,0 0-6,0 0-7,0 0-10,10-10-4,-1 10-9,5-12-1,0 3-4,5-3-8,6-2-4,2-3-6,1-3-6,2 3-6,1-5-3,0 3-5,0 3-11,-5 0-16,2 2-17,3 0-25,-7 3-22,-4 2-27,-9 5-18,8-4-24,-3 0-24,-6 3-26,0 1-127,0 1-324,-3 1 144</inkml:trace>
  <inkml:trace contextRef="#ctx0" brushRef="#br0" timeOffset="35697.776">8314 11593 14,'-2'-4'105,"-1"0"6,1-1-5,0-2-10,0 3-2,0-2 4,1-2-4,1 3-2,-2-2 1,3 2-8,-2-3 0,1-1-3,-2 2-2,4 1-4,-4-1-2,2 0 2,2 3-6,-2-1-2,1 0-1,0 1-9,-1 4-7,1-4-14,-1 4 4,0 0-8,0 0-8,0 0 2,11 13-3,-6-7 1,1 6-8,2 2 3,-2 0 6,5 1-1,-1-1-3,-1 1 5,0-1-2,1-5 0,-6 0 3,3 2 2,-4-5 4,0-2-3,5 3 9,-5-6 5,1 3 4,0-3 6,-4-1 0,9-6-4,-3-6-2,5-13-1,1 0-7,1-6-4,5-14-1,3-1-4,1-7-2,1-2-5,13-24 17,-15 26-4,5-2-5,11-22-7,-11 28 3,4 0-6,-1-2-4,-1 6-2,-13 13 0,3 1-5,0 2 2,-5 4-1,-4 9-2,3 1-2,-5 5 0,-4 1-2,3 4-2,-4-2-4,1 2 2,0 2-2,0-2-2,-2 1-1,1 1-3,-2 3-7,0 0-2,2-4-5,-2 4 0,0 0-6,0 0 0,0 0-6,0 0-5,0 0-1,0 0-14,0 0-7,0 0-6,1 10-8,-1-10-13,2 6-13,-2-6-17,0 0-17,0 5-10,1-3-13,0 1-17,-1-3-137,-1 6-333,1-6 147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1T10:10:20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4660 2949 87,'0'0'139,"1"-5"-5,-1 5 3,0 0-1,0 0 1,0 0-6,0 0-5,0 0-2,0 0-8,0 0-11,0 0-5,0 0-12,0 0 1,0 0-19,0 0-6,0 0-9,0 0-7,0 0-6,0 0-1,0 0-5,7 7-1,0-5-4,6 3 6,0-5-4,10 5-1,2 3 5,5-2 0,7-1 5,15 2 1,3-4-2,0-1-1,5 0-5,2 0 1,5-4-3,25 4-2,-30-1-5,2 1 1,0-1-4,-1 0 4,0 2-9,1 5 0,-4-8-1,4 5-2,-4-1 1,2 3-2,1-4 0,2 2-2,-5 0-1,4-1 0,0-1-2,0 5-3,-2 0 1,5 1 1,-7-4 2,0 2-3,2-5-2,0 8 0,-4-5 1,-1 1 3,-4 1-6,-2 1 2,1-6 1,-14 5-1,16-3 1,-16 0-3,16 1 3,-3-1 0,-14-1 3,3-1-2,0 1 2,12-3 2,1 1 0,-1 1 2,-13-1-1,1-1 4,0 2-1,-1-2-1,0 1 1,-1-1 0,1 0-1,-3 3-1,-2-4-7,-2 3 4,-1-1 0,0 1-1,-2-2 3,-3 0 2,4 0 1,3 0-4,-3 0 4,2 0 2,-3-2 0,2 2-1,-2-1-6,4 2 2,-3-2 0,6 0-4,-4 2 0,3-1-2,2 0-3,-2 0 5,1 1 3,-4-3-4,2 1 2,-1-2-6,2 3 1,-1-1 5,1 1-1,-3 0 0,4-1-3,-3 1-4,1-1 6,1-1-2,3-2-6,-4 3 7,2-2-6,-1 0 3,1 0-5,-2 1 5,0 2-3,2 0 0,1-2 5,-3 2-6,-1 0 3,3-4 1,1 3 3,-5-2-5,3 3 4,-1-3-5,0 3 3,-1-4-2,1 4 1,-5-2-2,5 2 5,-1 0-4,-1-2 1,2-1-1,-2 1-1,1 1 1,-2 1 0,1-4-2,0 1-1,0 6-4,-1-6 9,3 6-1,-5-6 0,4 2-3,1 0 3,-2-1-1,0 2-1,1-1 2,4 1-1,-5-4-3,0 6 3,0-4 3,-2 1 2,2-3-4,-2 4-2,2 0 3,1 0 0,-1 0-2,0-2 0,1 1 0,-5 0 0,4 2 1,-1-2-3,-2 0 4,2-2-6,-1 3 6,-2 0-3,6 0 0,-6-1-5,0 1 10,0 0-2,-6-3-8,6 0 7,-6 1-2,-2-2 7,8 3-2,0-2-5,0 2 5,-8-2-2,7 0 0,-3 2-3,4-1 0,-5-1 2,3 2-1,0-1-2,2 2 4,-6-3-10,5 1 6,-6 1 4,1 0 0,-1 0-4,2 1 2,-3-3 2,-1 3-3,3-1-3,-2 1 4,0-3-3,3 3 4,-4-2-3,3 2 3,-1 0-7,7 0 8,0-3-5,-1 1 3,-6 0-9,7 1 10,-6-1-5,7 0 0,0 3 10,3-2-6,-4 1-2,2 0-1,-1-1 1,-7-1 1,6 5 0,-7-3 0,7 2-5,1-2 2,-9 2 4,5-5-2,0 4 1,-2-3 0,4 2 2,-5-3-4,1 3 0,-1-2 4,-1 2 3,7-2-8,5 3-1,0-2 4,2 0-1,-1-2 0,-2 3 4,0 0-3,3 0-4,-2 0-2,1-1 6,-1 2 1,1 2-5,0-3 8,2-2-4,-3 2 0,-3 3 1,2-3-3,-4 1 2,1 0 0,-6-1-3,-2 2 5,-2-4-2,3 6 0,-1-3-4,-2 0 3,0 0 1,1 1 2,1-2-4,10 0 0,-5-5 0,6 7 1,-4-6 3,2 7-2,-1-6-3,-7 1 3,6 6 3,1-4-5,-9 1 3,3 0-2,-2-1 2,2 1-4,5 2 6,-8-6-2,1 6 1,0-3-5,1 0 4,4 1-4,-5-2 4,1 2 1,-2-1-4,9 1 5,-8-2-5,2 4 5,-1-1-4,6-2 0,-7 1 2,0-1 2,1 2-2,4-2 2,-5-2-5,-1 5 5,1-3-4,2-1 3,2-1-1,-3 2 2,-2 0 0,-1 0 0,3 0 2,-3 0-2,2 0 2,-1-4-3,1 5 2,0-3-4,1 3-2,-1-1 3,7 0-1,-7-2 0,1 3-1,-3-2 2,2 1-6,-2-1 5,0 2 1,2-1 2,-1 1-2,1 0-3,5-1-1,-7 0 2,9 0 0,2 0 4,1 0 0,-5 3 0,-5-3-2,0 1 0,-1-5-3,0 4-2,-1 1 5,2-2-1,-1 1 0,-1 1 2,2-1 4,-3-1-9,-5 0 3,2-1 2,-1 2 2,-1-1-6,-2-2 3,5 2 6,-4 0-7,2-1-3,-1 0 7,2 2-5,-2 0-3,5 0 4,1 0 0,-2 0-6,5 0 5,-4 0 3,2 2 0,0 0 1,-2-1-2,3-1-1,0-1-4,-3 2 9,0-1-6,-1 1 1,-3-2-3,-1 2 7,-2-2-7,3 2 4,5-2 1,-6 0-5,-1 1 3,0-2-1,1 2 3,-3-2-9,3 2 9,-4 0-2,1 0 2,-2 0-1,-8 0 0,10-1-2,-10 1 4,14-1-1,-6 0 1,-8 1-5,7-2 4,-7 2-6,7-2 5,-7 2-3,0 0 5,10-1-4,-10 1 3,0 0-3,0 0 1,12-1-2,-12 1 1,5 0 2,-5 0-2,0 0-3,0 0 8,0 0-4,11 0 1,-11 0 2,0 0-7,0 0 4,4 1 1,-4-1 1,0 0-6,0 0 8,0 0 1,0 0-5,0 0 6,0 0-3,0 0-2,0 0-4,0 0 5,0 0 0,0 0 1,0 0 3,0 0-2,0 0-6,0 0 3,0 0-2,0 0 2,0 0-1,0 0 1,0 0 2,0 0-1,0 0-2,0 0 0,0 0 4,0 0-6,0 0 8,0 0-8,0 0 4,0 0-1,0 0-3,0 0 2,0 0 0,0 0-2,0 0 3,0 0-5,0 0 6,0 0-1,0 0 3,0 0-5,0 0 2,0 0 1,0 0-3,0 0-1,0 0 2,0 0-3,0 0 6,0 0-5,0 0 2,0 0 1,0 0-2,0 0 3,0 0-2,0 0 1,0 0 1,0 0-7,0 0 4,0 0 6,0 0-4,0 0-4,0 0 3,0 0-2,0 0 2,0 0 1,0 0 0,0 0 2,0 0 0,0 0-1,0 0-3,0 0 2,0 0-3,0 0 2,0 0-3,0 0 4,0 0-2,0 0 2,0 0-2,0 0 1,0 0 0,0 0 7,0 0-6,0 0-5,0 0 3,0 0 0,0 0 4,0 0 0,0 0 0,0 0-4,0 0 1,0 0 1,0 0-4,0 0 3,0 0-1,0 0-2,0 0-4,0 0 7,0 0 3,0 0-1,0 0-1,0 0-2,0 0 3,0 0-3,0 0 3,0 0-2,0 0-10,0 0 7,0 0 5,0 0-8,0 0 11,0 0-5,0 0 1,0 0 0,0 0 0,0 0-2,0 0 5,0 0-3,0 0-1,0 0 1,0 0 2,0 0-4,0 0-2,0 0 2,0 0-3,0 0-3,0 0 9,0 0-1,0 0 1,0 0-1,0 0 2,0 0-3,0 0 7,0 0-3,0 0-4,0 0-2,0 0 2,0 0-2,0 0 0,0 0 3,0 0 1,0 0 1,0 0-5,0 0 3,0 0 0,0 0-1,0 0 1,0 0-2,0 0 4,0 0-3,0 0 0,0 0 0,0 0 3,0 0-3,0 0 4,0 0-3,0 0 5,0 0-6,0 0 1,0 0-2,0 0 1,0 0-3,0 0-1,0 0 4,0 0 0,0 0-1,0 0 3,0 0-2,0 0 3,0 0-2,0 0 1,0 0-2,0 0-9,0 0 9,0 0-2,0 0-1,0 0 3,0 0 3,0 0-1,0 0 1,0 0-4,0 0 5,0 0-4,0 0 3,0 0-8,0 0 6,0 0 0,0 0-2,0 0 1,0 0 1,0 0-4,0 0 2,0 0 0,0 0 3,0 0-2,0 0 4,-15-9-7,15 9 2,0 0 0,0 0 0,0 0 3,0 0-4,0 0 3,0 0-1,0 0 1,0 0 2,0 0-3,0 0-4,0 0 7,0 0-2,0 0-1,0 0-2,0 0 1,0 0 4,0 0-6,0 0 5,0 0-6,0 0 4,0 0 0,0 0 0,0 0 0,0 0-2,0 0 4,0 0 1,0 0-4,0 0 3,0 0-6,0 0 3,0 0-1,0 0 4,0 0-1,0 0-4,0 0 8,0 0-7,0 0 0,0 0 2,0 0 2,0 0-7,0 0 7,0 0-5,0 0 0,0 0-10,0 0 0,0 0-7,0 0-6,0 0-16,0 0-11,0 0-16,0 0-16,0 0-11,0 0-8,0 0-14,0 0-14,0 0-17,0 0-19,0 0-19,0 0-33,0 0-123,0 0-371,0 0 164</inkml:trace>
  <inkml:trace contextRef="#ctx0" brushRef="#br0" timeOffset="3583.3517">8317 11169 30,'0'0'141,"0"0"-16,0 0-3,0 0-18,0 0-15,0 0-3,0 0-15,4-4-4,-4 4-14,0 0 0,0 0-7,0 0 0,0 0-4,0 0-7,0 0-1,0 11-5,0-11 9,0 0-21,0 0 5,0 0 0,0 0-2,0 0 19,1 4 2,-1-4 14,0 0 7,0 0 14,0 0 9,0 0 7,0 0 4,0 0-5,0 0-13,4-12-4,-4 6-11,0 0-6,1 1-6,0-3-6,-1 0-5,2-4-4,-4 8-5,2-5 0,0 4 3,-1-2-6,1 2 0,-1 2-2,1 3-7,-3-4 0,3 4-5,0 0-2,-20 14-3,8-1 1,-7 9-1,1 0-3,2 4 2,0 1-5,2 1 2,2-1-1,4 2-1,2 0-1,5-2 0,4 3 0,0-3-3,0 2 7,3-10-10,1-2-9,7 5 2,-3-6-5,2-3-7,0-2 0,4-2 12,2-2-3,-2-2 3,2-5 4,0 0-2,3-4 4,-3-1 2,1-3-4,5-7 4,-4 0 3,-2-4-1,2-2 1,-2-4-2,-5 0 4,1-1 0,0-2-1,-4-1 0,0-1-1,-1 1 1,0-1 3,-4 3-8,2 2 12,-5 0 11,1 9 6,-2-1 20,2 6 5,-4 3-4,3-2-5,-1 6-9,-2-2-7,0 5-2,0 1-5,0 0-3,0 14 4,-2-2-6,-1 6-1,2 10-1,-4 0-1,5 1-1,-4 1 0,4 0-2,0-2 2,0 2-4,0-2 0,2-1-1,2 2-1,0-3 3,1-7-11,0-4-9,-1 2-12,1-7-7,-1 1-5,2-5-4,-2-1 5,3-1 9,1-1 2,1-4 2,4-1 3,-3-4 3,8-2 1,-6-4 5,3 1-1,0-3 4,2-1 1,-3-1 1,0 2 6,-4-3-7,2 4 9,1-1 5,-7 4 10,3 1 9,-7 4-5,1-2-3,2 2-5,-3 2-3,0 0-4,0 0-3,-2 3-4,0 0 2,0 0 0,4 16 0,-5-7 2,1 4-2,1-3 2,-1 6-6,1 1 2,1 1 3,1-3-3,0 1 2,0-4 0,2 5 0,-3-8 3,3 1 3,-1 0-9,0-5-1,2 2 5,-2-4 1,4 2 1,-3-3 0,0-2 2,1 0 4,-6 0-1,18-5-1,-9-2 0,2 0 2,-1-1-2,-1-4 6,0-3 1,1 1 2,-5-3-2,3 2 4,-3 1-1,-1 2-3,-4 0-1,0-1 2,-2 1-4,-1 0-5,-1 1 1,-5 0-4,3 2-5,-6 3-5,1 0-6,0 0-12,0 2-14,-2 4-12,-1 0-23,2 2-30,0 2-25,3 0-21,0 0-27,2 4-20,1-3-133,3 0-356,3 2 159</inkml:trace>
  <inkml:trace contextRef="#ctx0" brushRef="#br0" timeOffset="3986.1178">9457 11246 149,'0'-7'171,"3"1"-18,-3-1-6,2 0-8,-2 2-23,-2 1-13,2 4-9,-3-4-12,3 4-6,-8 1-9,8-1-6,-12 7-6,4-2-11,0 5 0,0-3-7,-1 3-2,0-1-1,3 0-8,-1 0 0,1 3-4,1-4 2,4 3-9,-3-2 2,3 1-6,-1-3-5,5 2-2,-3-2 3,1 2-5,6 0-3,-2-2 11,3 1-7,2 1-1,-1-4-1,1 2 4,3 3-3,-3-3 1,2-1-2,-3 1 2,7 2-2,-7 0-4,0-1-1,1-2 5,-2 3-2,-3-6 2,-1 8-2,1-4 1,-4-2 2,2 3-1,-6-2 3,2 0 0,-4-1 5,1-1-5,-5 3 3,-3-1-2,1-2-4,-8 0 7,1 0-2,-1-2-4,2 0 2,-4-2-7,8 0-7,-6-4-12,2 1-3,2 2-11,4 0-19,0-3-4,-2 0-31,5-3-23,0 2-24,3-3-80,3 1-233,2 0 103</inkml:trace>
  <inkml:trace contextRef="#ctx0" brushRef="#br0" timeOffset="4916.328">9851 11315 72,'-5'-4'170,"5"4"-15,-5-3-20,5 3-10,0 0-14,0 0-13,-13 5-15,10 0-7,0-1-3,2 2-8,-1 1-9,2-2-7,2 2-2,0 0-3,0-1-6,0 1-3,3 1-6,2-3-1,0 1 0,0 0 3,1-2 1,3-2-2,2 1 1,1-3-3,-1 0 5,-1-1-1,6-1 8,-5 1-1,1 0-3,0-2 1,0-1-2,-4-2 0,2-1 4,-2 3 0,2-1 2,-3-2 2,-2 2 3,-2 0-3,-1 1 2,-1-1-1,-3 0-2,0-1-3,0 1-6,-3 2-3,-1-1-1,4 4-7,-12 0-5,1 0-1,-2 3 1,-4 1-4,1 6-2,-2 1 1,2 1-4,-9 5-2,10-4 1,0 1-3,0 1 1,3 7-2,6-4 0,1 0 2,1 1-8,4-4 1,4 2-3,1-1-2,3-3-2,2 0 1,7-1 3,-2-3-1,3-1 0,8 0 1,1-2 2,-6-2 0,11-4 5,-2-2-1,3-2 1,-3 1-1,5-5 4,-3-1 2,-1 1 1,-2-4 4,-1-2 4,-1 1 3,-2 0 7,-6 1 3,-4-1 9,-1 2 5,-1-2 2,-5 5 2,-1 1 0,-3-3-3,0-2-2,-4 5-1,-3 1-6,2-2-7,-3 3-3,-3 0 1,-3 1-7,-3 3 0,-1-1-5,-4 4 0,-1 1-2,-1 2-1,4 2-5,-2 2 6,3-1-4,-1 6 0,3-2-6,4 1 1,-1 1 0,3-1-2,1-4 0,3 3-9,0-3-4,-1-1-3,4 1-3,0-3 4,4 0-2,-3-2 2,3-3 3,1 3 2,1-2 3,1 0 3,3-4-2,3-1 7,0-1-4,4-4 1,-2-2 2,2-2 2,2-8-2,4 2 1,-6-6-2,3 3-2,-4-3 7,1 0 4,-3 2 3,-5 5 6,4-5 2,-6 4 2,-1-2-2,0 2 5,-2 0 2,1 1 1,-4 0 8,0 1 13,2 1-8,-2 2-3,1 1 7,-2 2-9,-2 1 5,1 2-1,-1 2-12,2-2-2,-1 2-3,1 5-7,-1-3-4,1 3-2,0 0 0,-5 10 1,4 1-1,-3 10-3,-2 3-2,0 5 0,0 2 4,1 0-9,-3 5 2,1-1 0,3 11 1,1-10 1,-1-2 4,0-4-8,2-1 4,3-1-2,-1-5 0,0-4-1,0-2 2,0-1-1,0-4-1,1-2 1,-1-2-2,0 1 3,0-3-1,3-1 3,-2-1-3,-5-2 2,7 2 3,-3-4 2,0 6 4,0-6-1,0 2 3,0-2 0,1 4-3,-1-4 1,0 0-2,0 0-15,0 0-23,0 0-28,0 0-38,0 0-42,0 0-48,-7-11-69,4 9-56,-3-2-182,-4 0-531,1 1 236</inkml:trace>
  <inkml:trace contextRef="#ctx0" brushRef="#br0" timeOffset="7141.6082">10671 12904 96,'1'-4'146,"3"2"1,-3 0-12,-1 2-9,3-7-8,-1 5-16,1-1-4,-3 3-2,0 0-6,0 0-3,0 0-11,3-3 3,-3 3-4,0 0-11,0 0-3,0 0-5,0 0-2,0 0-3,0 0-6,-12 7-3,3 1-8,-8 0-1,-1 4-4,-7 4-4,-2-2-2,-2 1 1,-1 4-4,-2-1-3,-9 13-3,0-5 2,-2 3-3,-3 3 1,5-3-6,1-1-1,-2 0 2,12-4 1,0 0-5,-3-5 6,4 3 6,-1-3-5,2 4 5,0-6-6,4 1 0,0-1 3,2-1-1,4-4-3,4-1-2,0 0 0,1-3-2,4 0 3,1-3-7,-1 2 4,4-4-4,0 3 3,1-3 2,0-1-1,-1 1 3,4 0-1,1-3 6,-6 4 8,2-2 4,4-2 4,0 0 5,-3 2-3,3-2 6,0 0 0,0 0-11,0 0-2,0 0-6,0 0-6,0 0-6,0 0-4,-4-11-2,6 8-8,-2-2-1,2-1-4,0 0 0,-1-1-3,1-1-4,0-1 1,3 0-1,-3-1 1,2 2 2,-1-1 9,0-6-6,3 6 1,-1-1-4,-1-7 2,1 7 8,1-6-7,2 0 6,1-1 6,1 0-11,0-1 4,3-3 4,1-4-1,-2 8-1,-2 2 2,-2-2 9,2 1-4,4 3-1,-8 4 5,0 1 0,1 0 5,-5 3 2,4-1 5,-1 1 2,-4 0-2,1 5-2,-2 0-4,2-4-4,-2 4-1,0 0-2,0 0 1,0 0 3,-5 16 4,-1-7-5,-1 7 0,-3 0 10,-6 6-9,2 2-3,1-2 1,-4 6 0,4-7-5,-5 5 6,3-1-7,-2-1 4,3 0 3,-2-5 4,4 4-8,0-8 3,3-2-6,0 2 0,0-6 0,4 0 0,1-3 3,1-1-3,0 1 6,-1-3-5,2 2 2,-1-2 4,3-3-1,-4 6 10,4-6-16,-2 3 12,1 0 1,1-3 2,0 0 3,0 0-5,0 0-1,0 3-1,0-3 3,0 0 0,0 0-2,0 0-1,0 0 0,0 0-3,0 0-2,0 0 7,12 0-7,-5 1 2,2-1-1,3 3 0,0-1-1,1 0 3,4 2-8,1 1 4,2 0 0,-1 1 0,-1 1-1,3 1 2,6 1-1,0 2 0,0-2-4,0 3 5,-8-3-1,10-1 1,1 1-3,-3-1 1,-1-1-3,-5-2 0,4 2 3,-5-5 3,2 1 0,-5 0 5,-3-1-2,0 1 7,-1-1 1,-4 2 7,-1-4 5,0 2-1,-2-1 5,-1-1 5,-1 3 4,-4-3-4,9 0-3,-8 2 3,-1-2-4,9 0-7,-9 0 0,0 0 1,4 3-2,-4-3-7,0 0 6,0 0-7,0 0-1,0 0-3,0 0-2,0 0 9,0 0 0,3 1-2,-3-1-2,0 0 0,0 0 1,0 0-1,0 0 5,0 0-5,0 0 7,4 3-7,-4-3 2,0 0 1,0 0-6,0 0 2,0 0-2,0 0 7,0 0-13,0 0-2,0 0 3,0 0-5,0 0 8,0 0-5,0 0-6,0 0 4,0 0 2,0 0-8,0 0 6,0 0-4,0 0 2,0 0-3,0 0 4,0 0 0,0 0-5,0 0 2,0 0-3,0 0 4,0 0-7,0 0 7,0 0-2,0 0-3,0 0 0,0 0 0,0 0 3,0 0-5,0 0 3,0 0 4,0 0-3,0 0 2,0 0 1,0 0-3,0 0 1,0 0 0,0 0 2,0 0-2,0 0 0,0 0-2,0 0 1,0 0 3,0 0 1,0 0 0,0 0-7,0 0-2,0 0 1,0 0 4,0 0 1,0 0-1,0 0 3,0 0-2,0 0 0,0 0 2,0 0-4,0 0 2,0 0 1,0 0-9,0 0 12,0 0-3,0 0 2,0 0-10,0 0 4,0 0 15,0 0-14,0 0 1,0 0-1,0 0 1,0 0 1,0 0-3,0 0 2,0 0-3,0 0 1,0 0 8,0 0-6,0 0 0,0 0 1,0 0-2,0 0-1,0 0 2,0 0-2,0 0-1,0 0 3,0 0-4,0 0 5,0 0-2,0 0-1,0 0 2,0 0-2,0 0 5,0 0-2,0 0-4,0 0 2,0 0-1,0 0 7,0 0-7,0 0 2,0 0 3,0 0-1,0 0 0,0 0 3,0 0-1,0 0-1,0 0-3,0 0-1,0 0-3,0 0 6,0 0-7,0 0 3,0 0 3,0 0-5,0 0 11,0 0-6,0 0-1,0 0 1,0 0 3,0 0-5,0 0 14,0 0-16,0 0 3,0 0 5,0 0-4,0 0-2,0 0 1,0 0-2,0 0-1,0 0 4,0 0-5,0 0 10,0 0-1,0 0-2,0 0-2,0 0-2,0 0 4,0 0 0,0 0-3,0 0 0,0 0 6,0 0-5,0 0 0,0 0 10,0 0-16,0 0 8,0 0-1,0 0 1,0 0-3,0 0-2,0 0 3,0 0 0,0 0 0,0 0 2,0 0-1,0 0-5,0 0 7,0 0 0,0 0-2,0 0-3,0 0 3,0 0-5,0 0 1,0 0 4,0 0 0,0 0-3,0 0 5,0 0-4,0 0 1,-7 5 5,7-5-5,0 0 1,0 0-7,0 0 4,0 0 3,0 0 3,0 0-3,0 0-14,0 0-4,0 0-6,0 0-3,0 0-10,0 0-5,0 0-5,0 0-14,0 0-3,0 0-16,0 0-21,0 0-24,0 0-30,-19-3-25,15 3-38,-2 3-25,-3-3-24,-3 2-150,4-4-449,8 2 199</inkml:trace>
  <inkml:trace contextRef="#ctx0" brushRef="#br0" timeOffset="13611.6835">8814 14621 50,'0'0'59,"-1"-5"-2,1 5-6,-3-4-1,2 0 0,1 4-1,0-7-7,0 3 3,1-1 0,-1 0 6,3 1-6,-3 1 8,1-4 2,-1 3 3,1-1-1,-1 5-2,3-6 5,-3 2 9,0 1 2,0 3 3,4-8-4,-4 6 1,0 2-3,0-5-4,0 5 0,0 0-8,0 0-7,0 0-2,0 0-5,-4 14 1,-1-6-12,-3 9 5,-1-1-5,-2 9 0,3-3-7,-2 4 3,-3-1-3,1-2-8,6-5 3,-3-1-10,1-1 8,1 1-4,3-5-7,-1 1 5,2-4-2,1 2 1,0-7-1,0 4-1,0-4 4,0-2 0,1 2 6,-1 0 7,2-4 11,0 0 1,-2 4-3,2-4-1,0 0-2,0 0-3,-4-12-7,4 1-6,1 1 1,-2-3-1,1-3 0,4 1 1,-4-4-9,2 1 5,1 0-5,-1 0 4,2-2-5,0-1-1,0 4 2,2 0 5,-2 5 0,0-5-6,-3 7 3,2 1 3,-1-1-8,1 3 3,-3 3 3,1-3-2,-1 3 4,2-1-4,-2 3-5,0 2 4,2-4-2,-2 4 1,1-4-1,-1 4-4,3-3-1,-3 3 2,3-3-4,-3 3 3,0 0-1,6-3-2,-6 3 0,14 0 3,-2 0 0,0 3-6,5 0 5,5-2-1,6 2 3,1 0-4,-1 1 0,4-2 1,0 3 3,2 0-1,4 1-3,-3-2-1,3 3 2,12 1-1,-10-2 5,10-1-1,-10-1 1,-3 1-7,1-1 5,-2 0-1,1-3 2,-7 2-3,-3-1 1,2 2-3,-11-3-1,2 1 4,-7 0 1,-2-2 1,1 0-3,-2 1 4,-2-2-2,-2 2 2,1-1-8,-7 0 6,11 0 0,-6 1 1,-5-1-4,9 0 4,-9 0-1,0 0 1,7-1-1,-7 1 2,0 0-4,0 0 2,9 0 1,-9 0-2,0 0 0,0 0-5,0 0 6,2 2-2,-2-2 3,0 0-5,0 0 1,0 0-4,0 0 5,0 0-3,0 4-2,-2 2 4,2-1 4,-2 5 4,1 3 0,-6 2-1,2 4 0,-1 5 1,-6 1-3,3-2 5,-2 0-5,2 1 0,0 2 1,1-10 3,1 4-4,-1-2 1,0 0-2,2-3 1,-3 0 0,3-3-2,1-1 4,0 0-5,2 1 1,0-8-1,-2 3 3,0-1-1,5-3 10,0 0-11,-3 2 5,2-4-6,-1 4 8,2-5-1,0 0 6,0 5 2,0-5 3,-4 3 3,4-3 3,-2 3-1,2-3 5,0 0-3,0 0-4,-5 1-1,5-1-7,0 0 2,-18-6 1,13 5 0,-6-2-7,-3 1 1,1-3-2,-1 0 0,-4 3-5,-2-3 4,1-1 5,-2-1-7,-9 0-5,0-1-3,-2 3-2,0-7 5,1 6 6,-2-4-10,0 4 2,-2-2 0,4 1-4,0 0 3,0 0 3,2-1-2,2 2 1,5 0-1,2 1 1,-8 0-3,10 3 3,4-3-1,-2 0 1,0 4 0,3-1 3,-2-2-2,6 3 4,0 0-7,4-1 1,-2 1-1,2-2 3,5 3-2,-10 0 1,10 0-1,-6-1 1,6 1-4,-5-3 1,5 3-1,0 0-6,-6 0 3,6 0 0,0 0 1,0 0-4,0 0 2,0 0 2,0 0 3,0 0-4,0 0 2,0 0-3,-5-3-1,5 3-6,0 0-5,0 0-1,0 0-2,0 0 0,0 0-12,0 0 0,0 0-8,0 0-1,0 0-3,-13 4-1,11-2-8,2-2-11,-9 1 6,4-1-10,0 2 0,5-2 8,-13 2-4,13-2-10,-13-1-8,13 1-16,-13-1-18,6-1-10,0 2-124,-5 2-275,12-2 121</inkml:trace>
  <inkml:trace contextRef="#ctx0" brushRef="#br0" timeOffset="16848.5822">6552 16043 19,'1'-5'91,"-1"0"-1,2 1 5,-1 1-6,-1 3 10,0-7-22,0 3-1,0 4 0,1-3-9,-1 3-11,0 0-7,0 0 5,0 0-8,0 0 3,-5 17-7,3-5 3,-2 0-3,-4 12-9,0 1 4,1-6 1,0 8-9,-3-4 24,4-3-9,-1 4 2,2-9-8,-2 3 0,2-2-5,1-1 0,0-6-1,-1 1 3,3-3-12,-1 0 0,3 0-2,-3-2-1,2 0 0,1-3-21,-4 1 6,4-3 6,-1 5 9,1-5 8,0 0 3,0 5 16,0-5 1,0 0 0,0 0-7,0 0-8,0-15-10,3 5-2,0-3 0,5-10-12,2-5 2,-2 1-6,3 0 3,-1 1-2,2-1-3,-4 0 3,3 3-3,-6 4 3,0-4-6,-2 5 5,4 4-7,0-1 8,-3 1 1,-2-2-5,5 7 7,-5-3-2,1 2 1,-2 0 2,3 1-2,0 2 2,-4-1-3,3 1-2,-1 0 3,-1 1-1,0 1-1,3 1 6,-1-2-3,-2 2 1,-2 0 0,1 1-3,2 0 5,-2 4-5,3-4 2,-3 4 4,0-5 0,0 5 4,0 0-2,0-4 2,0 4-2,0 0 2,0-4-3,0 4-2,0 0-3,0 0 1,0 0-6,0 0 3,4-4-1,-4 4-5,0 0 4,0 0-4,14 10 4,-5-6-3,0 0 3,2 3-2,6-1-1,2 1 0,0 1-1,5 3 2,3-1-5,3 0 4,-2-1-4,0 0 6,4 0-2,0-1-1,1 2 0,-1-2-3,0 3 2,-3-5-3,1 2 5,-2-1-2,0-2 2,-8 3-9,6 0 7,-7-3 2,1 3 2,-2-3-1,3-1-6,-5-1 4,5 1-1,-4 1 2,-3-3 0,2 4 0,-2-4-4,0 1 0,2 3 2,0-3 1,-3 2-4,4-2 2,-5-2 2,-3 2-2,3-1 1,-3 1-1,0-2 1,1 1-1,-5 0-3,-5-2 5,8 3-7,-1-1 6,-7-2-3,8 2 1,-8-2 3,0 0-6,8 4 4,-8-4 2,0 0-2,0 0-6,0 0 10,7 0-8,-7 0 5,0 0 1,0 0 3,3 4-3,-3-4-2,0 0 1,0 0-3,0 0 3,0 0 0,0 0-2,0 0 3,0 0 2,0 0 1,0 0-2,0 0-3,0 0 2,0 0 1,0 0 0,-9 11 0,4-4 5,0 1-8,-5 7 3,-2-1-6,2 3 7,-4-3-4,0 8 5,0-7-3,-1 8-1,0 1 1,1-3-1,4-4-1,0 2-2,-2 4 2,6-9-3,-4 4 7,4-2-4,-1 0-1,-2-2 5,3 1-5,0 0 1,0-3 1,3 0 1,-3-2-1,2-1-4,0 0 10,1-3-6,0-1 3,2 1-1,-2-2-4,2 2 3,1-3-1,-1 0 0,1-3 4,-3 5-2,3-1 2,0-4-2,0 0 3,-1 5 0,-2-3-3,3-2 2,0 0 3,0 0-1,0 0-4,0 0 1,0 0-2,0 0 1,0 0 0,0 0-3,-11 0 7,11 0-5,-7-5 5,5 3-8,2 2 5,-13-3-1,5 1-1,2-2 1,-3 1-2,-1-2 2,-2 1 1,2 0 0,-3-2-3,2 3-1,-8 1 2,3-3-1,-4 0 1,4 2 0,-5-1-3,2 1 4,-3 0-1,-6-3 2,-3 3-2,2-2-1,2 1 2,-1-1 3,0-2-7,1 1 2,-1 2 1,-2-1-2,1 0 1,0 0 1,3 3-2,7-2 3,-3-1 1,7 4-2,-3-2-1,5 1 5,0 2 0,2-4-2,-1 3 0,1-1 0,0 3 0,1-5-3,4 5 1,-3-4 2,2 3-2,7 0 2,-11-3-7,6 3 5,-1-1-2,1-2 4,5 3-1,0 0-3,-11 0 4,11 0 0,-7 0-3,7 0 5,-4-3-3,4 3 4,0 0-2,-5-1-2,5 1 2,0 0 1,0 0 1,-4-5-6,4 5 5,0 0-2,0 0 3,-12 2-5,12-2 0,-6-2 5,2 1-8,4 1 8,-10 0-9,10 0 2,-10-3-3,5 3 3,-2-1 4,7 1-2,-9-1 1,2-1 2,7 2 0,-12-1-2,8-1 1,-1 1 1,1 0-7,4 1 5,-7-3-1,7 3-2,0 0 6,-8-2-7,8 2 5,0 0-3,0 0 0,0 0 0,0 0-3,0 0 7,0 0-6,0 0 4,0 0-2,-7 0-1,7 0 3,0 0 4,0 0-5,0 0 1,0 0-2,0 0-2,0 0-2,0 0 4,0 0-2,0 0 4,0 0-3,0 0 2,0 0-2,0 0-1,0 0 1,0 0 0,0 0-3,0 0 5,0 0-2,0 0 2,0 0-4,0 0 5,0 0-6,0 0 4,0 0-4,0 0 10,0 0-6,0 0 1,0 0-1,-6 3 2,6-3-2,0 0-3,0 0 0,0 0 1,0 0 0,0 0 2,0 0-1,0 0 2,0 0-2,0 0 3,0 0-4,0 0 0,0 0 4,0 0 0,0 0-3,0 0 0,0 0 1,0 0-3,0 0 5,0 0-4,0 0 4,0 0 1,0 0-5,0 0 1,0 0 0,0 0 4,0 0-2,0 0-1,0 0-1,0 0 0,0 0 4,0 0-2,0 0 0,0 0 0,0 0-4,0 0 3,0 0-3,0 0 2,0 0 1,0 0 1,0 0 1,0 0-3,0 0 2,0 0-3,0 0 2,0 0 0,0 0 2,0 0-2,3 6 0,-3-6 8,0 0-12,0 0 8,0 0-6,0 0 2,0 0-3,0 0 6,0 0-4,0 0 1,0 0-1,0 0-1,0 0 4,0 0-4,0 0 3,0 0 1,0 0-5,-3 4 4,3-4-1,0 0 3,0 0-5,0 4 2,0-4 6,0 0-8,0 0 1,0 0 0,0 0 2,0 0-2,0 0-3,0 0 3,0 0 2,0 0-1,0 0 2,0 0-3,0 0 4,0 0-7,0 0 2,0 0 2,-3 3-3,3-3 6,0 0-3,0 0-2,0 0 9,0 0-9,0 0 2,0 0-3,0 0 6,0 0-4,0 0 3,0 0-4,0 0 2,0 0 3,0 0-7,0 0 3,0 0 0,0 0 2,0 0-1,0 0-4,0 4 6,0-4 0,0 0 1,2 5-6,-2-5 6,0 0-7,0 0 2,0 0 1,0 0 0,0 5 4,0-5-6,0 0 7,0 0-3,0 0-1,-3 3 2,3-3-4,0 0 1,0 0 1,-1 4-1,1-4 3,0 0-2,2 5-2,-2-5 4,0 0-6,0 0 6,0 0-5,2 3 6,-2-3 2,0 0-8,0 0 7,0 0-8,0 0 7,0 0-6,0 0 4,0 0-2,0 0 0,0 0 0,0 0 1,0 0 0,0 0 0,0 0 3,0 0-3,1 3 0,-1-3-1,0 0-1,0 0 4,0 0-2,0 0 1,0 0-1,0 0-1,0 0 4,0 0-3,0 0 3,0 0-2,0 0-5,0 0 4,0 0 0,0 0-3,0 0 8,0 0-5,0 0 1,0 0-1,0 0 1,0 0-3,0 0-2,0 0 7,3 2-5,-3-2 1,0 0 1,0 0 0,0 0 1,0 0-2,0 0 3,0 0-3,-4 7 0,4-7 0,0 0-3,0 0 6,0 0-1,0 0 0,0 0-1,0 0 0,0 0 0,0 5 0,0-5 2,0 0-4,0 0 4,0 0-3,-3 0 0,3 0 4,0 0-6,0 0 5,0 0-4,0 0 2,0 0 0,0 0-1,0 0 2,0 5-1,0-5-3,0 0 2,0 0 1,0 0 1,0 0 3,0 0-5,0 0-1,0 0 2,3 4 3,-3-4-6,0 0 7,0 0-3,0 0-5,0 0 5,0 0-4,0 0-2,0 0 8,0 0-6,0 0 2,0 0-2,0 0 1,0 0 2,0 0 2,0 0 0,0 0 0,0 0-2,0 0 0,0 4 11,0-4-12,0 0 2,0 0-5,0 0 2,0 0 6,0 0-4,0 0 0,0 0 1,0 0-2,1 4 3,-1-4-3,0 0-3,0 0 6,0 0-4,0 0 1,0 0-1,0 0 5,0 0-6,0 0 5,0 0 1,0 0-2,0 0-3,0 0 2,0 0 1,0 0-1,0 0-5,0 0 7,0 0-4,3 4 2,-3-4-2,0 0 1,0 0 1,0 5 0,0-5 0,0 0 1,0 0 2,0 3-2,0-3-2,0 0 4,0 0-6,3 2 3,-3-2-1,0 0-1,0 0 7,0 0-5,2 6 0,-2-6-3,0 0 3,0 0-1,0 0-6,0 0 8,0 0-1,-2 4-2,2-4 3,0 0-5,0 0 6,0 0-3,0 0 2,6 2-2,-6-2 1,0 0 3,0 0 0,0 0-1,0 0-2,0 0-5,0 0 7,1 3-2,-1-3 0,0 0-5,0 0 7,0 4-2,0-4-3,0 0-8,0 0-11,0 0-5,0 0-20,0 0-18,0 0-30,0 0-24,0 0-35,0 0-29,0 0-156,0 0-365,0 0 162</inkml:trace>
  <inkml:trace contextRef="#ctx0" brushRef="#br0" timeOffset="22233.6923">7223 15459 91,'0'0'100,"5"-4"-8,-5 4 4,1-2 2,-1 2-4,0 0 0,3-4 10,-3 4-17,0 0-6,4-4 1,-4 4-2,3-2 0,-3 2-9,2-5 7,-2 5-5,0 0-6,0 0 2,4-1-2,-4 1 1,0 0-8,0 0 5,0 0-1,0 0 0,0 0-6,0 0-3,0 0-1,0 0-7,0 0-6,0 0-4,0 0 0,0 0-8,-8 10 0,3-4-4,-3 2 22,1-1 1,-5 5-4,1 3-9,-2-2-4,-4 7 0,4-7-2,-4 1-4,4 0-3,-6 4 1,2-5-2,0 9 0,1-11 1,-5 6-2,5-1-5,-1-4 0,-5 5-3,2 0 2,3-5-1,1-2-1,-2 1-1,3 2 1,0-1 0,-1-2-6,2 2 5,-5-2-3,3 3 0,0-4-2,-1 0 4,-3 2-3,4-1 1,-3 1-1,1-1 0,1-3 0,2 2 0,-1-4 2,-2 2-1,4-1 0,-4 3-4,4-2 4,0-2-1,-3 2-2,2-4-3,-1 4 7,0-2-4,4-1 5,-4 3-5,3-4 6,-2 0-1,-2 0-2,-2 2 2,1-4-4,1 2 4,-2 2-1,1-1 2,-2-3-4,-1 3-2,-1-1 6,-4-1-8,-2 1 2,-4 1-2,2-1 0,1-2 0,-1 3 1,0 0-3,0 1 2,0-3-2,-2-1 0,0-1 1,4 5-3,-3-4 3,2 2 2,-1-2 4,7-2-3,2 3 1,-2-3 8,5 2 4,-1-2-5,-1 1 1,3 0-2,-1 1 1,-2-3-4,3 3 11,4-4-12,-6 3 2,3-2 3,2 2 1,1 0-5,1-3 2,-3 3 0,-3-5 0,1 2 3,-2-1-4,-1-1 0,0 1 0,-2-1 4,-4-3 4,8 4-1,-4-1 5,3-2-5,1 0 6,-1 1-6,3 3 4,1 0 0,2-2 3,-3 0-6,3 2-1,-1-2 0,5 3 4,-1-1 1,2 0-3,2 0 4,-1 0-9,1 1 3,2 1-10,-3-2 8,4 1-5,3 2 0,-5-3 0,5 3-3,-8-1 1,8 1-3,0 0 1,-5-4-1,5 4-1,-4-3-1,4 3 2,0 0-5,0 0 6,-6-1-5,6 1 7,0 0-6,0 0 0,0 0-12,0 0 16,0 0-3,0 0 1,0 0 1,0 0 1,0 0-4,-4-3 5,4 3 5,0 0 5,0 0 3,0 0-4,0 0 10,0 0-1,0 0-2,0 0-1,0 0-4,0 0-1,0 0 7,0-4-5,0 4-6,0 0 9,0 0-11,0 0 1,0 0 6,0 0-14,0 0-4,0 0 6,0 0-9,0 0 6,0 0-12,0 0-2,0 0 0,-5 12 13,1 0-8,-2 1-2,2 4 3,-5 11 7,0-11-3,1 9-3,-1-3-2,3 1 0,1-6 3,-2 0 2,2 1 1,0 1-1,4-3 4,-4-3-9,2-2 15,1 0-12,-1-3-1,2-1 5,-3-2-12,3 1 8,-2-2 0,3-1 3,0-4 1,0 3-2,0-3 1,-1 7 3,1-7 6,-2 2-12,2-2 15,0 0-2,0 0 7,0 0 5,0 0-4,0 0-7,0 0-12,0-26 8,2 10-4,-2-10-2,0 1 0,0-3 1,0-3-10,1 1 5,2-4-5,-3 8 6,2-3 0,-1 5 0,-1 3 4,0 5-5,-1 2 7,1 0-6,1 4-1,-1 2-1,0 1 5,2 3 1,-2-3 1,-2 1-3,2 2-4,0 0 0,0 4 7,2-6-8,-2 6 4,0-5 1,0 5-3,0 0 0,1-2-5,-1 2 7,1-4-3,-1 4 1,4-4 2,4 0-2,2 1-2,3 0-1,6-1 2,12 0-3,-2-2-1,4 4 8,2-2-3,2 1-1,2 0 10,0 3-14,0 0-12,-2 0 17,-1 3-5,-3-1 1,-3-1 0,-11 1 3,2 0-3,-5 0-6,-7-2 6,2 0-3,-5 1 3,0-1 2,0 0-6,-1 2 8,-5-2 0,8 0 9,-8 0-9,7 3 1,-7-3 3,6 0-7,-6 0 6,0 0-1,0 0-1,0 0 8,6 3-6,-6-3 11,0 0-11,0 0-2,0 0 16,0 0-5,0 0-9,0 0 0,4 1 2,-4-1 7,0 0 1,0 0-3,0 0 1,0 0-4,0 0-2,0 0 7,0 0-9,0 0-7,0 0-9,0 0-15,0 0-19,0 0-26,0 0-28,0 0-27,0 0-39,0 0-40,0 0-43,0 0-265,0 0-562,0 0 249</inkml:trace>
  <inkml:trace contextRef="#ctx0" brushRef="#br0" timeOffset="22846.0065">6790 14664 56,'2'-5'87,"1"1"-2,0-4 4,-1 2 6,2-1-5,-2-2 12,1 0-14,1 0-1,-4 2 14,1-1 1,-1 2 0,3 0-8,-3-1-3,0 3-6,0 0-3,0 0-12,0 4-4,-3-6-8,3 6-8,-7-1-6,7 1-8,-15 13-1,3-2-4,-2 2-5,-5 8-1,0-3-2,7-1 3,2 0-8,0 1-2,3 0-1,-2-3-2,3 2-4,2 0 3,2-4-10,0-1 4,1 4-1,2-5-5,3 0 5,0 1-2,-2-6-4,4 3-1,-1-3 3,3 1 4,-3-2-6,4 0 8,-2-4-3,2-1 6,1 0 0,1 0-2,0-2-4,-2-5 1,5 1 2,-4-1-1,5-5 3,-3-3-2,-2 1 1,3 0-1,-4-2 5,-1 0-3,1-1 8,-3 0 0,-3 0-3,3 3 6,-6-4 2,1 5 1,1-3-4,-2 4 4,-2 1-5,1 1 1,1 1-6,-6-1 2,3 1-3,-2 0-1,0 2-5,-3 0-8,4 2-11,-1 2-11,-3 0-14,1 1-14,-6 2-19,3 0-12,-2 0-27,0 5-13,1-1-21,-4 5-10,0 3-110,-2 0-285,1 3 126</inkml:trace>
  <inkml:trace contextRef="#ctx0" brushRef="#br0" timeOffset="23633.6108">6717 14797 81,'2'4'125,"0"3"-14,-1 3 2,0 8-8,-2 3-2,1 6-6,-1 5-11,-4 2 0,5 1-8,-2 2-5,-3-2-11,2-5-4,-1 3-6,1-3-4,0 0-5,0-2-3,1 0-5,1-2 2,0-8-6,-2 2-7,3-4 0,-2-1 0,2-4-1,0 1-1,0-3-9,-2-2 7,2-1-10,2 0 2,-2-2 4,0-4 9,0 6 7,0-3 5,2 2 7,-2-5 7,1 3 4,-1-3-1,0 0 7,0 0-5,0 0 0,3 2-3,-3-2 1,0 0-7,0 0-1,0 0-7,1-14-3,1 10-5,-2-1 0,0-3-5,0 0-3,0 2 2,-2 0 3,4 0 2,-2 1 4,0 2 2,0 3-2,-2-8 2,2 6-5,0 2 2,0 0-9,-4-3-1,4 3-3,-11 5-5,-2 8 1,-8 3-4,-1 6 3,-5 2-5,4-2-2,-3-2 27,6 1-1,2 0-7,0-2 1,4-5-3,1 0-8,2-4 2,6 1-3,-5-3 4,5 1-10,-2-3 1,4-1 2,0-1-4,-1 0-3,0-1 3,3 2-6,1-5-7,-4 2-3,4-2 0,-1 3 2,1-3 2,0 0 1,0 0-1,6-11-1,2 2-1,0-5 0,7-8 1,0 0-1,6-4 6,-4 2-4,1-1 3,1 0-3,-1 3 1,0 0 1,-1 2-2,-4 5-3,1 1 9,0 0-3,-5 3 3,-4 1 1,3 4 5,-4 1 4,2 2 6,-3-1 2,-1 2-3,0-1-3,-2 3-1,3-4-1,-3 4-1,4-4 2,-4 4-4,0 0-3,0 0-1,0 0-4,0 0 4,10 8 2,-6 1-2,1 8 2,-1 3 1,5 4-1,-3 1-2,5 4 0,-2 0-6,1 1 7,-1-1 0,1-4 0,-1 4-3,2-4-1,-1 0-4,-1 0 7,0-8-3,-1-2 1,-2-1-3,1 0-1,-5-6 1,3 2 4,-2-4-3,1-1 0,-4 1 0,2-2 3,1-1-1,-2 0 1,-1-3 1,3 4-2,-3-4 6,0 0-1,0 7 1,0-7 2,1 2-1,-1-2-2,0 0 2,0 0-3,0 0-16,0 0-17,0 0-19,0 0-22,0 0-29,0 0-22,-13-9-34,8 5-24,-1-1-33,2 0-24,-5-5-173,0 3-438,-3-4 194</inkml:trace>
  <inkml:trace contextRef="#ctx0" brushRef="#br0" timeOffset="24417.4078">6666 15041 2,'0'0'153,"0"0"-18,0-5-7,0 5-6,0 0-3,0 0-11,0 0-11,0 0-11,0 0-12,0 0-3,-20 6-10,12 2-4,-5 1-4,-2 2-6,-3-1-5,0 1-1,0-2-4,3 0-3,-1 1-3,2-3 3,3 0 3,1 1 2,1-5 3,2 0 0,1 1 5,1 0 8,2-1-4,3-3 4,-6 1 0,6-1 2,-5 0-3,5 0 0,0 0-6,0 0-5,0 0-3,5-15-7,1 6-1,6-4-3,-3 0-2,5-1 0,-3-3-2,7-4 0,0-2-2,-4 0 5,3 0 5,-3 2 5,-5 6 3,1 1-5,0 0 3,-1 3 2,-1 2-1,-2 1 4,5-1-7,-5 5-3,-1 0 0,-1 0-8,-3-1-1,3 3-3,-4 2-3,4-5-4,-2 5 0,-2 0-4,0 0 0,10 4-3,-5-1 1,3 4 0,1 2 2,2 5-4,0 1 2,0 0-3,3 5 2,3 2-3,-2-1 3,2-1-7,-2 3 6,-1-8 0,3 4-1,-3-3-7,-1-5 5,-3 4 0,3-2 0,-4-6-3,-1 2 3,0-6-3,-3 1 5,0 0-3,-1 2 3,0-5 7,-1 2 7,1-2 10,-4-1 9,3 3 2,-3-3 10,4 4-2,-4-4 2,1 5 2,-1-5-4,0 0 11,3 1-8,-3-1 1,0 0 2,0 0-2,0 0-7,0 0 1,0 0-8,0 0 9,0 0-11,0 0-1,0 0 8,0 0-4,0 0-7,0 0-7,0 0-7,-5 5 9,5-5-21,0 0 19,0 0-7,0 0-2,0 0-1,0 0 0,0 0 5,0 0-11,0 0 0,0 0 4,0 0 1,0 0-11,0 0 14,0 0-8,0 0-9,0 0 7,0 0-4,0 0 4,0 0-2,0 0-24,0 0 20,0 0 2,0 0-2,0 0-12,0 0-24,0 0-22,0 0-29,0 0-31,0 0-27,0 0-32,0 0-27,0 0-37,0 0-32,0 0-38,0 0-172,0 0-522,0 0 231</inkml:trace>
  <inkml:trace contextRef="#ctx0" brushRef="#br0" timeOffset="49291.3423">20387 2929 70,'0'0'87,"0"0"3,0 0 9,0 0-14,0 0 7,0 0-14,0 0-7,0 0-1,0 0-4,0 0-6,0 0-3,0 0 0,0 0-8,0 0-8,0 0-4,0 0 4,0 0-11,0 0 3,0 0-5,0 0-8,0 0 1,0 0-2,0 0 3,0 0-11,0 0 8,0 0-7,0 0 8,0 0-6,0 0-9,0 0-3,0 0 12,7 9 1,-3-8 2,4 2 25,1-1 4,9 4 11,-1-3 3,15 0 0,5-1 2,17 4 21,13 0-3,31-4-11,-2 3-6,7 5-4,-5-3-6,3 1-1,-4 4-5,7-5-6,2 3-3,4-3-2,-1 3-6,-9-3-2,0 7-1,-34-6-7,-2 2 5,27-4-7,-31 2-2,-8-3-1,2-1-1,-17-1-3,-5 1 0,-2-3 0,-8-1 1,0 0 1,-7-1-1,-2 1 9,-1 0 8,-1-1 8,-4-2-1,-1 3 4,-1-3-3,0 3-2,2-2-1,-4 2-6,-3 0 3,7-3-6,-7 3 0,5-2-5,-5 2 0,0 0-3,0 0 4,5-2-8,-5 2 4,0 0-7,0 0 5,0 0-5,0 0 1,0 0-3,0 0 4,0 0-9,0 0 5,0 0 0,0 0-2,0 0-3,8-1 3,-8 1-3,0 0-2,0 0-1,0 0 6,0 0-1,0 0-8,0 0 6,0 0-1,0 0 4,0 0-6,0 0-3,0 0 4,0 0-2,0 0 3,0 0 1,0 0 0,0 0-3,0 0 2,0 0-7,0 0 7,0 0 1,0 0 5,0 0-10,0 0 3,0 0 1,0 0-3,0 0 1,0 0 0,0 0-1,0 0 4,0 0-9,0 0 8,0 0-2,0 0 1,0 0 4,0 0-6,0 0 2,0 0-1,0 0 2,0 0-2,0 0 1,0 0-1,0 0-6,0 0 11,0 0-7,0 0 0,0 0-1,0 0 4,0 0-1,0 0 4,0 0-5,0 0-1,0 0 2,0 0 0,0 0-2,0 0 3,0 0 0,0 0-1,0 0-1,0 0 2,0 0-5,0 0 0,0 0 2,0 0 5,0 0-4,0 0 1,0 0 2,0 0-1,0 0-1,0 0 1,0 0-1,0 0-1,0 0 5,0 0-6,0 0 4,0 0 1,0 0-2,0 0-7,0 0 9,0 0-5,0 0-1,0 0 2,0 0-1,0 0 4,0 0-4,0 0 2,0 0 1,0 0-2,0 0 4,0 0-3,0 0-1,0 0 2,0 0-1,0 0 1,0 0-3,0 0 4,0 0-4,0 0 4,0 0-1,0 0 2,0 0-2,0 0 2,0 0 0,0 0 1,0 0-1,0 0 0,0 0 0,0 0 3,0 0-4,0 0-1,0 0 4,0 0 0,0 0 0,0 0-2,0 0 0,0 0 1,0 0-1,0 0-3,0 0 4,0 0-6,0 0-1,0 0 6,0 0-3,0 0 0,0 0 0,0 0 1,0 0-6,0 0 8,0 0-1,0 0 0,0 0-5,0 0 5,0 0-6,0 0 8,0 0-6,0 0-4,0 0 8,0 0 0,0 0 0,0 0 4,0 0-4,0 0-1,0 0 4,0 0-6,0 0 0,0 0 1,0 0 1,0 0-5,0 0 7,0 0-3,0 0 2,0 0-4,0 0 2,0 0-1,0 0-1,0 0 7,0 0-2,0 0 0,0 0-1,0 0 0,0 0 0,0 0 0,0 0-4,0 0 7,0 0-3,0 0-1,0 0 2,0 0-1,0 0 1,0 0 3,0 0-4,0 0 2,0 0-3,0 0 2,0 0-1,0 0 3,0 0-6,0 0 2,0 0 1,0 0 2,0 0 0,0 0-3,0 0 2,0 0-2,0 0 4,0 0-11,0 0 9,0 0-3,0 0 0,0 0-6,0 0-12,0 0-11,0 0-11,0 0-11,0 0-2,0 0-18,0 0-11,0 0-16,0 0-20,0 0-25,0 0-21,0 0-20,0 0-20,0 0-9,0 0-114,0 0-352,0 0 156</inkml:trace>
  <inkml:trace contextRef="#ctx0" brushRef="#br0" timeOffset="53462.5292">2211 4132 32,'0'0'52,"0"0"0,0 0-6,0 0-4,0 0-1,0 0 2,0 0 6,0 0-2,0 0-1,0 0 16,0 0-1,-5-3-1,5 3 7,0 0 4,0 0-5,0 0-7,0 0 7,0 0-3,0 0-4,0 0-1,0 0-7,0 0 9,0 0-14,0 0 5,0 0-4,0 0 6,-7-2-9,7 2 3,0 0 0,0 0 0,-4-2 1,4 2-4,0 0 5,0 0 1,0 0 0,0 0 2,0 0 0,-9-1-2,9 1-2,0 0 0,0 0-4,0 0 0,-5-1 0,5 1-7,0 0-2,0 0-2,0 0-5,0 0 1,0 0-2,0 0-2,0 0-3,0 0-2,0 0-3,0 0-1,0 0-4,0 0 0,0 0 4,0 0-1,0 0 0,0 0 6,25 0-1,-6 0 2,2-1-2,2 2 5,5-3 0,4-2 1,5 3-3,2-2 5,0 1-11,1-2 33,12 2-9,2-1-1,-4 0-1,1-2-9,1 3 2,1-1-8,-14-1 4,13 0-6,1 2 3,-14 1-4,13-3 0,1 1-4,-13-1 1,11-1-5,2 5 5,1-5-6,-3 4 1,3-4-2,2 1-1,-2 2-5,1-1 6,0 3-2,-2 0 0,2-3-2,-1 2-1,0-3 2,-2 3 0,3-4-3,0 5 5,-5-3-1,5 3-1,-4-5-3,0 1 2,-1 1 0,-9 0 3,-6 2-3,17-1-3,-14 0 1,-2-2 0,-3 3-6,3 0 2,-3-2 1,-2 0 2,-1 1-3,0 1 1,-3 0-2,-7-1 1,1 2 3,-2 0-5,-2 0 8,-4-3-2,1 3-4,-4 0 2,1-2 5,1 0 0,-1 2 2,-4-1-6,1 0 9,-2 0-7,0-1 0,-6 2-4,10 0 7,-10 0 0,10 0-3,-10 0-12,5-2 16,-5 2-3,0 0 0,8-1-2,-8 1 0,0 0 1,0 0-4,5 0 1,-5 0 3,0 0-3,5-1-5,-5 1 8,0 0 1,0 0-1,0 0-3,0 0 11,0 0-9,0 0 3,0 0 1,0 0 5,8-1-5,-8 1 2,0 0 0,0 0 2,0 0 4,0 0-2,0 0-3,0 0 0,0 0 1,0 0 1,0 0-4,0 0 0,0 0-2,0 0 1,0 0-5,0 0 0,0 0 1,0 0 2,0 0-5,0 0-1,0 0 1,0 0 3,0 0-2,0 0 0,0 0 3,0 0-3,0 0-3,0 0 1,0 0 5,0 0-5,0 0-3,0 0 1,0 0 0,0 0 1,0 0-4,0 0 7,0 0 2,0 0-1,0 0 0,0 0-4,0 0-2,0 0 2,0 0 1,0 0 0,0 0 0,0 0-2,0 0-12,0 0 14,0 0 0,0 0 3,0 0-8,0 0 4,0 0 0,0 0 3,0 0-3,0 0 0,0 0 1,0 0-1,0 0 10,0 0-10,0 0 1,0 0 0,0 0-5,0 0 4,0 0 1,0 0-3,0 0 4,0 0-6,0 0 2,0 0-1,0 0 2,0 0 3,0 0 0,0 0-6,0 0 15,0 0-13,0 0 1,0 0 0,0 0 2,0 0-3,0 0-4,0 0 4,0 0 7,0 0-3,0 0-3,0 0-1,0 0 2,0 0 0,0 0 2,0 0 0,0 0 0,0 0 1,0 0-3,0 0 0,0 0 1,0 0-3,0 0 6,0 0-4,0 0-1,0 0-3,0 0 6,0 0-14,0 0 15,0 0-4,0 0 3,0 0-2,0 0 3,0 0-6,0 0 3,0 0 2,0 0-4,0 0 5,0 0-3,0 0 3,0 0-2,0 0-3,0 0 3,0 0 1,0 0-2,0 0-1,0 0-10,0 0 12,0 0 1,0 0-2,0 0-1,0 0 2,0 0 2,0 0-2,0 0 0,0 0 0,0 0-5,0 0-9,0 0-23,0 0-14,0 0-17,0 0-18,0 0-21,0 0-18,0 0-22,0 0-15,0 0-19,0 0-22,0 0-11,10 3-6,-10-3-7,8 2-124,-8-2-378,0 0 168</inkml:trace>
  <inkml:trace contextRef="#ctx0" brushRef="#br0" timeOffset="66491.439">20265 1838 75,'0'0'108,"0"0"1,0 0 16,0 0 7,0 0-1,4 7 7,-4-7-2,0 0-11,0 0 9,0 3-11,0-3-8,0 0-4,0 0-6,0 0-1,0 0-14,0 0-2,0 0-13,0 0-7,0 0-4,0 0-7,0 0 3,6-14-8,-6 14-10,2-6 12,1 1-6,-3 5 1,5-7-4,-4 2 1,0-2 8,1 2-2,-1 0-5,2-2 8,-2 1-3,0 2 4,-1 4 1,3-10-5,-2 5 6,2 3-5,-3-5-3,0 7 2,2-5-4,-2 5-11,4-4-2,-4 4-14,0 0 6,0 0-3,0 0-4,0 0-8,0 0-5,0 0 6,0 0-5,0 14-13,-2-3 9,2 1 0,-3 4 1,-1 3-5,1 5 1,0 0 10,-3-7-7,4 0 1,-3 9 6,1-8-8,0-4-1,1 3 7,0 0-6,4-6 1,-5 2-2,2-5 1,0 0 4,0 0-4,2-2-4,-3 1 3,2-3-2,1-4 2,0 5 1,0-5 3,-1 7-3,1-7 0,-2 5-3,2-5 8,0 0 0,0 0-7,0 0 0,0 0 9,0 0-5,-1 5-9,1-5 14,0 0-6,0 0 11,0 0-7,0 0 1,0 0-6,0 0-17,0 0-31,0 0-22,0 0-42,0 0-25,0 0-22,0 0-30,-5-22-39,4 15-16,-3 3-175,-1-6-451,0 1 200</inkml:trace>
  <inkml:trace contextRef="#ctx0" brushRef="#br0" timeOffset="69809.9521">20571 1590 22,'0'0'135,"0"-6"-18,-2 2-5,2 4-3,-2-8-8,0 5-7,2 3 0,-5-7-10,3 1-6,2 6-3,-8-6-10,2 2-8,4 0 2,-2-3-14,-1 5 0,-2-2-2,0 1-7,-2 0 0,1-4-6,-4 2-3,1 3 2,0-6-16,-7 4 12,2 3-4,-3-1-4,6 2 12,-2-2-8,-4-4-8,1 7 6,4-2 0,1 1-11,-3 5 15,-2-2-7,-2-1 4,4 1 7,-3-1-10,1 5 4,5-3 4,-5 0-11,0 3 0,-3 5 1,4-4 4,-1 0-11,3 3 6,-2-2-3,1-1-8,2 1 10,-3 1 3,3-2-5,-3 4 7,3-2-12,0 4 2,1-2 5,0 0-9,0 0 6,2 2-1,-4-1-2,5 1 5,-2 2 2,2 0-13,0-2 9,-3 2-2,4-2-4,1 2 4,-1-1-4,2-4 1,-1 7 6,2-4-6,-2 2-1,4 1 4,-3-2-3,0-4 1,1 7 3,3-8-11,-1 3 15,-2 2-2,2 2-1,3-5-3,1 1 4,0-3 0,0 2 1,-3 0 5,6 1-3,-2-2 8,2-1-4,-1 0 0,3 2 5,-1 0-4,1-5 5,2 6 0,-1-2-1,3 4-2,-1-8 2,-2 1-1,2 1 2,0 1-2,2-1 2,0-1 0,3-2-3,0 2 0,-2 1-2,0-3 3,0-1-2,5 5 2,-2-3 0,6-3-5,-9 4 2,4-1-2,-6-2-3,5-2 1,-1 3-1,6-1-2,-6-2-1,5 6 4,-5-6-2,4 2 0,0 0 4,-4-3-2,6 1 0,-5 1 2,-3-4-1,1 3-2,2-2 2,-1-2 2,2 2 0,-4 0-2,3-3 8,-1 3-1,-2-5-5,2 4 7,0-4 0,1-1 0,-2 2 1,8-2 0,-4-5 1,-2 6-6,4-4 0,4 0-4,3-2 4,-4 4-3,-2-3-8,3 2 6,2-5-7,3 4 3,-9 1 4,2-1-5,3-7 9,-6 5-7,-1-3 11,-5 8-2,5-7-3,-7 4 7,6-3-1,-3 3-8,0-6 3,-1 5 6,-2 1-1,1-4-7,0 2 3,-3 2 1,0-2-7,1-1-2,4 4 5,-5-3-2,-3 0-2,3 1-8,3-6 6,-3 6 8,-3-1-4,0 1 6,1-1-6,-1 2 2,1-2 5,0-2-10,-1 3 0,-3-1 2,3 2 0,-4-2 1,4 1-4,-3-2 3,2 2 4,-2 0-5,2-3-6,-1 7 1,-2-6 0,0 5 3,0-5-16,3 4 15,-2-5-1,0 1 3,-1 4-3,0-3-1,0 0 3,-1 0 0,1-1-5,-1 4 13,-2-4-16,3 5 9,-1-6-13,0 2 11,-2-1-9,2 3 2,-2-1 2,0-2-4,1 4 7,-2-5-15,3 7 14,-4-9-9,-4 6 10,5-1-6,-1-1 0,1 5 3,-4-3-3,2 2 6,1-5-3,-3 5 6,5-2-7,-3 1-1,1-2-4,-1 6-2,2-2 3,-2-2-9,2 3 9,1-1-1,-3 2 6,-2-4-2,2-1-15,-2 7 18,3-2-18,-1 1 13,-8-2 5,5 0-10,-3 0 13,1 1-15,-1 1 10,1 1-4,-1-1 0,2 1-4,-3 2-4,3-4 5,10 3 4,-11-2 3,11 2-4,-11 0 1,3-1-9,8 1 9,-8-1-8,8 1 15,0 0-12,-16 1 2,16-1 10,-9 3-18,9-3 2,-8 0-1,8 0 7,0 0 8,-10 3-14,10-3 6,0 0-6,-7 2 2,7-2 7,-7 1 1,7-1-1,0 0 0,0 0 5,0 0-5,-7 2 4,7-2-3,0 0-5,0 0-1,0 0-2,0 0 8,0 0-9,-5 2 1,5-2-9,0 0 16,0 0 2,0 0-2,0 0-1,0 0-3,0 0-4,0 0 8,0 0-3,0 0 4,0 0 3,0 0 0,0 0 3,0 0 3,0 0-15,0 0 4,0 0-2,0 0 0,0 0 2,0 0-2,0 0 1,0 0 0,0 0 5,0 0-6,0 0-8,0 0 14,0 0-11,0 0 8,0 0-5,0 0 2,0 0-2,0 0 5,0 0-2,0 0 3,0 0-13,0 0 15,0 0-5,0 0 3,0 0-1,0 0-5,0 0 8,0 0-10,0 0 5,0 0-2,0 0 6,0 0 1,0 0-6,0 0 5,0 0-6,0 0 4,0 0-7,0 0 1,0 0 8,0 0-5,0 0-3,0 0 2,0 0 1,0 0 0,0 0 3,0 0-1,0 0-16,0 0 20,0 0-2,0 0-1,0 0-1,0 0 2,0 0-7,0 0 3,0 0-2,0 0 6,0 0 0,0 0-9,0 0 10,0 0-2,0 0 0,0 0 3,0 0-15,0 0 14,0 0 0,0 0-6,0 0 3,0 0-1,0 0 4,0 0-4,0 0-8,0 0 5,0 0 3,0 0-6,0 0 8,0 0-4,0 0 18,0 0-14,0 0 0,0 0 0,0 0-6,0 0 0,0 0 5,0 0 0,0 0-6,0 0 10,0 0-1,0 0-5,0 0 0,0 0-2,0 0-1,0 0 3,0 0 5,0 0-6,0 0 4,0 0-2,0 0 3,0 0-2,0 0 3,0 0-9,0 0-3,0 0 6,0 0 3,0 0-6,0 0 4,0 0 5,0 0-2,0 0-17,0 0 21,0 0-6,0 0 7,0 0-8,0 0 2,0 0 6,0 0-6,0 0 2,0 0-3,0 0-3,0 0 8,0 0-3,0 0 7,0 0-13,0 0 6,0 0-2,0 0-5,0 0 8,0 0-3,0 0-4,0 0 0,0 0 6,0 0-11,0 0 10,0 0-5,0 0 6,0 0-3,0 0 3,0 0-6,0 0 6,0 0 0,0 0-11,0 0 7,0 0 0,0 0 8,0 0-3,0 0-3,0 0 10,0 0-15,0 0 10,0 0-4,0 0-1,0 0-1,0 0-3,0 0 2,0 0 7,0 0-7,0 0 8,0 0-11,0 0-2,0 0 8,0 0-2,0 0-4,0 0 4,0 0-6,0 0 10,0 0-4,0 0 2,0 0 7,0 0-4,0 0-1,0 0-2,0 0-2,0 0 8,0 0-5,0 0 4,0 0 1,0 0-4,0 0-14,0 0 12,0 0 2,0 0 0,0 0 2,0 0-2,0 0-3,0 0-7,0 0 5,0 0-1,0 0 0,0 0-3,0 0 4,0 0-9,0 0 11,0 0-2,0 0-1,0 0 3,0 0-3,0 0 3,0 0 5,0 0 2,0 0-13,0 0 11,0 0-5,0 0 6,0 0-6,0 0 3,0 0-3,0 0 1,0 0 0,0 0 2,0 0-2,0 0 1,0 0-2,0 0-2,0 0 2,0 0-3,0 0-6,0 0 9,0 0-3,0 0 1,0 0-5,0 0 5,0 0-8,0 0 11,0 0 5,0 0 0,0 0-6,0 0-3,0 0 1,0 0 2,0 0 0,0 0 5,0 0-8,0 0-2,0 0 10,0 0-10,0 0 6,0 0-6,0 0 3,0 0-4,0 0 4,0 0-7,0 0-2,0 0 8,0 0 5,0 0-1,0 0-2,0 0 2,0 0-2,0 0-4,0 0 11,0 0-12,0 0 6,0 0-9,0 0 10,0 0-1,0 0-2,0 0 1,0 0-5,0 0 7,0 0-6,0 0 6,0 0-6,0 0 0,0 0 10,0 0-6,0 0 4,0 0-10,0 0 6,0 0-2,0 0-2,0 0 1,0 0 5,-4 4-2,4-4 0,0 0 8,0 0-9,0 0-1,0 0-2,0 0 5,0 0 1,0 0 6,0 0-9,0 0 4,0 0-2,0 0-2,0 0 9,0 0-7,0 0-2,0 0 0,0 0 6,0 0-6,0 0-7,0 0 10,0 0-7,0 0 5,0 0-5,0 0 3,0 0-10,0 0 17,0 0-9,0 0 9,0 0 2,0 0-10,0 0 5,0 0-4,0 0-11,0 0 16,0 0 2,0 0 2,0 0-21,0 0 12,0 0-7,0 0 18,0 0-9,0 0 6,0 0 3,0 0-1,0 0 1,0 0-13,0 0 13,0 0-17,0 0 13,0 0-2,0 0-3,0 0 9,0 0-11,0 0 8,0 0-7,0 0-2,0 0 7,0 0-3,0 0 4,0 0-12,0 0 9,0 0 5,0 0-14,0 0 7,0 0-3,0 0 7,0 0-8,0 0-5,0 0 12,0 0 2,0 0 1,0 0-4,0 0 1,0 0 4,0 0-14,0 0 12,0 0 1,0 0-6,0 0-5,0 0 2,0 0 0,0 0 10,0 0-2,0 0-12,0 0 11,0 0-7,0 0 11,0 0-17,0 0 17,0 0 1,0 0-10,0 0 5,0 0-1,0 0 1,0 0-2,0 0-7,0 0 10,0 0-7,0 0 12,0 0-9,0 0 6,0 0-7,0 0-3,0 0 7,0 0-9,0 0 8,0 0-10,0 0 11,0 0-1,0 0 0,0 0 5,0 0-11,0 0 4,0 0 2,0 0 4,0 0-10,0 0 10,0 0-10,0 0 9,0 0-7,0 0-3,0 0 2,0 0 1,0 0 10,0 0-11,0 0 7,0 0-2,0 0-1,0 0 3,0 0-9,0 0 16,0 0-14,0 0 1,0 0 1,0 0-2,0 0-4,0 0 0,0 0 9,0 0-5,0 0 1,0 0 5,0 0-8,0 0 11,0 0-10,0 0 10,0 0-4,0 0-4,0 0 0,0 0-1,0 0 7,0 0-6,0 0 7,0 0-5,0 0 3,0 0 1,0 0-4,0 0 0,0 0-3,0 0-16,0 0 20,0 0 0,0 0-2,0 0-5,0 0 13,0 0-5,0 0-1,0 0-3,0 0 3,0 0-3,0 0 2,0 0-7,0 0 3,0 0 5,0 0-5,0 0 4,0 0 10,0 0-11,0 0 4,0 0-8,0 0 10,0 0-3,0 0 0,0 0 0,0 0 2,0 0-1,0 0-15,0 0 16,0 0-1,0 0-1,0 0-6,0 0 4,0 0 1,0 0 2,0 0 0,0 0-1,0 0-6,0 0 6,0 0-2,0 0-1,0 0 4,0 0-1,0 0 2,0 0-3,0 0 0,0 0 1,0 0-2,0 0-3,0 0 5,0 0-4,0 0 3,0 0-3,0 0 2,0 0 0,0 0-5,0 0-20,0 0-23,0 0-33,0 0-16,0 0-29,0 0-21,0 0-18,0 0-25,0 0-24,15 8-20,-12-5-29,-3-3 2,2 9-135,-2-9-428,0 0 190</inkml:trace>
  <inkml:trace contextRef="#ctx0" brushRef="#br0" timeOffset="71044.4059">20590 3570 9,'0'0'152,"0"0"4,0 0-6,0 0-6,0 3-9,0-3-5,0 0-4,0 0-5,0 0 0,0 0-7,0 0-3,0 0-4,0 0-5,0 0-2,0 0-6,0 0-3,0 0-12,0 0-1,0 0-5,0 0-3,0 0-4,0 0-4,0 0-3,0 0-3,4 2-7,-4-2 0,0 0-7,0 0 1,0 0-7,0 0-3,0 0-1,0 0-4,0 0-4,0 0-1,0 0 0,0 0-3,0 0-6,0 0 4,0 0-2,0 0-2,0 0-2,0 0 1,0 0-4,0 0-1,0 0 0,0 0-1,0 0 0,0 0-3,0 0 8,0 0-10,0 0-5,0 0-21,0 0-19,0 0-28,0 0-28,0 0-36,0 0-34,0 0-22,0 0-16,0 0-145,-16-9-381,5 5 169</inkml:trace>
  <inkml:trace contextRef="#ctx0" brushRef="#br0" timeOffset="72075.8977">17163 3921 141,'-5'2'165,"-4"-2"-1,5 1-12,4-1-7,-9 0-2,9 0-8,-7 1-7,7-1-9,0 0-8,-6 1-7,6-1-7,0 0-7,0 0-9,0 0-7,0 0-8,0 0-4,0 0-7,0 0 2,12 5-1,-2-1-2,0 2 0,9-4 3,2 3-6,6 0-2,6-1 1,2 2-2,3 1 0,14-5 4,1 3-8,3-2-5,-1-2 2,6 2-3,0-3-6,7 5 4,-4-7-2,1 2-3,2 0 0,-1 0-3,2-3-3,-3 6 1,-3-3-4,-4 0 1,-3-6-1,-1 5-5,-13 0-4,-5 2 3,2-2 6,-5 1-11,1 0-1,-3-2 1,-2 0-7,-8 1 14,-2 0-13,-6 0 3,0 1-2,-3 0-1,-3 0 4,0-1-3,1 1-1,-8 0 2,11 0-1,-4 0 0,-7 0-2,0 0 2,9 0-2,-9 0 0,9-1 0,-9 1 0,5 0-5,-5 0 0,0 0 4,0 0 0,0 0 10,7 0-11,-7 0 1,0 0-2,0 0 1,0 0 2,0 0 4,0 0-5,4-3-2,-4 3 2,0 0-2,0 0 4,0 0-3,0 0 2,0 0 2,0 0-2,0 0 1,0 0-1,0 0 3,0 0 0,0 0 3,0 0-8,0 0 7,0 0-2,0 0 0,0 0-3,0 0 6,0 0 4,0 0-11,0 0-2,0 0 4,0 0 1,0 0-1,0 0 10,0 0-14,0 0 5,0 0-3,0 0 0,0 0-1,0 0-1,0 0 1,0 0 0,0 0 1,0 0 3,0 0-8,0 0-12,0 0-20,0 0-24,0 0-40,0 0-36,0 0-46,3-5-33,3 3-9,2-2-22,2-3-141,10-3-417,12-1 185</inkml:trace>
  <inkml:trace contextRef="#ctx0" brushRef="#br0" timeOffset="72815.8673">20834 3052 53,'3'-3'130,"-2"-1"-3,1 0 7,0 1 11,-2-1 0,0 4-1,9-4 2,-9 1 0,0 3 0,0 0-4,0-6-1,0 4-1,0 2-3,0 0-14,0 0-11,0 0-16,0 0-8,0 0-13,0 0-7,0 0-6,0 19-4,0-2-6,-4 12 1,4-4-9,-5 8-1,3-4-6,0 5-3,2-1-2,0-1 0,-1-1-6,1-1-2,1-4-2,-1 1-1,0-2-3,0-7 2,0-2-3,0 0-4,0-4 4,0-3-4,0 0 5,0-3-6,0-2 1,0 0 0,0 3 3,0-4-5,0 1 7,-4-1 0,4-3 1,0 4 1,0-4 2,-2 4-4,2-4 5,0 0-8,0 0-8,-17-8-7,8 2-11,-3 1 1,-1-8 0,-1 4-3,0-3 1,-1-1-2,-2-2 2,5 3 1,-3-1 1,2-1 7,0 2 0,3 0 11,2 6 6,2-1 3,1 3-3,1 0-5,0 3-3,0-4-5,4 5 2,-1-4-5,1 4 4,0 0-6,0 0 5,-2 10-1,5-3 3,1 1-5,5 5 2,1-1-1,3 1 5,4-2-7,-3 4 7,1-3-4,7 2 3,-7-4-2,2 0 2,-1 0 0,2-5 0,-2 1 3,1-1 0,0-2 4,1 0-2,0-2 12,1-2-4,1 1 7,-1-4 5,0-1 1,-3-4 5,2 2-3,1-3-2,4-4 0,-5 2 0,-3-2-6,2 3 2,-2-1-3,-7 3 4,1 2 1,1-3-6,-1 3 1,-4 2 0,2 2-5,-3 0-1,0-1-3,0 2-9,-2 0-2,-2 2-10,4-3-18,-4 3-18,0 0-25,0 0-18,0 0-14,5 7-22,-5-7-39,-9 13-56,-1-5-31,0 3-209,-2 3-497,-2-4 220</inkml:trace>
  <inkml:trace contextRef="#ctx0" brushRef="#br0" timeOffset="73270.2504">20810 3812 89,'0'0'133,"-2"-3"-18,0-1-8,2-1 0,0 5-11,-5-5 1,3 2-14,0-1-12,2 4-1,-10 0-8,1 0-6,-2 1-6,-6 5-4,-3 1-4,-3 5 6,-3 2-1,-2 1-3,1 2 3,0 1-5,-1-1-2,3 1 0,5 0-1,0 0-3,8-4-2,-2 1 1,4-1-4,0 2 1,8-6 3,-2 2 8,0 0 1,4-2 7,0 0 2,4 2-2,1-5 5,5 3 0,1-1-2,2-3-2,-1-1 2,8-2-3,-1 0-1,8 2 5,-4-6-4,4 1-1,-8-1-4,4-1-1,-5 0-2,0 0 0,-4 0-3,-6 1 0,2-1-2,-1 3-5,-4-2-2,1-1-1,-6 2-5,8-1 1,-8 1-7,8-1-11,-8 1-16,3-2-16,-3 2-23,4-3-33,-4 3-26,0 0-21,2-5-41,-2 2-18,0 3-8,0-7-152,0 7-374,-4-4 166</inkml:trace>
  <inkml:trace contextRef="#ctx0" brushRef="#br0" timeOffset="75086.6032">3314 3949 30,'-1'-5'189,"1"5"-3,0 0 1,0 0-6,0 0-8,0 0-3,0 0-13,0 0-11,0 0-18,0 0-6,0 0-13,0 0-8,0 0-11,0 0-2,0 0-14,0 0-1,0 0-5,0 0-6,0 0-5,0 0-8,0 0-3,0 0-4,0 0 0,0 0-7,0 0-4,0 0-6,0 0 4,0 0 2,0 16-4,5-9 3,-4 4-2,3 1 1,1 5 1,4 1-6,4 3 10,-4 6-12,0-4-2,1 5 2,-1-1-3,0 2-1,4 0-1,-2-4-3,1 3 0,-5-4-1,2 1 1,-1-1-1,-3-4-4,3 5 6,-3 0-2,-1-8-1,0 1-2,-2-2 0,1-5 1,-1 5 0,2-3-2,-3 0-1,-1-4-1,0 3 5,0-1-5,4-2 8,-4-3-13,1 0 4,-1-1-1,2 2 0,-2-7-3,0 8 1,1-5-1,0 1 0,-1-4 2,0 0 1,3 6-3,-3-6 1,0 0 0,1 4 6,-1-4-4,0 0-2,0 0 1,0 0 1,0 0-2,0 0 2,0 0-2,0 0 4,0 0-3,3 4 2,-3-4 2,0 0-5,0 0 6,0 0-6,0 0 10,0 0-10,0 0 3,0 0-3,0 0 5,0 0-11,0 0-12,-8-16-5,3 13 0,1-2-1,-5-1 1,3 0-5,-2 1 3,-3-1 5,3-2-3,-2 2 6,-4 0 0,5 0 5,-2 0-4,-1 0 4,-1 2 8,4 1-5,-1-2 3,2 1 5,0 2 5,3-2 5,5 4 0,-10-4-1,10 4-3,-5-1 3,5 1 1,-8-3-1,8 3 0,0 0 2,-5-4-5,5 4 1,0 0 1,0 0-2,0 0-1,0 0 0,0 0-3,0 0 4,0 0-7,0 0 1,0 0 1,0 0 4,14 20 0,-7-13 11,5 3-13,0-1 6,2 4-2,-1-3 10,1 4-9,2-2-5,1 0 6,-3 0-2,0-2 0,-1 1-3,-3-3-3,0 0 4,2-2 0,-4 2 4,2-3-6,-4-2 1,-2 1 0,2-2 0,1 1 8,-7-3 3,5 3 8,-5-3 4,5 4 8,-5-4 9,5 2 8,-5-2 2,0 0 17,0 0-10,0 0 4,12-7-15,-2-3-14,-4-7 10,6 3-9,1-10 1,4 0-7,-1-5-7,0 3-2,2 1-3,-4 1 4,4 1-7,-3 2 4,-3 5-14,-2 1 7,-2 4-6,-1-2 7,0 3 6,-2 3-15,-1 2 2,-1-2 1,2 4-4,-4-1-8,4 0 7,-5 4-7,4-7-3,-4 7 1,1-4-11,-1 4 1,4-2-17,-4 2-16,0 0-10,0-3-15,0 3-19,0 0-24,0 0-26,0 0-23,0 0-38,0 0-7,0 0-18,0 0-15,9 9-11,-9-9-180,1 8-469,2-3 209</inkml:trace>
  <inkml:trace contextRef="#ctx0" brushRef="#br0" timeOffset="76041.5687">4250 4638 44,'7'3'206,"-7"-3"-3,0 0-7,0 0-7,0 0-9,0 0-13,0 0-16,0 0-14,0 0-11,0 0-11,0 0-5,0 0-6,0 0-3,0 0-4,0 0-2,0 0-5,0 0 0,0 0-15,0 0-9,0 0-1,0 0-1,0 0 1,4-4-5,-4 4 1,0 0-5,0 0-11,0 0-1,-1-7-5,1 7-5,-3-5 0,3 5-5,-1-5-5,1 5-1,-2-7-4,0 3-2,0 2 0,-2-2 0,4 0-5,-4-2 0,4 2 1,0 4 8,-5-5-12,2 0 5,2 3 2,1 2-1,-6-5 1,6 5 1,-3-4-5,-3 3 5,6 1-11,0 0 1,-7 0 0,7 0 0,0 0-5,-9 0 0,3 4 1,-4 0-2,-1 3 3,1-2-3,-5 4 1,1 4-2,-3-1 1,6 1 2,-5 3 2,-2 2 3,4-1-4,-1 3-9,4-2 5,2-2 1,-4 6 3,3-5-6,2-3 2,3 3 4,-3-1-3,2-2-2,2 2 2,1 0-1,1-2 2,-1 1-1,2-4 0,1 2 1,-1-1-2,2-2 1,0 3 1,-1-1 14,3-2-8,2 0-2,4 1-4,-4 1 5,-1-4 0,5 2-1,-3-5 5,6 6 0,-2-6 3,4 1 0,-3-1-2,4-1 0,0-1 1,4 1-2,-3-4 3,4 3-3,-7-6 2,2 3-8,-2 0 3,6 0 2,-4-2-1,1-2-3,3 1 6,-5 1-4,-5-1 1,5 0-4,-3-2 1,-2 4-1,-2 0 0,1-1-4,-2-1-1,-1 3 10,-5 0-2,8-2 0,-8 2-4,8-4-1,-8 4 0,5 0 0,-5 0 10,6-1-11,-6 1-2,0 0 7,0 0-4,0 0 4,6-2-4,-6 2-1,0 0-2,0 0 0,0 0 3,0 0-3,0 0 0,0 0-4,0 0 5,0 0 3,0 0-2,0 0 1,0 0-1,0 0 4,0 0 0,0 0-4,0 0 1,0 0-6,0 0 7,0 0-4,0 0 8,0 0-4,0 0-3,0 0 2,0 0-4,0 0 5,0 0-5,0 0 2,0 0 1,0 0-3,0 0 0,0 0 2,0 0-5,0 0-7,0 0-6,0 0-10,0 0-8,0 0-14,0 0-17,0 7-18,0-7-24,0 0-21,0 0-32,0 0-42,0 0-23,0 0-18,0 0-180,0 0-459,0 0 203</inkml:trace>
  <inkml:trace contextRef="#ctx0" brushRef="#br0" timeOffset="80271.9417">10085 6433 79,'0'0'116,"0"0"-2,0 0-15,0 0 5,0 0-5,0 0-10,0 0-1,0 0-8,0 0-5,0 0-6,0 0-6,0 0 0,0 0-5,0 0-1,0 0-6,0 0 2,0 0-4,0 0-3,21-3-2,-12 1-2,-2 2 2,4 0 14,-1-1-3,3-1 2,4 2-4,0-2-3,3 1 1,0 0-1,9-4-3,-1 5-4,3-2-3,0-1 2,-3 5-6,1-4-17,1 1 1,-2 2-3,-1-2 3,-3 1-5,3-1 1,2 1 2,-9 0 1,9 0-1,-1-3-2,-2 5-1,-4-1-3,0 0 5,0 0-1,-2-2-3,2 1 1,3-1 6,-2 1-4,-1 0-1,7-1 5,-1 1-2,-1-3 0,-6 4 0,1-1 1,0-1 1,7-1-3,-11 2 2,3 0-5,0 1 1,-1-2-2,3-1 2,-2 4-1,1-4-1,0 1 1,-1 1-4,0 1 1,7-2-3,-9 1 3,3-1-2,0 1-1,-3-2 0,3 2 1,0-1-1,5 1-2,1-1 8,-10 0-2,2 1-7,-2 0 4,1 0-4,-1-1 0,1 1 2,-1-1-3,-2-2 0,3 2 2,-2-1-1,1 0 2,-4 2-1,-1-2 0,2 2 0,-3 0 1,1-3 9,7 1-7,-1 1-3,-2 0-1,2 0 0,0-3 0,1 4 0,-1-3-2,1 2 1,-2 0-1,4-2 0,1 0 0,-1 2 6,-1 0-3,1 1-4,-3-3 1,2 3-1,-1-1-3,0 1-1,-2 0 2,1-3 1,-1 2-1,0 0 1,-5-2 1,1 3-4,0-1 3,-2-2 0,0 3-1,0 0 0,2-3-2,-1 3 3,2-2-1,-2 2 2,4 0-3,0-3-1,3 4 1,-2-2 1,1-1 3,-3 4-1,5-4-3,-2 4-1,4-2 2,-4 0 0,1-2 0,-1 2 0,0 0 0,-2 0-1,-4 0 5,1 0-5,2 0 2,-2-2 7,-4 2-6,0 0-5,3-1 7,-2 2-8,2-3 3,-1 3 0,1-2-1,-1 1 4,1-1-2,1-1 3,2 2-5,4 0 6,0 0-3,-1 0 0,4 0 5,-1 0-5,-1 2-2,7-1-1,-5-1 1,2 0 0,-1 0 1,-2 0 0,1 0 0,-2 1-1,3 0 1,-3 3 2,0-3 6,1-1 1,-3 2-10,1-2-2,3 0 2,-5 2 1,5-2 1,0 0-4,-6 0-1,7 0 2,-1 0 0,-2 0 3,-2 0 1,3 0-1,0 3 2,-3-3-4,2 0 1,-1 0 5,0 0-5,9 1 0,-8 1-2,0-2 1,0 0 1,7 1 1,-8-1-1,-1 0-2,2 0 0,3 3 4,-2-6 2,6 6-5,-9-2 1,3-1-1,6 1 2,-1-1 0,-3 0-1,-5 0-2,4 3 2,6-3 0,-8 0 0,7 1 0,-7-1 2,6 1-3,1 2 5,-7-3-5,0 1 1,-1-1 4,3-1-4,0 0 0,5 1-1,-8-2 5,3 2-6,-3 0 4,1 0 1,0 0-3,-2 0 8,2 0-4,-5-1 2,4 0 1,-8 1-7,0 0 6,1-3-1,1 3 3,-2 0-5,2 0 3,1 0 1,-3 0 2,1 0-2,6-1-2,-6 0 0,5-2-1,2 2 5,-2-1-6,0 1 5,-1 1-4,0-3 0,2 6-1,-1-6-1,1 1 2,-3 2-2,3-2-2,1 2 3,-8-1 0,0-1 0,-1 2-1,1-2-2,-1 2 2,-2 0 1,2-1 1,0 0-4,0 0 3,-1-1-2,4-1 2,-3 3 2,-1-2-1,4 0-3,4 2 0,0-2-2,1 2 4,-1 0-6,0-1 7,0 1-5,0 1-1,-4 1-2,-1-2 7,0-2 0,2 2-4,5 2 2,0 0-2,-1-1-1,1-1 4,-1-1-2,0 1 3,-1 1-3,3 0 3,-1 2-5,2-3 3,6 0 1,-6 0-2,-1 0 0,-1 0 0,-2 2-3,-1-2 3,0 1 0,-3-1-1,-1-1 1,-3 1-5,2-2 6,-2 2 1,-1 0 0,2 0 1,-3 0-1,0 0 2,-1 0-1,1 0-2,0-3 0,-3 3-4,2-1 5,-7 1-3,14 0 0,-7-1 1,1 1 1,0-2 0,1 2 0,4-2-2,-3 1 1,-1-1 3,0 2-2,1-1-2,-3 2 3,-2-3-2,-5 2 5,10 0 5,-10 0 5,9-1-1,-9 1 7,4 0-1,-4 0-1,0 0-1,0 0 2,0 0 2,9-2-4,-9 2-1,0 0 9,0 0-3,0 0 4,0 0 0,0 0 2,6 0 2,-6 0 8,0 0-6,0 0 1,0 0 1,0 0 10,0 0-14,0 0 1,0 0-3,0 0 0,0 0 1,0 0-5,0 0 0,0 0-8,0 0 4,0 0-4,0 0 0,0 0-5,0 0 1,0 0-3,0 0-3,0 0-3,0 0-2,0 0 0,0 0 5,0 0 1,0 0 3,0 0-11,0 0 1,0 0 8,0 0-9,0 0-6,0 0-3,0 0-10,0 0-10,0 0-12,0 0-20,0 0-19,0 0-21,0 0-24,0 0-33,0 0-34,0 0-22,0 0-10,0 0-33,0 0-183,-20 4-476,7-3 211</inkml:trace>
  <inkml:trace contextRef="#ctx0" brushRef="#br0" timeOffset="84488.5327">8920 12956 39,'-3'-5'146,"0"0"-3,-1 0-6,-1 1-12,1 1-6,-1-1-16,-2 1-15,0 3-3,7 0-12,-18 3-4,8 1-8,-5 6-7,-1 4-7,-4 1-2,2 9-3,-3 1-11,2-1 4,1 6-2,1-1-5,3-1-4,5 1-6,1-1-4,3-2 3,1 0-1,4-7-4,0 8 1,4-8-3,1-2 0,1-2 8,3-1-7,-3-2 6,3-5 4,3 1 1,0-4 0,2-1 10,6-3 3,-5-3 4,2 1 0,3-5 7,-2 0 2,-1-3 6,2 0-3,4-6 0,-9 3 2,-1-2-6,2-9-5,-4 8-2,2-7 1,-4-1-5,-1 5-3,-2-6-2,2 0-3,-6 0 0,1 6-7,-3-1 1,0 2-4,-2 1-1,0 1 1,-3 2 0,0 2-7,-1 2 1,-1 0-4,-1-1-3,-4-1-1,1 6-13,-4 2-13,1-1-12,-4 2-10,4 3-26,-4 0-20,0 3-15,0-1-25,3 2-25,-2 4-10,2 0-144,-1 1-335,1 1 148</inkml:trace>
  <inkml:trace contextRef="#ctx0" brushRef="#br0" timeOffset="85128.3486">8843 13344 218,'1'2'207,"-1"-2"-20,0 8-20,0-2-15,0 12-16,0-1-13,0 6-9,-1 6-14,-1 0-10,2 0-8,0 3-8,0 2-9,0 0-4,2-1-10,-4-4-2,4 5-5,-1-7-5,-1-3-5,0-3 0,1 2-7,-1-6 0,3-5-5,-3-3-2,-3 2-2,6-5 0,-1 0-3,-2-1-1,0-1 7,0 1-4,0-3 1,0-2-4,0 0-11,0 0-10,0 0-9,0 0-1,-5-14 1,5 6-4,0-4 4,0 2 4,0-1 2,0 1 3,0 1-5,0 0 6,-1 3 7,1-1 5,0 3 4,-3-1 2,3 1-3,-4 1 7,4 3-7,-10 0-4,10 0-1,-18 6 1,4 0-5,-3 2 0,1 2 5,-1 2-2,-1 1-2,0-1 4,-2 2-3,3-2-1,4 2-1,1-9-1,3 5 5,1-3-5,1 0 1,0-2-1,2-1 1,1-1 1,0-1-8,1 1 6,3-3-2,-3 3 0,3-3 3,0 0 3,0 0 0,0 0 0,12-11 3,-7 2-5,8 0 1,-2-3-1,4-2-3,2 2 9,-2-4-3,-1 7 2,2-5-5,-1 2 2,-5 4 2,0 0 3,0-1 0,1 3 4,-5 2-1,2 1 1,-1 1 1,0-1 0,3 1 8,-1 4 5,0 3-8,1 1 0,1 1 0,0 2-1,3 4 1,-2-1 1,2 2-1,-3 1-4,-1-1-3,1 3 0,-2-2-1,0-1-1,3 1 0,-2-1-3,-2-2-1,-2-2 6,2 0-6,-3-3 2,2 1-4,-4-1 0,0-3-4,1 1-8,-4 0-13,6-2-4,-5 1-11,2-1-10,-3-3-19,0 3-26,0-3-26,0 0-28,0 0-26,0 0-140,-10-13-336,6 8 150</inkml:trace>
  <inkml:trace contextRef="#ctx0" brushRef="#br0" timeOffset="85658.6623">8914 13469 33,'-3'-4'127,"0"1"-4,0 2-18,3 1-6,-9 0-14,9 0-6,-14 7-13,5-1-1,-5 3-6,-1 2-5,0 2-3,-1-2-4,2 3 3,-2-4-5,0 3 8,1 0 2,2-2 2,0-1 3,2-2-1,3-3 4,1 2-2,1-4 2,2 1 4,-1-3 7,1 3 3,4-4 1,-5 2 0,5-2-4,0 0 0,-4 3-5,4-3-10,0 0-6,0 0-4,7-14-8,-1 9-1,1-5-6,1-3-2,2 0-3,1-2-1,-1 1-4,0 0 0,1 1-3,-3-3-1,3 1-3,-1 3 2,-6 1-1,3 1 4,0 2 3,-1-1 0,-2 5 2,1-3 2,-1 5 1,0-3-3,-3 1 0,3 1-1,-4 3-6,4-5 3,2 5-6,-6 0 1,7 0-3,1 1 3,-1 4-2,5 3-3,2 0 8,6 4-5,4 4-3,-2 1 2,5 2 2,-2-1-2,4-1-1,-3 3-2,-1-3-2,-1 1-3,-1-3 4,-2 2 0,-6-7 3,5 0-5,-6 1-4,-5-4 3,0-2-5,-3-2 0,2 2 2,-3-1 2,0 1-2,-2-4-4,2 1-2,-5-2-4,5 7-12,-4-6-9,-1-1-15,4 4-11,-4-4-18,4 2-16,-4-2-19,0 3-19,0-3-18,0 0-24,-4 8-42,-2-7-162,6-1-399,-12 3 177</inkml:trace>
  <inkml:trace contextRef="#ctx0" brushRef="#br0" timeOffset="98358.7459">10892 5652 33,'0'0'104,"0"0"-8,0 0-1,-2 4-4,2-4-3,0 0 4,0 0-3,0 0-5,0 0 8,0 0 4,0 0-4,0 0 3,0 0 3,0 0 0,0 0 0,0 0 2,13-12-3,-10 7 3,3-3 0,2-1-4,3-5-6,-1-1-6,7-4 13,4-2-5,1-2-3,1-1-7,-1-3-4,3 1-3,9-8-9,-7 7-5,7-9-5,5 2-1,-12 10-6,12-7-7,-10 9-5,1 0-19,-1-2-5,1 1 7,-5 1-3,8 1-5,-6-1 0,-2 3 0,1 0-3,-4-1 0,-4 3-1,1 5-4,-5 3 14,-6-2-12,1 4 0,-1-2 0,2 2-1,-5 0 0,3 0-3,-3 2 1,-1 2 4,2-1-3,-2 0 3,0 0-4,-4 2 1,0 2-2,5-4 1,-5 4 1,2-4-1,-2 4-3,0 0-4,2-2 5,-2 2-5,0 0-5,0 0-3,0 0 1,0 0-4,0 0 0,0 0 2,0 0 0,0 0-4,0 0 1,0 0-5,0 0 1,-17 0 0,7 1-3,-3 3-1,-2-2 1,-3 3 7,-4-1-8,0 2 9,-4 3-2,5-4-1,1 2 5,0-2-2,-1 0 4,1 0-2,1 2 1,3-4 3,3 0-3,0 1 3,3 0-1,-2-1 2,6-3 2,1 3 3,0-3-5,2 3-3,3-3-9,-9 1-6,9-1-12,0 0 0,-5 3-1,5-3 9,0 0 1,0 0 3,0 0 0,0 0 7,0 0 4,17-5 6,-7 0-6,3 2 1,0-2 3,6-1 2,-1 1 9,2-1-8,2 0 6,-6-1-2,3 2 4,0-1 0,-2 1 3,-4 1-9,-1 2 9,-2-1-1,0 0 5,-2 1-2,-2 0 5,-2 1 3,1 0-1,-5 1 1,7-3-1,-7 3 3,10 0-11,-10 0 13,5-1-9,-5 1 1,0 0 0,5-1 0,-5 1 0,0 0-5,0 0 4,0 0 0,0 0-7,0 0 2,8 0 1,-8 0 0,0 0 2,0 0-6,0 0 2,0 0-4,0 0 3,0 0-2,0 0-4,0 0-2,0 0-2,0 5 0,0-5-1,5 6 2,-5 0 0,2-1 7,-1 2-6,4 5 1,-5 0 0,4 4 3,-1-1 0,0 5 2,0-1-3,1-2-2,-2 2 4,2-1 2,0 0 2,-2-3-2,-1 2 3,2-2 1,0-6-3,-1 2 0,0 0-1,0-1 0,-2-4-1,0 1 4,2-1 2,-1-2-4,-1-4 0,0 8 3,0-8 2,0 3-3,0-3 0,0 0-1,2 7 3,-2-7-1,0 0-1,0 0 2,-2 6-2,2-6-2,0 0 3,0 0 0,0 0 3,0 0-1,0 0-8,0 0-7,0 0-9,0 0-5,0 0-20,0 0-11,0 0-9,0 0-8,0 0-20,0 0-36,0 0-29,0 0-155,0 0-336,4-18 149</inkml:trace>
  <inkml:trace contextRef="#ctx0" brushRef="#br0" timeOffset="99952.355">12609 4707 40,'0'0'157,"0"0"-13,0 0-8,0 0-19,0 0-13,0 0-13,0 0-8,0 0-7,0 0-16,0 0-3,0 0-11,0 0-6,0 0 0,0 0-10,0 0-1,0 0 4,0 0-4,0 0-14,0 0 8,0 0-2,0 0-3,0 0 0,0 0-1,0 0-5,0 0 2,0 0 0,0 0-2,0 0 10,0 0-1,0 0-2,0 0 4,0 0 6,0 0-3,0 0 5,0 0 5,0 0-2,0 0 6,0 0 3,0 0 5,0 0 1,0 0-1,0 0 0,4-2-6,-4 2-2,1-5-1,-1 5-7,3-4-4,-2-3-3,0 2-3,-1 1 1,0-2-5,2 0 9,-2 2 1,1-1-3,-1 3 1,0-4-4,1 1 2,-1 1-2,0 4 1,-1-9 2,0 6-6,1-2 0,0 5-5,-2-6 2,1 3-2,1 3-3,-1-7-1,1 4 2,0 3-3,-3-4-4,3 4 6,-2-3-7,2 3 0,-6-4 2,6 4-4,-1-5-1,1 5 0,-5-1 7,5 1-8,-7-2 0,7 2-1,-10-1-1,10 1-1,-9 0 2,1-1 1,8 1-2,-12 1 0,4 0-2,-4 3 8,3 0-5,1 0 1,-2-2-14,0 4-5,-2 0 6,2-2-1,-2 3 1,1-1 8,-2 1-4,0 1 0,-1 2 3,1-1 1,3 1 1,-2 0-5,-1 2 5,3-3-2,-1 3 1,0 3 2,1-2-3,1 3 0,0-3 6,-1 0-4,1 1 3,-1 1 1,4 0-1,-1 1-1,1 0 2,0-1 0,1 1-4,2-1 3,-3 0 1,2 1-2,0-2 5,0-2-2,3 1-2,0-1-3,1-1 2,0 2 1,1-5-3,-1 4 3,3-3-3,-2-2 2,3 1-3,-2 1 1,2-2-1,-1-2 2,1 1-3,0-1 5,1-1 1,0 0-2,1 0-1,3-3 3,-1 2 5,2-1-3,3 1 0,-4-3 1,4 1 2,-1-1 1,1-1-3,0 0-3,3 1 5,0-2 0,-4 0-2,2-1-2,3 2 3,-3-2-3,-4 0 5,2 1-7,1-1 4,-7 2-4,4 1 0,2-3 4,-5 2-4,-1 0 4,-6 1 1,11-3-5,-5 2 4,-6 1-2,0 0 0,9-2 2,-9 2-5,0 0 4,6-2-3,-6 2 0,0 0-2,0 0 5,0 0-1,0 0-4,0 0 6,8-3-6,-8 3 5,0 0-4,0 0 3,0 0-3,0 0 1,8 0-2,-8 0 4,0 0 1,0 0-4,0 0 1,0 0-2,0 0 3,0 0 1,0 0-2,0 0-2,0 0 7,0 0-2,0 0-2,0 0 2,0 0 1,0 0-3,0 0 0,0 0-2,0 0 2,0 0 2,0 0-2,0 0 2,10 0-4,-10 0 3,0 0-4,0 0 5,0 0-6,0 0 5,0 0-2,0 0-1,0 0 1,0 0 3,0 0-1,0 0 1,0 0-2,0 0 2,0 0 4,0 0-2,0 0-2,0 0 1,0 0 4,0 0-2,0 0 4,0 0-5,0 0 4,0 0-2,0 0 2,0 0-2,0 0 4,0 0 0,0 0-2,0 0 3,0 0-2,0 0-1,0 0 4,0 0-6,0 0 10,0 0-7,0 0-3,0 0 2,0 0-2,0 0 7,0 0-5,0 0 6,0 0-8,0 0 2,0 0-3,0 0 2,0 0 3,0 0-4,0 0 1,0 0-2,0 0 3,0 0-2,0 0 2,0 0-2,0 0 0,0 0-1,0 0 4,0 0 3,0 0-8,0 0 4,0 0-3,0 0 5,0 0-3,0 0 2,0 0-3,0 0 0,0 0 4,0 0-2,0 0-2,0 0-1,0 0-1,0 0 1,0 0-1,0 0-1,0 0 10,0 0-10,0 0-1,0 0 1,0 0-1,0 0 2,0 0-1,0 0-1,0 0 2,0 0-1,0 0-4,0 0 2,0 0 0,0 0 1,0 0-2,0 0 0,0 0 2,0 0 0,0 0-5,0 0 4,0 0-5,0 0 1,0 0 0,0 0 2,0 0 1,0 0-3,0 0 2,0 0 6,0 0-4,0 0-4,0 0 0,0 0 1,0 0 4,0 0-5,0 0 4,0 0-3,0 0-7,0 0-13,0 0-10,0 0-15,0 0-14,0 0-10,0 0-24,0 0-10,0 0-30,0 0-23,0 0-13,0 0-11,0 0-129,0 0-337,0 0 150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17:31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3835 13075 88,'-6'-3'215,"0"1"-26,6-2-17,-4 3-18,0-3-10,4 4-13,0 0-10,0 0-6,0 0-3,0 0-11,10 11 0,-2 0 1,4 0 6,3 3-6,3 6 4,3-1-3,-2-2-3,1 1-2,0 0-6,-3 2-1,-3-6-2,-4 2-6,4-2 2,-1 0-4,1 0-3,-1-1 2,-4-4-5,1-1-6,-1-1-5,-1-3-8,-3 1 0,5-4-10,-3-2-1,4-6-5,4-5-2,9-10-2,-1-4-8,11-18 1,12-33-1,7 6-2,1-2-3,5-1-1,-4 1-8,7 5-3,2 3-12,-1 3-8,-12 23-13,0 0-29,26-7-41,-25 15-60,2-2-50,1 5-60,-4 5-231,-1-4-534,-17 14 237</inkml:trace>
  <inkml:trace contextRef="#ctx0" brushRef="#br0" timeOffset="699.9237">11775 13965 104,'0'0'161,"-2"-5"-19,0 2-9,2 3-3,2-5-5,-2 5-4,0 0-7,0 0-6,0 0-4,0 0-6,3-2 3,-3 2-4,0 0 3,11 5 3,-4 0 1,1 4-7,0-1 3,-1-1-5,6 10-1,-8-2-5,4 2-2,1-3-3,1 3-3,-3 2-6,2-1 0,-3-1-1,-1-1 8,5 0-12,-5 0-4,0-4 0,-1-2-1,3-1-6,-4 0-3,5-1 0,1-5-5,2-2-3,5-3-3,10-7 0,5-9-5,22-14 1,30-24-5,7-8-4,3-12-4,19-14-16,8-5-38,6-2-78,8 5-121,0-1-332,6 4-603,-17 17 267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0:27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8533 14475 85,'0'0'114,"0"0"-12,0 0-9,0 0-7,0 0-8,0 0-11,0 0-4,0 0-11,0 0 15,0 0-11,0 0 4,0 0-8,0 0 3,0 0-4,0 0-1,0 0 1,0 0-9,-16 1 0,16-1-10,0 0 3,0 0 4,0 0-1,-9-5 1,9 5 0,-5-3-1,0 1-9,2-1 6,-3 1 10,-1-2-2,1 1-1,1-1 3,-3 0-1,5 0 3,-4 1 1,4 0-5,-3 0-3,3 0-3,3 3-7,-5-3-4,5 3-6,0 0-2,0-4 1,0 4-1,0 0-1,0 0 4,0 0-1,11 9 3,-5-4 0,2 3-5,5 4 5,-4-3-1,3 5 0,-1-1-1,0 1 1,0 0-1,0-1 3,1-2-4,-3-1 0,1 4 5,-3-6-3,0 1-2,-3-5 0,2 0-4,-2 1 3,1-3 2,-1 1 0,0 1 6,-1-3 0,3-1 2,3-5 0,0 0 4,3-10 0,8-4-13,2-7 0,12-13 3,2-4-3,5-1 2,17-22-4,-17 20 1,19-17 0,-19 16-5,4 2 3,3 6 0,-4 0 0,-1 4-1,-4 3-2,-10 9-2,-2 3 0,0 3-1,-11 5-5,-2 1-1,-3 5 5,-1-1 0,-4 2-1,-1 2 2,2-4-5,-3 4 0,-2 0-4,3 2 6,-5 1 0,4-3 0,-4 3-4,5-4 1,-5 4-6,0 0-7,3-3-15,-3 3-12,0 0-17,0 0-8,0 0-19,5-1-12,-5 1-14,0 0-28,0 0-9,0 0-13,0 0-16,0 0-1,0 0-8,0 0-120,0 0-324,0 0 144</inkml:trace>
  <inkml:trace contextRef="#ctx0" brushRef="#br0" timeOffset="832.5902">13790 14307 11,'-13'0'138,"3"0"-1,-1 0 3,3 1-8,1-1-9,2 1-10,5-1-4,-9 0-13,9 0-8,-9-1-2,9 1-9,0 0-1,0 0-1,0 0-7,0 0 6,-5 3 8,5-3-6,0 0 0,7 9-3,-3-4-1,2 4 0,-2 2 0,3 6-1,1 1-6,-1-1-7,1 0-6,1 6-2,0-6-7,0 0-2,0 0-3,-1 2-4,4-4-4,-3-1 1,0 0 0,-2-6-3,2 1-3,-2-1-2,1-3 2,2-1-2,-4-1-2,6-3 6,3-3 1,11-11 3,0-2-3,4-6-3,17-13 3,-3-4-6,5 1 2,-1 0-5,-2-2-2,2-1-2,-3 3 0,1 1 2,-6 3 0,-3 4-2,-11 8-4,-3 5-1,-1 2-1,-10 3-1,3 2-1,-6 3-1,-4 1 3,2-1-3,-5 3-2,2-3-12,-4 2-9,4 1-11,-3-3-13,-1 5-7,0 2-14,-5-8-18,3 5-19,0 1-27,2 2-26,-2-3-20,2 3-28,-3-3-154,3 3-383,-4-2 170</inkml:trace>
  <inkml:trace contextRef="#ctx0" brushRef="#br0" timeOffset="2167.0079">19376 14517 88,'-6'-3'114,"2"1"-10,4 2-6,-5-3 5,5 3-2,-1-5 6,-3 2 1,4 3 1,0-4-11,0 4 4,-1-6 6,-1 3-3,2 3 2,-1-5 10,1 5-6,0 0-6,1-4-6,-1 4-4,0 0-8,0 0-10,0 0 2,0 0-4,0 0-5,0 0-8,0 0 0,3 11-5,-3-4 3,0 1-4,5-4-4,-5 10 4,4-4-1,0 0-6,-2 1-1,2 2-10,-1-5 4,1 4-4,-2-4-3,2 4-4,-1-6-1,-2 1-1,1-2 0,0 3-4,5-3-4,-6 0 2,1-1-4,2 0 1,-2 2 1,2-5-4,-4-1 7,10 0-4,2-3 0,6-5 0,7-5-3,2-3 1,2-5-2,16-6 1,-1 0 0,0-4-3,2-2-2,0 0 0,7 0-5,-5 2 4,-3 0 0,2-4-5,-2 6 0,0-1-1,-3-1 3,0 5-2,-13 5-3,3 0 3,-2 2-4,4 0 4,-1 1 1,-1 0 0,-1 2-6,-3 3 1,2-3-1,-4 3 4,-4 0-2,-3 4-2,-4 1 6,-2 1-6,2 0-4,-4 0 6,-3 3 1,-2 1-5,-1-2 0,1 2 1,0 1 1,-3-1 3,-1 0-6,2-1 5,-4 4 3,2-5-7,1 3 4,-1 0-1,-2 2-1,0 0 1,0 0-4,0 0 2,4-4 1,-4 4 0,5-1-2,-5 1 2,0 0 2,0 0-6,0 0-2,0 0 3,0 0-2,0-5 1,0 5 1,0 0-1,0 0 2,0 0-1,0 0-1,0 0-1,0 0 0,0 0 4,0 0-2,0 0-1,0 0-1,0 0 2,0 0 2,0 0 2,0 0-2,0 0-3,0 0-1,0 0 8,0 0-4,0 0-2,-11 7 1,11-7-1,0 0 0,0 0-2,0 0 4,0 0-2,0 0-1,0 0 4,0 0-1,0 0-2,-7 2 1,7-2 0,0 0 2,-2 2-5,2-2-1,0 0 7,0 0-8,-4 3 5,4-3 4,-3 3-5,3-3 4,0 0-5,0 0 4,0 0-1,0 0-3,0 0 4,-5 2 0,5-2-5,0 0 7,0 0-3,0 0 0,-5 3 2,5-3-4,-1 2 9,1-2-7,0 0-2,0 0-1,0 0 1,0 0 3,0 0-1,0 0 0,-5 2 0,5-2-1,0 0-1,0 0 4,0 0-5,-5 0 8,5 0-7,0 0 2,0 0 0,-9 3 4,6-3-7,3 0 4,-7 3 1,7-3-2,0 0-1,-8 1 0,8-1-4,-7 1 1,7-1 0,-6 3 3,6-3-6,-9 2 0,9-2-1,0 0-5,0 0-9,-11 1-2,11-1-7,-7 1-6,7-1-10,-10 1-10,10-1-16,-10 0-21,10 0-18,-10 0-31,10 0-27,-9-2-23,2-1-24,7 3-173,-18-4-422,6 0 187</inkml:trace>
  <inkml:trace contextRef="#ctx0" brushRef="#br0" timeOffset="3650.2042">9982 14038 30,'0'0'155,"-1"-8"-14,-1 6-3,2 2-6,-4-6-9,4 6-13,-1-4-18,1 4-7,0 0-11,0 0 2,0 0-3,0 0 0,0 0 6,0 0-1,13 11-10,-8-5-3,-1 1 0,1 2-3,1-1-4,0 4-4,0-4-7,0 3 2,2-3-4,-4 2-4,0-3 4,1 1-6,1 1 0,-2-4-3,0 0-4,1 0 0,-1-1-2,1 1 2,-3-3 3,5 1 0,-7-3 0,9 1 0,-9-1 0,13-6 3,-3-3-1,0-4-3,4-8-3,10-3-1,-5-6-4,9-13-2,-1-4 0,4-1-2,1-2-3,2 7-1,-2 1-2,3 0-2,0 2-1,-5 3-2,-6 13-2,-2 0 1,-1 2-1,2 5 3,-9 3-5,0 2 1,-5 5-2,-1-3-3,2 6 0,-3-4 1,-2 5 0,-1-1-5,-1 1 2,-1 0-4,3 1-5,-5 2-6,4-3-11,-4 3-9,4-4-12,-4 4-6,0 0-20,5-3-12,-5 3-11,4-1-21,-4 1-8,0 0-22,11-1-8,-5 1-20,-6 0-119,11-2-318,-1 4 140</inkml:trace>
  <inkml:trace contextRef="#ctx0" brushRef="#br0" timeOffset="4580.9554">15378 14180 74,'2'-5'81,"-2"5"2,5-7 5,-3 0 6,-1 3 4,-1 1 3,0-4-1,2 5 7,-2 2 4,3-8 3,-3 7-3,0 1-4,0-6-12,0 6-9,0 0-11,0 0 0,0 0-9,0 0 2,0 0-4,11 12 2,-8-4-2,0 1-3,4 2 3,1 2-3,-3-4-13,-1 4-3,4-2-3,-3-1-3,3 2 1,-2-3-3,-1-1-2,0 2 0,1-3-1,0-2-14,-2 2 2,0-4 1,1 0 1,-1-2 0,2 0 5,-2-1 6,-4 0 0,16-3 4,-5-2 0,6-6-5,-2-2-4,6-6 0,2-1 5,1-6 0,13-12-13,1 3 0,-4 2 1,3-5-5,1 3-1,-2-3-6,-1 4 8,2 1-4,4 2 1,-2 2 0,1-1-1,-3-1-1,-7 10 5,10-9-7,-9 12 0,0-2-2,1 1 0,-2 0-2,-3 2 2,0 3 1,-4-1-5,-8 4 5,2 5-2,-6-1-3,1 2 5,-3 0-4,0-1 1,-2 1 2,-3 4-1,1-2 4,-1 1-3,1-1 3,-5 3-3,5-1 2,-3-3-1,-2 4 1,3-3-3,-3 3 2,0 0 0,4-4 0,-4 4-1,4 0 3,-4 0 0,0 0-4,0 0 0,5-1 3,-5 1-6,0 0 1,0 0-1,0 0 4,0 0-6,0 0 2,0 0-4,0 0 1,0 0-1,0 0-1,0 0-1,0 0 0,0 0-6,0 0 0,0 0-6,0 0-4,0 0 0,0 0-4,0 0-2,0 0-6,0 0-1,0 0-4,0 0-4,0 0-7,0 0-8,0 0-14,0 0-17,0 0-21,0 0-33,4-3-43,-4 3-26,9-8-29,0 3-133,4-4-397,3-4 175</inkml:trace>
  <inkml:trace contextRef="#ctx0" brushRef="#br0" timeOffset="5862.8928">22008 11017 91,'-25'-42'83,"5"17"16,-1-7-17,3 5 8,-6 1-11,0 3-7,2-1-4,-4 0-5,0 1 1,-1 7-11,-1-2-5,1 1-11,-4 2-6,1-1 9,-4 1-7,2 2-11,-1 2 4,-3-3-6,-1 4 3,0 1-1,-14-2-3,13 2-1,-2 6 6,1-3-5,-1 5 1,1 2 2,3 0-1,0 4-3,0-2 2,-1 2-1,1 7-8,-1-2 9,4 0-8,0 4-5,1 0 5,-4 2-2,2 1-3,4 1 3,-3 1-1,4 0-6,-3 3 2,0-1 5,-8 9-8,9-6 6,2 1 1,2-1 1,0 2-2,-7 6 3,8-6 4,3-1-5,0 1 0,1 2 7,0 2-1,1-1 2,4 3-1,1-3-3,2 3 3,0-1-3,-2 12 5,4-8-1,-4 8 1,5-7-1,-1 10-4,3 2 2,0 1-1,-2-6-3,8-5-1,0 10-3,1-2 7,-2-9 2,4 10-4,0-12-6,4 0 4,1-1 1,-2 1 11,8-1-2,-3-4 1,2 2 1,4-1 1,-1-2 1,6-1 3,-1-2-5,4-2 5,-2-5-5,3 5-2,0-2 7,4-5-1,0-3-5,1 2 1,0-3-7,4-3 11,-3 0-4,1-5 1,8 2-2,-3-2 2,2-5-1,2 0 0,0-3-3,11-9 0,-11 7-2,-2-2-2,14-7 3,-2-1-1,2-2-3,-4-4-2,1-3-1,-1-2 1,0 0-2,-1-3 1,0 1 0,-1-2-2,-5-2-2,-1 5-1,3-6 1,-6-1-4,1-2-2,-5 0 2,-2-3 3,-1 0-7,-4-4 6,-2-1-3,-2 2-2,-2-4 4,-1 2-4,-9 9 2,4-12 6,-2 0-4,-2 10 0,-2-9 2,-4 13-2,1-1 6,-3 0-2,1 5 2,-4-2 0,0 2 1,-3 1-1,-3 1-3,4 4-1,-1 4-1,-1 4 1,-2 0-4,-1 1-1,4 4-14,-3 2-18,-2 2-26,5 2-24,0 2-27,-3 4-19,-1 2-27,4 3-14,-2 3-22,0 6-129,-5 8-343,4 2 152</inkml:trace>
  <inkml:trace contextRef="#ctx0" brushRef="#br0" timeOffset="6486.5196">21307 12561 123,'0'-7'201,"3"3"-10,1 1-4,-2 0-9,1 1-9,-3 2-4,0 0-5,0 0-9,0 0-7,10 8-11,-6 6-1,-4 1-12,0 2-7,10 8-5,-9-7-9,4 8-3,-2-1-9,-1-4-3,1-3-5,0-1-6,-1 0 0,1-4-2,-2 0-7,2-2-3,0-2 3,-1-3 9,-2 1-6,3-1 9,0-4 2,3 1-4,-6-3 13,18-8-20,7-6-8,0-3 8,5-2-21,14-13 11,1-7-22,22-17 0,5-3-8,-8-3-4,5-3-1,5 0-1,6-5-5,-3 3 7,-1-1 0,6-3-8,8 1-6,1 0-8,-3 4 2,-4 6-7,1 6 11,-10 1-6,-20 20-3,21-14-6,-25 16 3,4-1-4,0-1-7,1 3 2,-2 2-3,0 3-3,-1 1-1,-8 1 1,-8 7-1,-4 0-2,-3-1 1,-3 3 4,0-1-2,-10 4-1,-2 2 2,-1 0 3,-5 2-2,2 2 1,-6 1 0,0 3 0,-2-4-3,1 2 5,-2 0-3,-2 3 0,0 0 1,0 0 2,0 0-5,0 0 13,-19 12-6,7-6 1,-6 4 0,4-2 1,-4 3 0,0-1-1,-1-1 4,4-1-2,-3 1-2,3 2-5,3-5 0,0 0-7,1 0 1,1 1-3,-1-1-8,3-2-3,-1 2-5,3-2-10,0 1 1,0-3-9,1-1-10,-3 1-12,-1 0-11,5 2-8,-5-1-9,2 3-2,-4-3-16,-8 3-5,0 0-10,-7 0-15,-7-1-25,-19 6-125,-6-5-334,-6 2 149</inkml:trace>
  <inkml:trace contextRef="#ctx0" brushRef="#br0" timeOffset="7522.6904">14114 11255 145,'-1'-12'159,"-3"-5"-2,0 8-3,1-1-6,1 3-6,2 0-10,-4 3-16,4 0-18,0-1-11,0 5-9,0 0-8,0 0-8,0 0-2,0 0-4,6 12-6,1-4-10,-3 1 2,2 0-5,1 2 1,2-2-7,-3 1-2,3-1-4,-1-1 3,-2 0-2,2 3 1,-1-6-2,0 4-1,-1-3-7,2-2 5,1 3-4,-4-1-2,0-3 1,2-2 1,-2 3 1,3-3-2,-2 1 6,-6-2 1,11-2 7,4-3-6,-6 1 1,6-6 0,2 0-5,6-6 1,3-4-3,-1-2-1,2-4 3,12-11-4,0-1-2,0-3-2,0-2 1,8 2-3,-3-1-2,17-19 3,-15 21-1,-1-3-3,-2-2 3,0 1-3,3 1 1,-3 1-1,-1 2-2,-2 2-1,0 1-2,-5 2 1,3 0 2,-8 9-2,-4 0-1,-2 0 0,3 1 0,-1 1-4,-1 0 2,-5 0 4,3 5-2,-5 2-3,1 4 0,-2 1-3,-6 2 1,1 1 0,-3 4 1,-1-1 0,2-1-1,-3 1 1,-3 3-2,1-2 0,-1 2-7,-1 2-7,2-2 7,-1 1-15,-4 2-2,2-2-9,-2 2-7,0 0-9,0 0-19,4-5-6,-4 5-19,0 0-17,0 0-19,0 0-17,-22 9-5,7-1-121,-12 3-297,-4 2 132</inkml:trace>
  <inkml:trace contextRef="#ctx0" brushRef="#br0" timeOffset="8856.267">7804 11358 93,'-4'-29'118,"2"3"-13,0-1-2,2 8 3,0 2-6,2 0-8,-1 6 4,-1 0-18,1 3-12,2 1-6,-2 1-2,1 4-7,0-2-1,1 3 3,-3 1-10,0 0 2,14 2-5,-9 3 4,6 1-2,-1 2 1,0 0 2,4 7-6,-1-3-4,-1 1 2,-1 0-1,4 1-2,-5-2 8,2 0-11,-2-2 3,-1-3-1,-5 2 1,6 0 2,-1-2-4,-4-1-2,-1-1 2,1-1-1,-1-1-4,-1 1 1,4-2 1,-5 1-4,3-1 1,-5-2 3,7 0 3,-1 0-1,2-3-2,0-1 4,0-3-2,5-4-2,10-6-6,0-7-1,4-2 0,9-10 1,6-3-9,3-3 4,19-23 0,3 7-6,2-2 6,0-1-2,5 7-6,6-10 5,4 6-4,-1-3-2,0 5-4,-2 2 1,6-3-1,-3 5 3,5-2-4,0 1 1,-6 5-4,3 1 1,-7 4 3,0-1-4,-26 13 1,2 2-1,-2 2-1,2 4 0,-3-2 2,-1-2 1,-18 8-1,-1 2-3,-2 2 2,-6 3 3,-4 5-2,-2-1-3,-7 3 0,-2 0 1,-1 1 0,-3 2 2,1-1 2,-2 2-1,1-2 1,-1 2 0,-4 1-4,6-4 1,-4 3-1,-2 1 2,4-3-2,-4 3 1,0 0 0,0 0-1,0 0 0,0 0 0,7-1-3,-7 1 6,0 0-2,0 0 1,0 0-3,2-3 0,-2 3 0,0 0 3,0 0-4,0 0 5,0 0-6,0 0 5,0 0-4,0 0 2,0 0-1,0 0 2,0 0-3,4-1 2,-4 1 0,0 0 3,0 0-4,0 0 1,0 0-3,0 0 2,0 0 0,0 0 3,0 0-4,0 0 2,0 0-3,0 0 1,0 0 1,0 0 2,0 0-4,0 0 2,0 0 1,0 0 0,0 0-2,0 0 3,0 0 0,0 0-1,0 0 0,0 0-1,0 0 0,0 0-2,0 0 3,0 0-2,0 0 2,0 0 0,0 0 2,0 0-3,0 0 0,0 0 0,0 0 1,0 0 3,0 0-5,0 0 2,0 0 4,0 0-3,0 0-1,0 0-2,0 0 2,0 0 0,0 0-1,0 0 0,0 0 0,0 0 0,0 0 1,0 0 1,0 0-2,0 0 0,0 0-1,0 0 3,0 0-1,0 0 1,0 0 0,0 0-1,0 0 1,0 0-5,0 0 4,0 0-2,0 0-1,0 0-2,0 0 1,0 0-2,0 0 1,0 0 0,0 0-1,0 0 3,0 0-2,0 0 1,0 0-1,0 0-1,0 0 3,0 0 0,0 0-2,0 0-1,0 0 0,0 0 2,0 0 1,0 0 0,0 0-1,0 0-1,0 0-5,0 0 3,0 0-3,0 0-6,0 0-3,0 0-4,0 0 1,0 0-5,0 0-1,0 0-7,0 0-5,0 0-13,0 0-4,0 0-5,0 0-19,0 0-16,0 0-6,0 0-15,0 0-23,-15 9-20,5-5-85,1 1-265,-2 0 119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3:38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11071 5133 36,'-2'-4'166,"-2"0"-13,3 0 6,1 4-14,-2-7-5,2 4-11,0 3-4,-2-4-7,2 4-9,0-7-5,0 7 4,2-5 8,-2 5-26,0 0-7,0 0-6,0 0-8,0 0-3,0 0-1,0 0-6,0 0-1,3 12-1,-3-3-3,4 1 1,-2 7-3,-1-1-4,0 1 0,-1 3-8,4-2 4,-4-1-1,3-1-10,-3 0-1,-2-4-1,4-1 1,0-2 0,-1-2 1,-1 0-3,1 1 5,-1-5 2,4 1 10,-4-4-5,0 0-1,11-10-4,3-4-4,4-12-2,12-12-2,7-11-8,14-20 1,4-3-23,-9-3 0,6-2-2,-5 0-3,-1-5 2,1-4-2,-1 4-4,2 2 6,-1 1-5,0 3 0,-19 23 2,19-21-4,-13 27 3,-8 6-5,-7 12 5,1 3-1,-5 6 1,-6 6-1,-1 3 5,-2 3-9,-2 2-5,-3 2-7,4-2 1,-1 4-7,-3-2 4,-1 4 0,0 0 1,0 0-13,-2 12-18,-6-1-20,4 7-34,-3-1-33,-4 0-18,1 9-29,-1-1-161,-3 1-382,3-2 169</inkml:trace>
  <inkml:trace contextRef="#ctx0" brushRef="#br0" timeOffset="661.8207">11736 5120 67,'-1'-6'179,"1"6"-6,0-3-10,0 3-17,0 0-7,0 0-12,0-4-15,0 4-9,0 0-10,0 0-6,0 0 3,0 0-4,6 9-7,-3-4 0,-1 4-3,2 2-4,-1 1-1,1 2-3,-2 1-5,1-1-3,1 1-6,0 2 2,-2-7-5,1-1 6,-2 3 0,3-8 2,-1 3 2,-1-2 1,0-1 12,1 0 6,1-3 5,-4-1 3,10-8-10,3-4-4,6-6-10,3-5-3,1-6-8,12-15 19,3 1-10,-1-5-5,15-20-5,-18 18-29,17-23-3,-1 5-4,-14 19-2,13-22-1,-14 19-4,1 2 11,-3 0-15,1 4 0,-6 7-1,-9 13-1,-2 6-2,-7 3 0,3 4-3,-7 5-8,-1-1-5,-1 4-7,0 1-8,-1 0-7,1 0-12,-4 1-11,0 3-11,0 0-14,0 0-20,0 0-33,-7 15-22,2-5-65,-3 6-212,-2 2-471,-5 7 209</inkml:trace>
  <inkml:trace contextRef="#ctx0" brushRef="#br0" timeOffset="1152.0818">12469 5114 108,'0'0'148,"3"-5"-1,-3 5 7,3-2-7,-3 2 3,4-4-7,-4 4-9,1-3-12,-1 3-9,0 0-5,0 0-6,0 0 3,0 0-6,0 0-4,5 11-6,-2-5-5,-2 1-7,1-3-7,0 1-1,-1 3 2,2-3-2,-1 2-1,-2-1-6,5 0 2,1-3-7,-6 3-3,4 1-6,-2-4 0,1 0 4,1 1-4,-4 1-1,6-2 0,-6 0 4,3-1 1,-1 1 0,3 1 5,-5-4 4,13-5 12,-4 0-14,10-9-9,10-3-2,11-12-2,0-5-4,8-5-9,21-15 0,-2-1-8,-19 14-1,2 1-1,17-17-4,-22 20-6,1 3 0,-6 1 0,1 4-5,-16 7-1,1 3-4,-5 0-8,-5 7 1,-2 0-2,-1 1-14,-3 5-7,-5 3-9,1-3-13,0 1-17,-4-1-23,1 6-13,2-2-20,-5 2-14,0 0-31,-7 12-34,0-4-33,-4 3-190,-4 6-458,-2 4 202</inkml:trace>
  <inkml:trace contextRef="#ctx0" brushRef="#br0" timeOffset="3642.2461">3956 7236 48,'0'0'107,"0"0"-14,0 0-8,12-4 1,-5 3-12,0-2-10,0 2 15,6 1-12,6-3 0,-4 1 4,7 0-6,6 1 9,-6-1 4,7 0-5,1-2 2,5 3 7,-3-2-4,8 2 0,-1-2 3,15 1-8,0-2-1,-2 0-5,2 1-5,0 1-2,2-3-5,-4 4 2,2-4-4,3 1 5,-2 2-1,3-3-3,4-2-3,0-2-2,1 5-4,3-1-1,-1-2-4,27 2-1,-30-4-3,-2 2 1,2 1-9,0 2 1,-5-4-1,7 6-5,-2-5 0,1 3 1,-2-1-5,2-4 0,-3 5-1,-3-1-1,1 2-6,-1-1-1,-5-1 0,-1 0-1,-11 2 1,-1 2-4,-5-3 2,-1-2-2,-3 3-3,-4 0-3,-7 1 2,-1-2-4,-7 3 5,-1-1-1,-2 4-4,-2-4 6,-1 0-1,-5 2-2,9-1 2,-5 0-1,-4 1 1,5-1-3,-5 1-2,5-2-5,-5 2-5,0 0-8,3-2-12,-3 2-12,0 0-16,0 0-22,0 0-30,0 0-32,0 0-37,0 0-179,0 0-390,0 0 173</inkml:trace>
  <inkml:trace contextRef="#ctx0" brushRef="#br0" timeOffset="5328.4969">8717 7155 67,'0'0'140,"-7"0"-1,7 0-10,0 0-12,0 0-1,0 0-11,0 0 2,0 0-2,0 0 0,16-5-1,-5 5-7,2 0 5,4-1-10,6 1-1,-4 0 0,11-3 1,2 6-4,2-3 1,1 0-7,4 0-12,16 1-1,-3-1-5,5 3-3,0-6-5,-3 3-8,3 0-4,-2 4-2,0-1-2,1-4-4,4 2 1,0-2-7,-1 0-5,3-1 1,1-1-7,-2-1-3,5 0 2,27-4-4,-29 3 0,1 3 0,25-10 0,-30 7-2,4-2 5,-2-1-7,1 4-2,-3-3-1,1 2-2,-5-2 1,-5 1 1,5 1-3,-17 3 0,12-7 2,-11 7-2,-4 1 2,1-1-5,-1-1 6,-4 0-7,2 1 3,-4-1-3,-2 0-1,-1 0 1,-6 2-1,1-2 4,-3 1 0,-3 1-1,3-2-1,-8 2 1,3 0-2,-3-2 2,-3 3-4,-2-2 5,3 2 2,-9 0-1,9 0 0,-5-1-1,-4 1 0,0 0 0,9 1-1,-9-1 0,0 0 0,6-2 0,-6 2 1,0 0-1,0 0-1,0 0-1,7 1 3,-7-1-4,0 0 4,0 0-3,0 0 1,0 0 3,0 0-2,0 0-4,0 0 1,0 0 0,0 0-1,5 1 1,-5-1-1,0 0 2,0 0 0,0 0 0,0 0 1,0 0 0,0 0 1,0 0 0,0 0 3,0 0-5,0 0 3,0 0 3,0 0-4,0 0 1,0 0-5,0 0 7,0 0 0,0 0 1,0 0-3,0 0-3,0 0 3,0 0 1,0 0-5,0 0 4,0 0-2,0 0 0,0 0-1,4 2 4,-4-2 1,0 0-2,0 0-4,0 0 7,0 0-5,0 0 1,0 0-3,0 0 0,0 0 3,0 0-2,0 0 1,0 0-2,0 0-1,0 0 1,0 0 4,0 0-3,0 0-4,0 0 5,0 0 1,0 0-2,0 0 1,0 0 0,0 0 0,0 0-3,0 0 4,0 0-4,0 0 2,0 0 2,0 0-1,0 0-1,0 0 0,0 0-1,0 0 1,0 0-4,0 0 3,0 0 4,0 0-2,0 0-1,-14 2-3,14-2 5,0 0-2,0 0 1,0 0-1,0 0 2,0 0 1,0 0-6,0 0 6,-10-2-4,10 2 3,0 0 0,0 0 0,0 0-3,0 0 2,0 0-2,0 0 0,0 0 1,0 0 0,0 0-1,-5-3 2,5 3-3,0 0 4,0 0-1,0 0-3,0 0 3,0 0 1,0 0-3,0 0 2,0 0-2,0 0 1,0 0 5,-6-1-5,6 1 0,0 0-1,0 0-2,0 0 1,0 0 3,0 0-1,0 0-5,0 0 8,0 0-2,0 0-2,0 0 0,0 0 0,0 0 0,0 0 6,0 0-3,0 0-4,0 0-2,0 0 2,0 0 1,0 0 1,0 0-3,-8 4 1,8-4 4,0 0-5,0 0 6,0 0-2,0 0-2,0 0 0,0 0 0,0 0 3,0 0-4,0 0-2,0 0 5,0 0 2,0 0-4,0 0 4,0 0-3,0 0 0,0 0-2,0 0 1,0 0 1,0 0 3,0 0-3,0 0-3,0 0 6,0 0-4,0 0 3,0 0 0,0 0-1,0 0 6,0 0-8,0 0 1,0 0 1,0 0-3,0 0 2,0 0 0,0 0-1,0 0 2,0 0-1,0 0 0,0 0 0,0 0 3,0 0-2,0 0-3,0 0 1,0 0-1,0 0 3,0 0-2,0 0 3,0 0-2,0 0 1,0 0-4,0 0 2,0 0 2,0 0-3,0 0-6,0 0-8,0 0-14,0 0-18,0 0-27,0 0-39,0 0-31,0 0-24,0 0-34,0 0-171,0 0-406,0 0 180</inkml:trace>
  <inkml:trace contextRef="#ctx0" brushRef="#br0" timeOffset="7260.0828">12320 6703 146,'0'0'187,"2"-3"-9,-2 3-5,0 0-8,4-4-8,-4 4-7,0 0-6,0 0-11,0 0-5,0 0-10,0 0-10,0 0-3,2-3-8,-2 3-5,0 0-5,0 0-8,1-2-6,-1 2-7,0 0-8,0 0 2,0 0-8,0 0-4,0 0-2,0 0-3,0 0-2,0 0 0,0 0-4,0 0 0,0 0-4,0 0 4,0 0 0,0 0 4,0 0-6,0 0 0,9 0-2,-9 0 1,0 0 5,0 0-8,5-4 11,-5 4 0,0 0-5,2-5-6,1 5 5,-3 0-5,3-4 1,0 0-4,-3 4 3,3-3-3,-3 3 0,0 0-7,1-4 0,-1 4-1,0 0-5,0 0-2,0 0-2,0 0-2,0 0 1,-4 15 10,2-10-14,2 1-1,0 4 0,0-3-1,2 1 1,1 2-2,-2 0-1,5-3 3,-4 0-7,-1 0 8,6-2-5,-3 0-1,7 0 2,-2-2-2,3-2 2,0 0-2,1-2 0,1 0 0,-1 1-5,-1-6 6,5 0-2,-9 0-1,3-1 1,-2-2-3,1 1 3,0 0 4,3-2-7,-10 2 6,3-1-2,-1 1-5,-1 2 7,-1-1-6,-2 3 5,3-1-4,-2 2 2,0 1 2,-2-2-2,0 4-1,0 0-3,-4 10 1,-4 3 2,-1 6 2,-3 8-3,-3 8 6,0 13-3,-1 9 8,4-3-5,3 4 3,-6 26 3,5-30-1,-4 3 4,0-3-4,-3 0 4,1-1 5,-5-2 8,0-3-5,3 0 1,-2-4 1,8-11-5,-6-5 2,5 0-6,-2-6 2,-2 1 6,-2-5-6,5-8 1,-6 1-4,4-5-3,2-3 1,1 1 4,-1-4-8,-3-4 14,3-1-12,0-7-5,0-1-1,7-4-9,-2-8 0,0-3-1,8-4 0,4 1-11,6-3-1,7-12 0,1 15-4,6-12 5,8 6-3,2 0 2,3 0 0,0 3 6,2 3-2,3 2-2,-9 7-5,9-7-3,-4-1-2,9 6-8,1-3 0,-1 5-7,3-2 2,-3 0-6,4 0 1,-7-3-2,-11 12 3,0-3 9,14-7 2,-18 8-2,0-2 9,-3 2 2,-2 0 0,-7 3 5,-3 1 3,-1-2 1,-4 5 8,0-1 5,-1 1-4,-4-1 4,0 3 4,0-2 1,-3 3-1,0 1-1,-2-1 23,-2 3-1,2-2-5,-2 2-4,-2 3 2,-4 2-5,-1 2 4,-2 4-7,-5-1 0,0 5-1,-1 5 2,2-3-3,2 2 3,1 1 0,4-1 1,1 1-4,1-2 2,1-1-3,4-1 3,2-2 0,-1 0 3,5 1 2,1-1-4,2-2 8,0-3-5,3 0 2,1-3 2,8-2-1,1 2-3,1-4-1,8-1 1,0-6-1,-1-1-2,4-3-3,-3-5 1,-1 1 2,0-4 0,0-1 0,-2-3 2,0 0-1,-5 2 6,0 1 9,-2 2 3,-4 4-3,-5 2 6,-1 6 1,-3-1 6,3 1 8,-6 1-22,1 2 8,-1 2-7,-2 0 4,0 3-10,0 0 0,0 0-2,-12 8-4,5 2-1,-2 4-2,0 3 5,1 2-9,1 0 2,1 7 0,-1-3-1,7 2-3,-1 2 3,2-4-2,-1-3 0,4-2 1,-4-1-6,0 0 11,1-6-9,1 1 4,-2-3 0,-2 1-4,4-3 1,-2 3 1,-2-3 0,1-1 2,-3-2-4,2 1 1,-6-1 1,4-1-12,-4 0-10,-1-3-21,-2 0-18,-2 0-25,-1 0-24,-2 0-23,-6-1-22,-2 0-22,-3-2-11,-1 2-3,-1 0-20,-3 1-5,1 2 0,-6 3 7,0 2 11,1 1-127,0 0-347,-4 2 154</inkml:trace>
  <inkml:trace contextRef="#ctx0" brushRef="#br0" timeOffset="7642.823">12308 7108 28,'-4'2'122,"4"-2"-2,-8 1-1,8-1 2,0 0 6,-6 1 2,6-1 7,-2 3 2,2-3 6,0 0 3,0 0 4,23 2-1,-10-2-7,15 3-6,0-3-6,7 0-8,4 0-9,17 0-4,4 0-6,2-3-10,-5 1-8,9 0-8,-4-3-9,-9-3-2,6 7-13,-8-2-4,-13 0-4,1-2-1,-4 3-8,-5-2 1,3 1-8,-14 1-6,-1-1 2,2 0-7,-7 1-1,0-2 3,-4 3-2,-2-1 4,1 2 3,0-2 2,-3 1-3,-5 1-2,7-2-4,-7 2 1,6 0-2,-6 0-4,0 0 0,4-1 0,-4 1-6,0 0-1,0 0 0,0 0-4,0 0 0,8-2-4,-8 2-14,0 0-6,0 0-1,0 0-3,0 0-4,0 0 2,0 0-9,0 0-8,0 0-7,-10 10-18,10-10-12,-5 2-13,5-2-17,-6 4-13,2-3-10,-1 0-14,5-1-23,-8 2-7,4 1-23,-2-3-131,6 0-357,-11 2 158</inkml:trace>
  <inkml:trace contextRef="#ctx0" brushRef="#br0" timeOffset="18436.3798">1809 10822 87,'-7'0'146,"2"-3"-4,5 3-2,-10 0 1,6-2-5,4 2-4,-7-3-8,7 3 2,-6-2-8,6 2-3,0 0-10,-5-2-6,5 2-7,0 0-6,-5-3-11,5 3-5,0 0-3,0 0-8,0 0-10,0 0-4,0 0-5,0 0 1,21 5-4,-6-3-3,2 1-2,12-1-2,4-2-6,1 0 3,5 3 0,1-3-6,13 0 0,-14 0-1,14-3-6,-1 3 7,0 3-5,-15-3-3,4-4-1,-4 5-3,-4-1 1,-2 0 4,-1 0-4,-9 0-1,-3 0-3,-4 0 1,-1 0-2,-2 0 4,-4 3-3,1-3-3,-2 0 4,-1 2-1,-5-2 0,0 0 2,12-5-3,-12 5-1,0 0 1,7 3 1,-7-3 2,0 0-4,0 0-5,-3-5-5,3 5-10,0 0-9,-5-12-13,3 10-11,-2 0-32,-1-1-18,0-1-10,1 0-14,0-2 5,-2 3 11,2-2-2,-1 0 3,0 1 4,-3-6 14,4 5 12,-1-3 0,-5-1 10,1 3 4,2-5 7,1 5 8,-2-5 7,2 3 4,-2-2 14,-1-1 11,0 3-5,2-3 10,-1 3 6,-2-1 8,-3 3 6,4-3 16,1 2 8,1-1-1,1 3 6,0 0 10,2-1 3,0 3 1,1-1 13,1 1-4,-3 1 3,5 2-11,-3-6-1,3 6-3,0 0-9,-3-4-1,3 4-4,0 0-4,0 0-5,0 0 4,0 0-5,8 11-1,2-5-1,-1 1 0,7 3-5,0 2-3,-1 0-1,7 5-3,-3-5-3,-5 2 5,4-2-6,5 2 0,-6-2 2,0-1-3,-1-1 0,0 0-3,-1-1 0,1 0-1,-6-1 0,2-3 5,-2 0-6,0 2-2,0-3 2,-2-1 0,-2-1-4,1 2 1,-2 2 2,0-5-1,-4-1 8,2 2 1,-3-2 10,5 2 3,-5-2 5,0 0 0,0 0-4,0 0-7,0 0 4,0 0-1,0 0-3,0 0-4,0 0 0,0 0-1,-9-8-3,5 4 1,4 4-2,-9-3-3,9 3-1,-13 3 0,3-2-1,-3 3-3,1 1 2,-4 2-4,-2 2 1,-3 7-1,-4-2 2,3 2-1,5-3 3,-5 2-6,7-3 4,1 0-3,2 0-1,2-2 3,-3 2-3,2-3 4,1 0-2,3-2 0,1-1-4,1-2 6,-2-1-3,5 3-3,-4-4 2,4 2 2,1 0-4,-3-3 7,1 3-1,1-2-5,2-2 3,0 0-2,-4 2 2,4-2 0,-1 4 3,1-4-3,0 0-2,0 0 1,0 0 1,-5 3-1,5-3 1,0 0 0,0 0-1,0 0 3,0 0-1,-4 2-4,4-2 2,0 0 1,0 0-2,0 0 4,0 0-3,0 0 0,0 0 4,0 0-3,0 0 0,0 0 2,0 0-7,0 0 6,0 0 2,0 0-4,0 0 1,0 0-1,0 0-1,0 0 3,0 0-3,0 0-2,0 0 5,0 0-2,0 0 1,0 0 0,0 0 1,0 0-2,0 0-1,0 0 0,0 0 3,0 0-3,0 0-2,0 0 0,0 0 4,0 0-3,0 0 5,0 0-1,0 0 0,0 0-2,0 0 1,0 0 0,0 0 1,0 0-2,0 0 0,0 0 7,0 0-4,0 0 0,0 0 0,0 0 2,0 0 2,0 0-5,0 0 2,0 0-4,0 0 2,0 0 2,0 0-3,0 0 2,0 0-1,0 0-2,0 0 6,0 0-3,0 0-3,0 0 2,0 0 2,0 0-3,0 0 3,0 0-2,0 0 0,0 0 1,0 0 0,0 0-2,0 0 3,0 0-2,0 0 0,0 0 1,0 0-2,0 0-1,0 0-1,0 0 3,0 0 2,0 0-2,0 0 3,0 0-1,0 0-3,0 0-3,0 0 0,0 0 4,0 0-1,0 0 0,0 0 1,0 0-1,0 0 1,0 0 0,0 0-3,0 0 2,0 0-1,0 0 0,0 0-2,0 0 0,0 0 3,0 0-1,0 0 1,0 0 2,0 0-3,0 0 0,0 0 3,0 0-3,0 0-2,0 0 4,0 0-1,0 0 0,0 0 2,0 0-4,0 0 3,0 0 0,0 0 0,0 0-1,0 0 0,0 0-2,0 0 3,0 0 1,0 0-2,0 0 1,0 0-1,0 0 0,0 0-3,0 0 4,0 0-1,0 0 2,0 0-3,0 0-1,0 0-2,0 0 5,0 0-3,0 0 2,0 0 1,0 0-2,0 0 0,0 0 0,0 0-1,0 0-1,0 0 4,0 0-4,0 0 2,0 0 0,0 0 0,0 0 1,0 0 1,0 0-4,0 0 1,0 0 2,0 0-1,0 0 0,-1 4-2,1-4-2,0 0 7,0 0-6,0 0 3,0 0 1,0 0 0,0 0-1,0 0 0,0 0-2,0 0 2,0 0 0,0 0-2,0 0 1,0 0 1,0 0-1,0 0-9,0 0 12,0 0 1,0 0-3,0 0 0,0 0 0,0 0-1,0 0 3,0 0-1,0 0-4,0 0 5,0 0 0,0 0-2,0 0 3,0 0-3,0 0-1,0 0 4,0 0-3,0 0-5,0 0 6,0 0 1,0 0-6,0 0 4,0 0 1,0 0-3,0 0 4,0 0-2,0 0 0,0 0 1,0 0-1,0 0 1,0 0-3,0 0 1,0 0 4,0 0-2,0 0-1,0 0-3,0 0 6,0 0-2,0 0-3,0 0 2,0 0-3,0 0 4,0 0 1,0 0-1,0 0-1,0 0 0,0 0 0,0 0 1,0 0-1,0 0 1,0 0-3,0 0 1,0 0 1,0 0-2,0 0 7,0 0-2,0 0-2,0 0 0,0 0 0,0 0-2,0 0 2,0 0 0,0 0-3,0 0 4,0 0 0,0 0-6,0 0 6,0 0-1,0 0 0,0 0-3,0 0 0,0 0 0,0 0 4,0 0-2,0 0-1,0 0 1,0 0 0,0 0 0,0 0 1,0 0-1,0 0-1,0 0 8,0 0-8,0 0-1,0 0 3,0 0-1,0 0 1,0 0-2,0 0 2,0 0-1,0 0 2,0 0-3,0 0 2,0 0-1,0 0 0,0 0-2,0 0 1,0 0-1,0 0 1,0 0-1,0 0 4,0 0-3,0 0 3,0 0-2,0 0-2,0 0 0,0 0 1,0 0 5,0 0-1,0 0-3,0 0 0,0 0-2,0 0 1,0 0 1,0 0 0,0 0-2,0 0 6,0 0-3,0 0 1,0 0-2,0 0 0,0 0 0,0 0 0,0 0 0,0 0-2,0 0 3,0 0-3,0 0 1,0 0 1,0 0 0,0 0-1,0 0 4,0 0-2,0 0 2,0 0-4,0 0-2,0 0 3,0 0 3,0 0-5,0 0 3,0 0-1,0 0 1,0 0-2,0 0 0,0 0 2,0 0 1,0 0-1,0 0-3,0 0 2,0 0-4,0 0 0,0 0 5,0 0 0,0 0-2,0 0 5,0 0-4,0 0-1,0 0 2,0 0-3,0 0 1,0 0 4,0 0-3,0 0 0,0 0 3,0 0-4,0 0 0,0 0 2,0 0-1,0 0 0,0 0-1,0 0 0,0 0 1,0 0 1,0 0-2,0 0 1,0 0-3,0 0 3,0 0 3,0 0-2,0 0-2,0 0 1,0 0 0,0 0-1,0 0-1,0 0 2,0 0-2,0 0 4,0 0-3,0 0 4,0 0-6,0 0 0,0 0 6,0 0-2,0 0-3,0 0 2,0 0 2,0 0-2,0 0 2,0 0-1,0 0-4,0 0 6,0 0-5,0 0-1,0 0 8,0 0-2,0 0-3,0 0-2,0 0 4,0 0-3,0 0 1,0 0 0,0 0-1,0 0 2,0 0 0,0 0-2,0 0 3,0 0-2,0 0-1,0 0 1,0 0-1,0 0-2,0 0 4,0 0 2,0 0-6,0 0 3,0 0 1,0 0-2,0 0 2,0 0-3,0 0 1,0 0 3,0 0-5,0 0 4,0 0-1,0 0-1,0 0 3,0 0-1,0 0 1,0 0-1,0 0-1,0 0 1,0 0-5,0 0 7,0 0-5,0 0 1,0 0 1,0 0 2,0 0-4,0 0 4,0 0-2,0 0 2,0 0-3,0 0 2,0 0 1,0 0-4,0 0 2,0 0-2,0 0 2,0 0 4,0 0-4,0 0 5,0 0-3,0 0-1,0 0-2,0 0-1,0 0 2,0 0 0,0 0 0,0 0 1,0 0-1,0 0 1,0 0-1,0 0-2,0 0 2,0 0-1,0 0 0,0 0 3,0 0-2,0 0 3,0 0-4,0 0 2,0 0-4,0 0 3,0 0-3,0 0 2,0 0 0,0 0 2,0 0-2,0 0 2,0 0 1,0 0-2,0 0 1,0 0-1,0 0 0,0 0 1,0 0 2,0 0-6,0 0 6,0 0-2,0 0-3,0 0 2,0 0 0,0 0-1,0 0-1,0 0 4,0 0 0,0 0-4,0 0 5,0 0-6,0 0 3,0 0 2,0 0-3,0 0 1,0 0 1,0 0-2,0 0 0,0 0 3,0 0-5,0 0 1,0 0 3,0 0-1,0 0 1,0 0-1,0 0 1,0 0-4,0 0 5,0 0-1,0 0-1,0 0-1,0 0 4,0 0-2,0 0-2,0 0 2,0 0-2,0 0 4,0 0-7,0 0 1,0 0 4,0 0-3,0 0 5,0 0-1,0 0-2,0 0-1,0 0 2,0 0-6,0 0 2,0 0 4,0 0 1,0 0-1,0 0 3,0 0-7,0 0 4,0 0 1,0 0-2,0 0 0,0 0-2,0 0 5,0 0 0,0 0-1,0 0-3,0 0-1,0 0 3,0 0-4,0 0 5,0 0 1,0 0-2,0 0-3,0 0 3,0 0-2,0 0-1,0 0 8,0 0-7,0 0 4,0 0-4,0 0 3,0 0-1,0 0 0,0 0 1,0 0-2,0 0 1,0 0-2,0 0 7,0 0-5,0 0-3,0 0 2,0 0-3,0 0 2,0 0 3,0 0-6,0 0 4,0 0 3,0 0-5,0 0 2,0 0 1,0 0-3,0 0 1,0 0 1,0 0 1,0 0-4,0 0 8,0 0-7,0 0 2,0 0-1,0 0 1,0 0-1,0 0 2,0 0-1,0 0 0,0 0 5,0 0-5,0 0 0,0 0 1,0 0-1,0 0 0,0 0-1,0 0 3,0 0 0,0 0-4,0 0 3,0 0-2,0 0 3,0 0-2,0 0-2,0 0-2,0 0 4,0 0-2,0 0 1,0 0 1,0 0 0,0 0-3,0 0 4,0 0 0,0 0-2,0 0 2,0 0 1,0 0-5,0 0 2,0 0-1,0 0-3,0 0 8,0 0-6,0 0 2,0 0 1,0 0 1,0 0-3,0 0 3,0 0-1,0 0-3,0 0 3,0 0 3,0 0-6,0 0 2,0 0 4,0 0-8,0 0 6,0 0 1,0 0-2,0 0 0,0 0-3,0 0 2,0 0 0,0 0 3,0 0-4,0 0 4,0 0 0,0 0-3,0 0 0,0 0-2,0 0 4,0 0 1,0 0 1,0 0-4,0 0 0,0 0 2,0 0-3,0 0 3,0 0-3,0 0-2,0 0 6,0 0-1,0 0-1,0 0-2,0 0 4,-4 2-5,4-2 6,0 0-3,0 0 1,0 0-2,0 0 2,0 0-2,0 0 2,0 0-1,0 0-3,0 0 2,0 0 3,0 0 1,0 0-3,0 0 1,0 0 3,0 0-6,0 0 2,0 0-2,0 0 1,0 0 3,0 0-1,0 0-3,0 0 0,0 0 2,0 0 1,0 0 0,0 0-3,0 0 0,0 0 3,0 0-4,0 0 3,0 0 3,0 0 1,0 0-5,0 0 3,0 0-4,0 0-1,0 0 4,0 0 0,0 0-2,0 0 1,0 0-1,0 0 1,0 0 2,0 0-2,0 0 1,0 0 0,0 0-5,0 0 2,0 0 1,0 0 1,0 0-1,0 0 2,0 0-1,0 0 0,0 0 0,0 0 0,0 0-1,0 0 0,0 0 1,0 0 1,0 0-2,0 0 0,0 0 1,0 0 0,0 0-2,0 0 2,0 0-1,0 0 4,0 0-4,0 0 0,0 0 1,0 0-1,0 0 4,0 0-3,0 0 2,0 0-1,0 0-1,0 0 2,0 0-1,0 0-4,0 0 3,0 0-1,0 0-1,0 0 7,0 0-6,0 0 2,0 0 0,0 0-4,0 0 2,0 0 3,0 0 0,0 0-4,0 0 1,0 0 3,0 0-4,0 0-1,0 0 3,0 0 0,0 0 0,0 0 0,0 0 2,0 0-2,0 0-3,0 0 2,0 0 5,0 0-4,0 0-1,0 0 3,0 0-3,0 0 0,0 0 0,0 0 4,0 0 0,0 0-2,0 0-1,0 0-1,0 0-2,0 0 4,0 0-1,0 0 3,0 0-2,0 0-1,0 0 1,0 0-2,0 0 1,0 0 1,0 0-1,0 0 0,0 0 1,0 0 0,0 0-2,0 0 0,0 0 3,0 0 1,0 0-3,0 0-1,0 0 2,0 0-3,0 0 1,0 0 3,0 0-4,0 0 0,0 0 4,0 0-2,0 0 0,0 0 0,0 0-4,0 0 4,0 0-1,0 0 2,0 0 0,0 0-1,0 0-2,0 0 5,0 0-2,0 0-1,0 0 1,0 0-5,0 0 8,0 0-6,0 0 4,0 0-3,0 0-3,0 0 3,0 0 4,0 0-3,0 0 1,0 0 1,0 0-2,0 0 0,0 0-2,0 0 4,0 0-2,0 0-2,0 0 3,0 0-1,0 0-2,0 0 3,0 0-1,0 0-1,0 0 4,0 0-2,0 0-2,0 0 4,0 0-2,0 0-2,0 0 3,0 0-1,0 0-1,0 0-1,0 0 2,0 0 3,0 0-3,0 0 0,0 0-4,0 0 4,0 0-2,0 0 0,0 0 3,0 0 0,0 0-4,0 0 4,0 0-3,0 0-1,0 0 8,0 0-5,0 0 0,0 0-1,0 0 3,0 0-3,0 0 2,0 0-1,0 0-1,0 0-3,0 0 5,0 0-4,0 0 2,0 0 0,0 0-1,0 0-1,0 0 2,0 0-3,0 0 2,0 0-2,0 0 2,0 0 1,0 0-1,0 0 2,0 0-2,0 0 5,0 0-4,0 0 0,0 0 2,0 0-4,0 0 2,0 0 2,0 0-3,0 0 0,0 0 2,0 0 0,0 0-3,0 0 2,0 0 1,0 0-1,0 0 0,0 0 0,0 0-1,0 0 0,0 0 1,0 0-2,0 0 0,0 0 4,0 0-3,0 0 1,0 0 2,0 0-2,0 0 2,0 0 0,0 0-6,0 0 6,0 0-1,0 0-3,0 0 3,0 0-1,0 0-2,0 0 4,0 0 3,0 0-9,0 0 3,0 0 3,0 0-4,0 0 4,0 0-2,0 0 0,0 0 0,0 0 0,0 0 3,0 0-2,0 0 1,0 0-4,0 0 4,0 0-3,0 0-1,0 0 3,0 0-2,0 0 0,0 0 2,0 0 2,0 0-3,0 0-3,0 0 4,0 0-4,0 0 2,0 0 1,0 0-1,0 0 5,0 0-6,0 0 1,0 0 0,0 0 1,0 0-1,0 0 1,0 0-2,0 0 3,0 0-2,0 0 1,0 0-1,0 0 1,0 0 0,0 0 2,0 0 3,0 0-7,0 0 2,0 0 0,0 0 0,0 0 1,0 0-1,0 0 5,0 0-5,0 0 0,0 0-3,0 0 0,0 0 0,0 0 5,0 0-1,0 0-2,0 0 0,0 0 2,0 0 1,0 0 1,0 0-4,0 0 4,0 0-2,0 0-4,0 0 2,0 0 2,0 0-3,0 0 4,0 0 0,0 0-2,0 0 1,0 0 6,0 0-8,0 0 2,0 0-4,0 0 4,0 0-2,0 0 1,0 0 1,0 0-1,0 0-2,0 0 0,0 0 1,0 0 0,0 0-1,0 0 0,0 0 6,0 0-4,0 0-3,0 0 1,0 0 1,0 0 4,0 0-3,0 0 0,0 0-1,0 0 5,0 0-1,0 0-8,0 0 5,0 0-1,0 0 4,0 0-4,0 0 1,0 0-2,0 0 2,0 0 0,0 0 0,0 0 1,0 0 1,0 0 3,0 0-6,0 0 2,0 0 0,0 0 0,0 0 1,0 0-4,0 0 1,0 0 3,0 0-4,0 0 4,0 0 0,0 0 0,0 0-5,0 0 3,0 0 2,0 0-1,0 0 1,0 0-1,0 0-3,0 0 6,0 0-4,0 0 1,0 0-3,0 0 0,0 0 1,0 0-1,0 0-1,0 0 3,0 0 2,0 0-3,0 0 1,0 0 1,0 0-1,0 0 0,0 0-1,0 0 2,0 0-2,0 0 0,0 0 1,0 0-2,0 0 2,0 0-2,0 0 3,0 0-2,0 0-2,0 0 2,0 0-1,0 0 1,0 0 1,0 0 1,0 0 1,0 0-2,0 0 0,0 0 0,0 0-1,0 0 0,0 0 7,0 0-7,0 0 1,0 0 2,0 0-4,0 0 2,0 0 4,0 0-3,0 0-1,0 0 4,0 0-4,0 0-2,0 0 3,0 0-3,0 0 2,0 0 2,0 0-2,0 0-4,0 0 6,0 0-2,0 0-1,0 0 2,0 0 1,0 0-2,0 0-1,0 0 0,0 0-2,0 0 3,0 0-4,0 0 4,0 0 0,0 0-2,0 0 4,0 0-1,0 0-2,0 0 2,0 0 2,0 0-4,0 0 0,0 0 0,0 0 3,0 0-1,0 0 2,0 0-2,0 0 6,0 0-8,0 0 2,0 0 2,0 0-5,0 0 1,0 0 4,0 0-4,0 0 3,0 0-1,0 0 2,0 0-5,0 0-1,0 0 8,0 0-3,0 0-6,0 0 6,0 0-2,0 0-1,0 0 0,0 0 0,0 0 0,0 0 2,0 0-1,0 0-3,0 0 2,0 0 0,0 0 2,0 0-3,0 0-12,0 0-13,0 0-9,0 0-19,0 0-30,0 0-27,0 0-37,0 0-21,-8 1-22,8-1-161,-7 2-383,7-2 169</inkml:trace>
  <inkml:trace contextRef="#ctx0" brushRef="#br0" timeOffset="21877.887">1404 11747 39,'-9'0'49,"9"0"-2,0 0-3,-5-3-2,5 3-7,0 0 2,0 0 2,-8-1-12,8 1 11,0 0-14,0 0 2,0 0 3,0 0-4,0 0 3,0 0 3,0 0-4,0 0 8,0 0-8,0 0 8,-6-1-2,6 1-2,0 0 9,0 0-9,0 0 13,0 0-5,0 0 4,0 0-2,0 0-8,0 0 15,0 0-1,10 9 4,-6-6 2,1-2 1,1 0-6,2 0 0,1 1-6,5 2 0,-1-2-1,8 1 7,-1 0-4,8 0-3,0-2 8,1 4-5,6-5-1,2 2-3,-3-2-4,5-2-3,-1 2 5,1 0-9,1 0 0,12-2-4,-15 2-1,-1-2-6,-2 6 4,0-4-2,-2 0-1,-2 0-5,-9 5-2,1-5 0,-3 0 2,-1 1-6,-7 0-1,1 3-1,-2-3-1,-3-1 5,0 0-1,1 0-4,-8 0 2,9 0-1,-9 0 2,5 2-5,-5-2 8,0 0-4,0 0 1,0 0 6,9-1-3,-9 1-3,0 0-2,0 0 1,5 3 1,-5-3-1,0 0 5,0 0-7,0 0 3,0 0-2,0 0-2,0 0 0,0 0 1,0 0 1,0 0-5,0 0-12,0 0-12,0 0-12,0 0-17,0 0-16,0 0-19,-14-6-17,14 6-22,-5-5-18,-2 5-142,1-3-308,1 1 137</inkml:trace>
  <inkml:trace contextRef="#ctx0" brushRef="#br0" timeOffset="23010.2822">1970 11647 25,'-4'-4'103,"1"3"-3,3 1-5,-7-3 4,4 0-25,3 3 10,-5-4-6,5 4 2,-1-7-4,1 7 4,-4-2-3,3-2 2,1 4-3,-1-6 1,1 6 2,0-5-1,0 5 0,-2-3-2,2 3-2,-2-4-5,2 4-9,0-5 7,0 5-2,0 0-5,-2-6-7,2 6-2,0 0-2,-2-4-3,2 4-2,0 0-5,-1-2-1,1 2-9,0 0 5,0 0-1,0 0-4,-2-5-1,2 5-7,0 0-2,0 0 0,0 0-4,0 0-2,0 0 7,0 0-9,0 0 1,15 7 1,-9-3-6,4 0 1,5 5 3,-3-6-10,3 4 4,3-2 5,0 1-1,1 3 1,1-3 0,1-1-7,-3 4 1,2-2-1,2 0 1,-5-1 1,2 0-3,-3 0 2,2-1 0,-6-2-3,2 1 0,-4 0 1,-2-2-1,1 0 4,-4 1-1,2-3-4,-5 2 2,3 0 0,-1 0 0,-4-2 3,5 1 0,-5-1 0,5 3 1,-5-3-1,4 1 1,-4-1 0,0 0 2,1 3-1,-1-3 0,0 0 2,0 0-1,0 0-5,0 0 3,0 0-2,0 0 0,0 0 2,0 0-6,0 0 5,4 3 0,-4-3-1,0 0-4,0 0 6,0 0-2,0 0-2,0 0 0,0 0 3,0 0-1,0 0-2,0 0-1,0 0 1,0 0 2,0 0-1,0 0 1,0 0-4,0 0 3,0 0-1,0 0 0,0 0-2,9-3 1,-9 3 3,0 0-4,0 0 2,0 0-3,0 0 1,0 0 1,0 0 1,0 0-3,0 0 1,0 0 2,0 0-2,0 0 2,0 0-4,0 0 2,0 0 0,0 0-2,0 0 3,0 0-2,0 0 3,0 0-2,0 0 0,7-3 0,-7 3 1,5 0 1,-5 0-4,0 0 2,9 0 2,-9 0-5,8-1 0,-4 0 5,-4 1-2,11 0-1,-11 0 1,9 1-1,-9-1 2,7 0-2,-7 0 2,7 1-7,-7-1 6,7 0 1,-7 0-2,0 0-1,0 0 0,8 0-1,-8 0 3,0 0 1,0 0 1,0 0-4,0 0-1,5 0 3,-5 0-2,0 0 2,0 0 0,0 0 3,0 0-3,0 0-2,0 0 3,0 0-2,0 0 3,0 0-5,0 0 3,0 0-3,0 0 5,0 0-4,-23 6 1,15 0-1,-4 2 0,-3 4 1,-7 8 0,-3 1 0,1 4 3,-11 10-2,8-10 0,0 3 0,1-3 0,-3 2-3,7-1 0,-2-1 4,3-3-2,-1-4 1,8 2 1,0-5-3,2-4 3,6 2-1,-4-3-4,5-1 7,0 1-1,-1-3 1,3-2-4,0 1 4,0-2-3,1-2 1,0 2 0,-1 0 0,1-1 2,2-3-1,-3 4-1,3-4 3,-2 4-6,2-4 4,-3 1-1,3-1-1,0 0 2,0 0 0,-3 4-2,3-4 1,0 0 3,0 0 1,0 0-5,0 0 6,0 0-5,0 0 3,0 0 5,0 0-6,0 0 0,0 0-1,0 0-1,0 0-3,0 0-7,0 0 0,0 0-7,0 0-11,0 0-9,0 0-7,0 0-14,0 0-19,0 0-21,0 0-16,0 0-12,0 0 1,0 0 0,0 0-13,18-5-6,-18 5-12,10 0-104,-2-2-280,1 2 124</inkml:trace>
  <inkml:trace contextRef="#ctx0" brushRef="#br0" timeOffset="25401.3294">18873 12143 5,'-3'4'86,"3"-4"-2,-3 4 2,3-4 1,0 0-11,-3 3 6,3-3-3,0 0-3,0 0 3,-4 1-2,4-1-2,0 0 1,-9 3-5,9-3 1,-5 2-5,5-2-7,-9 0 5,9 0-6,-8 2 2,3-2-8,5 0 1,-10 1 1,6-1-9,4 0-6,-11 0 6,6 1-4,5-1-7,-7 3 4,3-2-6,4-1-5,-5 2-2,5-2 3,0 0-3,-5 2 3,5-2-4,0 0-2,0 0 0,-4 3-1,4-3 8,0 0-6,0 0 2,0 0 4,12 4-1,-7-4 3,3 1 0,2 1 2,10 1 0,2-3-1,8-1 1,5 1-2,18 1 2,4-1-3,3-1-4,-1 2 1,1-2-2,1-1-2,3 1 1,-5 0-4,2 0-1,-2 2-6,-3 0 6,-2-1-4,-16 0-5,0-1-2,-1 1 2,-3 0 1,-3 2-7,-4-3 6,-8 1 3,-2-1-9,-4 0 2,-1-1-2,-1 1-2,-4 0 3,3 1-2,-1 0-1,-3-3 1,-1 3 4,-5 0-5,10-2 0,-5 0 0,-5 2 1,8 0 6,-8 0-10,6-1 3,-6 1 0,0 0 0,0 0-3,7 0 0,-7 0 2,0 0-1,2-4 1,-2 4-1,0 0-2,0 0-1,0 0-5,0 0-7,0 0-14,0 0-14,0 0-14,0 0-23,0 0-31,0 0-19,0 0-35,-15-1-27,15 1-157,0 0-377,-19 2 167</inkml:trace>
  <inkml:trace contextRef="#ctx0" brushRef="#br0" timeOffset="26431.5067">19104 13322 103,'-10'-5'141,"10"5"-6,-2-3-4,2 3-3,-2-2-5,2 2-1,0 0-6,-5-3 3,5 3-5,-2-3-4,2 3-3,0 0-2,-4-2-9,4 2 5,0 0-6,0 0-4,0 0 8,0 0-6,0 0-9,-2-4-4,2 4-3,0 0-3,0 0-6,0 0-3,0 0-4,17-2-3,-11 1-1,3-1-6,4 2-3,0-2-5,4 2-2,2-1-5,10-2-1,3 2-3,1 1-1,4-1-1,14-1-4,7 0-2,1 2-1,2 0 1,0 0 1,31 0 2,-29-3-7,37 1-1,-6 2-3,-29-1 4,27-4-9,-28 5 1,1 0-3,-2-1 1,-3 1 2,0 0-2,-10-3 1,-10 6 2,-6-6-7,-3 3-1,-2 0 5,-11-2-7,1-1 1,-2 1 3,-6 0 3,0 1-4,-1-3 2,-4 4 6,2-3-3,-3 1 1,1 0 1,-2 0-3,0-1 0,-1 0 2,-3 3-1,5-5-5,-5 5 2,2 0 1,-2 0-2,2-5-1,-2 5 0,2-4-1,-2 4 0,1-3 0,-1 3-3,0 0-2,2-4 1,-2 4 1,0 0-2,0 0 3,0 0-4,0 0 2,0 0 1,0 0-3,0 0 0,0 0 4,0 0 0,-7-3-2,7 3 7,0 0-4,0 0-6,0 0 4,0 0-2,0 0-1,0 0 1,0 0-1,-5-3 5,5 3-5,-4-1 1,4 1 3,0 0 0,-4-3-4,4 3-2,0 0 1,-5-4-2,5 4 2,-4-4-7,4 4-1,-5-1-8,5 1-7,-6-3-6,2 0-4,2 1-5,-5 1-3,7 1-5,-9-3-10,4 2-8,5 1-10,-9-2-13,4 1-6,5 1-7,-13 1-9,8 1-10,5-2-3,-13 3-5,3-1-1,-1 0 1,0 1-2,-1-3-1,-1 3-2,-4 1 1,1-2-4,-3 5-8,0-3-79,-11 0-243,4 3 108</inkml:trace>
  <inkml:trace contextRef="#ctx0" brushRef="#br0" timeOffset="28827.2044">19011 14330 28,'0'0'84,"0"0"-11,-6 3-3,6-3-8,0 0-2,0 0 2,0 0 5,0 0-5,0 0 3,0 0 4,0 0-1,0 0-3,-4 1-4,4-1 3,0 0-8,0 0 2,0 0-6,0 0 1,0 0-3,0 0 3,0 0-5,0 0-3,0 0 1,0 0 0,0 0-4,0 0 0,0 0 0,0 0-8,0 0 4,0 0-1,0 0-1,0 0-2,0 0-1,0 0-1,0 0 0,0 0-5,0 0 1,0 0-3,0 0 2,0 0-6,0 0 3,0 0-6,0 0 1,0 0-2,0 0-1,0 0-1,0 0 2,0 0-3,0 0-9,0 0 3,0 0 1,0 0-3,-8-4 1,8 4 0,0 0 3,0 0 2,0 0 3,0 0-6,0 0-2,0 0 8,0 0 4,0 0 1,15 8 8,-6-5-1,0-1 1,5 2 1,6 0-1,10 0-4,1 0-1,6 3-5,0-2 3,13 0-3,4 1-4,0-3-1,1 1 2,1-2-2,5 2 0,-1-1 1,1 1-2,4-3-4,0 1 3,2 1-2,-4 0 0,3-1-1,-6 0-3,-4 0 3,0 0 1,-1-1 0,-16-1 2,13 2-1,-15-2 0,-2 0 1,-3-2-2,-2 2-1,-7 0 3,-1-1 1,-4 1-2,-4 0 2,-1-1-1,-2 1 2,-1 0 5,-2 0-3,-3-1 0,3 1 0,-8 0 2,9 0-4,-9 0 2,6 0-3,-6 0 2,0 0-3,0 0 0,9-2 0,-9 2-2,0 0-2,0 0 2,0 0-1,0 0-1,0 0-4,0 0 3,0 0-5,-19-5 2,19 5 2,-11 0-4,4 0 2,7 0 0,-12-2-4,6 4 2,-1-2-2,-1 0-1,1 1 2,1-1-1,6 0 2,-10 0 0,10 0 1,-8 0-1,8 0-2,-9 0 3,9 0-1,-5 0 2,5 0 0,0 0-1,0 0-5,-10 0 4,10 0-1,0 0-2,0 0 2,-5 2 2,5-2-3,0 0-1,0 0 3,0 0-4,0 0 6,0 0-4,-7 0-2,7 0 2,0 0 1,0 0 0,0 0-1,0 0 3,0 0-2,0 0 0,0 0-1,0 0-1,0 0 0,0 0 2,0 0-3,0 0-3,0 0 6,0 0-4,0 0 2,0 0-5,0 0 13,2 6-12,-2-6 2,0 0 1,0 0 1,-2 3-4,2-3 0,0 0 4,-1 3-4,1-3 3,-4 4-1,4-4-1,-1 3 3,1-3-5,0 0 0,0 0 1,-3 4-3,3-4 1,0 0 2,0 0 4,-1 3-5,1-3 2,0 0 4,0 0-2,0 0-1,-5 2 2,5-2-3,0 0 1,0 0-1,0 0 3,0 0 0,0 0 2,0 0-3,0 0 1,0 0-1,0 0 3,0 0-2,0 0 0,0 0-1,0 0 2,0 0-1,0 0-1,0 0 1,0 0-1,0 0 2,0 0-2,0 5 3,0-5-3,0 0 0,0 0 2,0 0 0,0 0 1,0 0-1,0 0 0,0 0-1,0 0-1,0 0 3,0 0 0,0 0-1,0 0-1,0 0 1,0 0 2,6 4 1,-6-4-4,0 0-1,4 1 3,-4-1 0,0 0-2,0 0 2,0 0-2,0 0 6,0 0-4,0 0 0,0 0-1,0 0 1,0 0-3,0 0 2,0 0-1,0 0 1,0 0 1,0 0 3,0 3-4,0-3 1,0 0 2,0 0-4,0 0 6,0 0-7,0 0 4,0 0-1,0 0 0,0 0-1,0 0-5,0 0-1,0 0-7,0 0-12,0 0-13,0 0-38,0 0-30,0 0-43,9-9-37,-6 5-187,-3-1-404,8-2 179</inkml:trace>
  <inkml:trace contextRef="#ctx0" brushRef="#br0" timeOffset="30704.8564">18897 12155 16,'0'0'73,"-5"0"-10,5 0 2,0 0-3,0 0-7,0 0-2,0 0-10,0 0 8,0 0-16,0 0-5,0 0 2,0 0 1,12-2 0,-1 3 7,2-1-9,6 1 6,9-1-6,2 0 1,5 0-3,-1 5 3,5-5 1,0 2-8,14-1-1,1 3-1,-4-1 2,1-1-5,1 2-13,-1-1 13,-12 0 1,0 0-8,1-2 1,-2 2 1,-2 0-4,-1-3 0,-5 1 7,0 0-11,-9-1 1,0-1-8,-3 1 5,-4 1 4,-8-2-6,2 1 10,-2 0-2,1 0-1,-3-1 2,-4 1-12,6-3 12,-6 3-9,1-4-16,-1 4 1,0 0-2,-10-6-1,10 6-12,-14 0-6,4-2-19,-1 1-2,-3 0-7,0 1-3,-4 0-10,0 0-65,2 1-150,-5 0 67</inkml:trace>
  <inkml:trace contextRef="#ctx0" brushRef="#br0" timeOffset="31204.2872">18883 12273 34,'0'0'85,"-4"-2"0,4 2-11,0 0-6,0 0-6,0 0-3,0 0 0,0 0-10,0 0 4,0 0-14,0 0 9,0 0-7,0 0 8,0 0-10,0 0 2,0 0 6,9 10-2,-4-9 2,-1 1 10,5 1-6,4-1 2,4 0 0,11 3-6,1-5-5,6 1-5,5 3 5,10 3-4,7-5 2,-6 2-5,3 0-3,5-1-9,-2 1 2,0-4-3,-1 0-1,2 1 2,-3 2-5,-4-7-7,-13 6 5,-2 1-6,2-2 4,-3-1 0,-3 0-4,-6 3-3,-4-3-8,-5 0 10,-6 0-1,-1-2-4,3 2 0,-7-1 8,1 1-6,-7 0-2,9 0 1,-4-1 3,-5 1-7,4-3-4,-4 3 3,-3-5-2,3 5-6,-6-2-12,6 2-4,-13-2-4,8-1-3,-4 3-19,0-2-14,-1 2-4,-1-1-2,-5 1-8,3-2-3,-3 2-4,2 0-5,-5 0 1,2 0-11,-1 0-56,-1 2-169,-3-2 75</inkml:trace>
  <inkml:trace contextRef="#ctx0" brushRef="#br0" timeOffset="31679.8104">18873 12284 4,'11'2'98,"1"-2"-9,3 1-15,8-4 8,7 1-5,2 4-7,4-4-10,0 1-1,18 0-8,-1 1-6,-14 0 0,15-4 1,-2 3-2,4 1 3,-1-3-6,-5 3-3,1-2 0,-12-1-4,0 1-9,0 1-1,-2 1 5,-3 1-6,-4-1-9,0-1 1,-12 1-6,3-4 4,-7 4 1,-3-2 0,0 2-9,-3 0 5,-1-1-6,-1-2 11,-1 3-6,1-2-5,-6 2-6,6-1 7,-6 1-5,0 0-5,0-4 5,0 4-6,0 0-8,-10-3 3,10 3-7,-12 1-9,4-2-18,-3 1-10,-1 1-12,-2-1-9,-4 0-18,-1 0-49,4-1-154,-3 0 68</inkml:trace>
  <inkml:trace contextRef="#ctx0" brushRef="#br0" timeOffset="33821.2806">18677 12214 45,'0'0'73,"0"0"3,0 0 0,0 0-6,9-1-8,-9 1-3,11 1 1,-11-1 1,11 0-3,-2 0 8,3 1-5,-1-1-5,7 3 0,2-3-2,6 0 1,7 3-4,0 2-1,3-4-3,6 2-10,13 0 0,0-1-7,0 3 2,-1-2 2,-2 1-5,-1 3 1,0-1 0,-11-2-5,12-1-4,-1 3-14,-13-3 20,-3 0-7,1-1 2,-2 1-1,-4 0-2,-2 1-5,0 1 14,-7-4-17,0-1 0,-3 0 7,3 4-11,-10-2 7,2 0-2,-1-2-6,-5 0 4,2 0-4,-2 0 7,-2 0-6,1 3 0,-6-3 1,9 0 5,-4 0-5,-5 0 0,5 2 4,-5-2 2,0 0-4,0 0 3,5 0-2,-5 0-2,0 0 2,0 0-7,0 0 1,0 0 3,8 0-3,-8 0 0,0 0-4,0 0 6,0 0 3,0 0-10,0 0 3,0 0-3,0 0 2,0 0-1,0 0 4,0 0-2,0 0 1,0 0-2,0 0-1,0 0 1,0 0 1,0 0-12,0 0 13,2 3-11,-2-3 10,0 0 3,0 0-10,0 0 8,0 0-7,0 0 2,0 0 8,0 0-8,0 0 2,0 0-4,0 0 3,0 0-1,0 0-1,0 0 5,0 0 2,0 0-1,0 0 1,0 0-8,0 0 6,0 0-7,0 0 2,0 0 2,0 0-3,0 0 1,0 0 1,0 0 3,0 0-3,0 0 1,0 0 2,0 0 1,0 0-3,0 0 1,0 0-6,0 0 3,0 0 1,0 0 5,0 0-4,0 0 3,0 0-3,0 0 1,0 0-2,0 0 1,0 0 0,0 0 0,0 0 0,0 0 3,0 0 3,0 0-9,0 0 6,0 0 5,0 0-11,0 0 4,0 0 3,0 0-2,0 0 0,0 0-1,0 0 3,0 0-4,0 0-1,0 0 0,0 0 6,0 0 2,0 0-10,0 0 5,0 0-2,0 0 0,0 0-3,0 0 6,0 0-1,0 0-2,0 0-2,0 0 4,0 0 0,0 0-9,0 0 7,0 0-2,0 0 4,0 0-1,0 0-2,0 0 4,0 0-6,0 0-1,0 0 7,0 0-4,0 0 4,0 0-3,0 0-6,0 0 8,0 0-2,0 0 3,0 0 5,0 0-8,0 0 3,0 0-1,0 0 2,0 0 0,0 0-7,0 0-3,0 0 9,0 0-5,0 0 6,0 0-2,0 0 0,0 0 2,0 0-3,0 0-2,0 0 5,0 0 5,0 0-6,0 0-3,0 0 4,0 0-4,0 0 4,0 0 6,0 0-7,0 0 3,0 0 0,0 0-1,0 0 0,0 0 2,0 0 1,0 0-5,0 0 6,0 0-5,0 0 2,0 0 0,0 0 3,0 0 0,0 0-1,0 0-3,0 0 3,0 0-1,0 0-5,0 0 1,0 0 1,0 0-2,0 0 8,8 0-7,-8 0 1,0 0 2,0 0-2,0 0 2,0 0-5,0 0 3,0 0-1,0 0 0,0 0-3,0 0 5,0 0-4,0 0 0,0 0 4,0 0-5,0 0 5,0 0-2,0 0 3,0 0-3,0 0-4,0 0 6,0 0-3,0 0 2,0 0-1,0 0-3,0 0 4,0 0 1,0 0-3,0 0 0,0 0 2,0 0 2,0 0-1,0 0 1,0 0-1,0 0-4,8 0 2,-8 0-1,0 0 1,0 0-1,0 0-1,0 0-4,0 0 7,0 0-2,0 0-1,0 0-3,0 0 3,0 0 4,0 0-5,0 0 2,0 0-1,0 0-1,0 0-2,0 0 5,0 0-4,0 0-2,0 0 1,0 0 3,0 0 3,0 0-7,0 0 5,0 0 3,0 0-6,0 0 0,0 0 5,0 0-5,0 0 2,0 0-4,0 0 4,0 0-2,0 0 5,0 0-5,0 0 4,0 0-7,0 0 0,0 0 3,0 0 0,0 0-1,0 0-3,0 0 4,0 0 2,0 0 1,0 0-1,0 0 0,0 0-1,0 0 8,0 0-7,0 0-4,0 0 4,0 0 5,0 0-7,0 0 3,0 0-1,0 0-1,0 0 0,0 0-5,0 0 9,0 0-8,0 0 2,0 0 7,0 0-4,0 0 1,0 0-2,0 0 5,0 0-3,0 0-1,0 0-1,0 0 2,0 0-2,0 0 2,0 0-1,0 0-1,0 0 1,0 0-2,0 0 3,0 0-3,0 0 1,0 0-2,0 0 4,0 0-2,0 0 1,0 0 0,0 0-1,0 0 0,0 0-5,0 0 8,0 0 2,0 0-8,0 0 2,0 0 4,0 0-2,0 0 0,0 0 1,0 0-1,0 0-2,0 0-1,0 0-1,0 0 7,0 0-5,0 0 1,0 0 2,0 0 3,0 0-5,0 0 0,0 0-2,0 0 5,0 0-1,0 0-2,0 0 0,0 0-1,0 0-1,0 0 3,0 0-4,0 0 3,0 0 1,0 0 2,0 0-2,0 0-3,0 0 1,0 0 2,0 0-4,0 0 0,0 0 7,0 0-4,0 0-1,0 0 2,0 0 1,0 0 0,0 0-1,0 0 4,0 0-8,0 0 3,0 0 1,0 0 1,0 0-2,0 0 2,0 0-5,0 0 1,0 0 1,0 0-3,0 0 4,0 0 2,0 0-7,0 0 6,0 0 2,0 0-7,0 0 6,0 0-1,0 0 3,0 0-2,0 0-3,0 0 0,0 0 0,0 0-2,0 0 3,0 0 0,0 0 2,0 0 4,0 0-7,0 0 2,0 0 2,0 0-9,0 0 1,0 0 4,0 0 1,0 0 0,0 0-1,0 0 0,0 0 1,0 0-3,0 0 2,0 0 2,0 0 0,0 0 0,0 0-3,0 0 3,0 0-1,0 0 4,0 0-3,0 0-1,0 0 3,0 0 0,0 0-3,0 0 1,0 0-6,0 0 7,0 0-4,0 0 1,0 0 2,0 0 0,0 0-2,0 0 1,0 0-1,0 0 5,0 0-7,0 0 5,0 0-1,0 0-5,0 0 3,0 0 0,0 0 0,0 0 4,0 0-1,0 0-3,0 0 2,0 0-2,0 0-1,0 0 4,0 0-5,0 0 5,0 0-2,0 0 1,0 0-2,0 0 2,0 0-2,0 0 4,0 0-2,0 0-2,0 0-6,0 0-7,0 0-12,0 0-8,0 0-8,0 0-23,0 0-14,0 0-5,0 0-22,0 0-7,0 0-13,-18-5-6,18 5-118,-9 0-270,5-3 120</inkml:trace>
  <inkml:trace contextRef="#ctx0" brushRef="#br0" timeOffset="34286.4087">19292 12297 41,'0'0'110,"0"0"-8,20-6-4,-8 4-5,8 4-14,2-4 0,8 1 3,20-1-6,-10-2-6,11 1 2,-12 3-12,16-3-3,-2 3-11,0 0 1,-3 0-5,1 3-5,-13-3-1,3-3 3,-3 6 0,-1-2-4,-2-1 4,-4-1-5,-2 1 2,-7 0 0,-2-3 5,-1 6 2,-7-6-3,-1 3 6,-3 0 2,2 3-2,-5-6-5,0 3-4,-5 0 1,9-1-7,-9 1-4,8-2 0,-8 2 0,6-1-3,-6 1-5,3-2-7,-3 2 4,0 0-6,2-5-7,-2 5-1,0 0-15,0 0-6,0 0-22,0 0-18,0 0-19,0 0-23,0 0-21,0 0-22,0 0-104,0 0-269,-10 10 120</inkml:trace>
  <inkml:trace contextRef="#ctx0" brushRef="#br0" timeOffset="35551.2728">20879 12254 68,'5'-6'126,"0"5"-2,-2-1-8,6 1 1,-1 0-1,4 1-13,1-2-1,5 1-6,0-3 0,4 4-1,8-1-2,2 2-7,0 1-5,3-2-5,1 5 4,2-4-4,14 2-7,2-2-2,-2 6-5,4-3-5,-1 2-4,-1 2-6,8-1-1,-4-5-5,1-2-4,-3 6-2,2-3-4,0 2-3,-3 0-3,-1-5 1,4 0 1,-3 0-5,-2 2 1,2-8 6,-4 6-5,6-1 0,0-2 1,2 1 1,-2 2-4,1-3-2,-2 1-1,-1-3 1,-3 4-5,-1-4-2,0-4 0,-11 8-3,-1-2 3,15 0 2,-14-2-2,1 1-1,9 1 0,-11-4-2,0 5 0,0-1 0,15 0-4,-14 1-3,9-3 6,-10 2-2,-1 2-2,3-2-5,-4 1 3,3 2 4,-2-2-6,-1 3 1,-2-3 1,-5 2 0,1 0 0,-8 1 0,-4-1-1,4 0 2,-5 0-4,-5 0 6,1-1-2,-1-1-3,-2 1 6,-4 0-3,1 0 1,0-1-3,-1 1 0,0 0 2,-1-2 3,1 3-2,-2-3-3,0 3 2,-5 0-2,9-2 3,-5-1-1,-4 3-1,4-1-2,-4 1 1,0 0 2,6-1-2,-6 1 0,0 0-2,0 0 3,0 0-2,4-2 3,-4 2-3,0 0-2,0 0 1,0 0 3,0 0-1,0 0-3,4-2 5,-4 2-1,0 0 0,0 0-7,0 0 6,0 0-2,0 0 3,0 0-1,0 0-1,0 0-2,0 0 4,0 0-2,1-3 1,-1 3-2,0 0 0,0 0-2,0 0-2,0 0 5,0 0 0,0 0 0,0 0 0,0 0-2,0 0 1,0 0 0,0 0-2,0 0 3,0 0-1,0 0-2,0 0 4,0 0-4,0 0 2,0 0 0,0 0-1,0 0 1,0 0 2,0 0 0,0 0-2,0 0-2,0 0 1,0 0 2,0 0-2,0 0 0,0 0 3,0 0 0,0 0-3,0 0 2,0 0-2,0 0 1,0 0 0,0 0 1,0 0-2,0 0 2,0 0-4,0 0 0,0 0 2,0 0 0,0 0 2,0 0-2,0 0 0,0 0 4,0 0-1,0 0-4,0 0-1,0 0 5,0 0-4,0 0 3,0 0-1,0 0 2,0 0-2,0 0-1,0 0-2,0 0 4,0 0 2,0 0-4,0 0 2,0 0 2,0 0-3,0 0 3,0 0-4,0 0 0,0 0 0,0 0 2,0 0-2,0 0 2,0 0 4,0 0-6,0 0-7,0 0 9,0 0-3,0 0 1,0 0 2,0 0-3,0 0 2,0 0 3,0 0-3,0 0-1,0 0-2,0 0 2,0 0-2,0 0 3,0 0-1,0 0 2,0 0-1,0 0 2,0 0-1,0 0-2,0 0 1,0 0 2,0 0-5,0 0 0,0 0 3,0 0 2,0 0-3,0 0 0,0 0-3,0 0-6,0 0-5,0 0-9,0 0-5,0 0-11,0 0-17,0 0-7,0 0-21,0 0-6,0 0-10,0 0-17,0 0-17,0 0-17,-23 0-30,10-2-109,-6-1-316,-1 0 140</inkml:trace>
  <inkml:trace contextRef="#ctx0" brushRef="#br0" timeOffset="37874.4887">8373 10936 132,'8'-1'147,"-8"1"-2,0 0-5,9 8-8,-4-5-5,-1 4-4,-1 1-9,6 3-7,-6-1-3,5 2-4,-7-3-8,5 1 3,-2 1-4,1-3-4,-2 0-4,0-2 0,0-2 0,-2 3 7,1-3-1,1-1 5,0 0 4,-3-3 6,7 1-11,-7-1-1,15-7-4,-1-2-6,2 0-15,10-7-5,2-5-8,4 0-6,15-11-3,6-2-5,21-13-4,-20 11-2,26-16-6,-27 18-2,26-20-1,-8 3-7,-18 15 14,0-1-14,22-8-1,-24 15-1,-6 1-6,-2 5-3,-15 8 3,-4 1-2,-7 3-1,-1 4 1,-7 0-3,-1 4-1,1-3 0,-5 5 0,-1-1-1,1 0-1,0-1-6,-2 2-10,1-1-11,-3 3-1,3-2-26,-3 2-17,0 0-26,0 0-19,0 0-20,0 0-26,0 0-26,0 0-20,-6 12-189,4-10-428,-1 3 190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4:30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7786 10399 112,'0'0'156,"-7"-3"-4,7 3-10,0 0 2,0-3-17,0 3-5,0 0-13,0 0-14,4-4-7,1-1-3,1 2-13,6-1-4,-1 1-8,7-2-6,1 2-8,2-2 0,-1 4-6,11-4-7,-4 2 1,-6 2-8,7-2 6,-8 3-9,-1-3-4,1 2 5,-2 1-10,-5-1-3,-4-2 1,0 6-5,0-3-3,-4-3-7,-5 3-5,8 0-4,-8 0-11,7-1 0,-7 1-6,0 0-12,0 0 6,0 0-10,0 0-1,-17 8 3,11-6 1,0 0 0,-3-1 4,0 0 3,4-1 15,-2 2-7,0 0 8,0-2 1,2 3 0,5-3 0,-10 0 5,6 1-9,-2 2 8,3-1 6,-1 1-1,1 2 1,-1 0 8,-1 5-1,-1-3-4,1 4 8,-1 3-7,0 2 8,-1-1-9,1 5 13,0-4-6,0 1-6,-1-3 5,2 6 4,1-8-2,2 0-5,-3-1 13,2 0-6,0-2 2,2-1-2,-3 1 1,3-3-6,1-2 9,-4-2-6,4 3 1,0-5-2,-3 5 3,3-2-4,0-3 5,-2 3-2,2-3-6,0 0-5,0 0-1,-11 1 5,11-1 3,0 0-12,-10-5 13,8 4-10,2 1 4,-11-1 2,9-1 1,-4-1-5,6 3 4,-8-2-10,3 0 5,1 0 14,4 2-7,0 0-7,-7-3 13,7 3-9,0 0 11,0 0-1,0 0-1,0 0-4,0 0 5,0 0 0,0 0 2,0 0-4,0 0 7,0 0 5,17 4-9,-9-3 5,6-2 3,4 1-8,1-2 2,-1 0-3,4 0 1,-1-1 2,0-2-7,0 1-1,-2-1-4,1 1-13,-1-2 1,-1 1-14,-3 0-9,-1 2 2,-2-2 17,-2 1 0,2-1 3,-6 2-4,0-1 3,2-1-3,-4 0 7,-1 2 3,0-4 10,0 3 0,0-1 6,-1 0 0,-2 2 13,2 0-1,-2-1 4,0 4-2,0 0 7,0 0-7,0 0-6,0 0 4,0 0-1,0 0-3,-1 17 6,0-6 4,-4 0-7,2 0 3,2 1-3,-1-1 3,-1 0-4,0-2-4,2 0 4,-3 1 4,2-3-3,0-2 5,0-1 6,2 1 18,-2-2 5,2-3 6,-2 4 3,2-4-2,0 0 0,0 0-10,0 0-3,0 0-1,-1-16-4,4 6-3,-1-2-9,6-3 3,1-1-4,0 1-1,4 0-6,0 1 1,-1-1-3,4 1-2,1 1 0,-3 1-6,2 5 2,-4 0-7,1 3 3,1 3-1,-4 2-3,3 1 0,-4 3 1,0 1-6,0 0 1,-3 2 1,0 1-1,-3 2 4,1-1 2,0 0-1,-2 0-5,-2 1-5,0-4-9,-2 2-12,2 0-8,-2 0-17,0-1-7,0-1-6,0-2-20,1 0-19,1-2-10,0 1-10,0-4-4,-4 5 5,4-5-5,0 0-2,0 0-80,0 0-225,18-12 100</inkml:trace>
  <inkml:trace contextRef="#ctx0" brushRef="#br0" timeOffset="179.8186">8526 10501 73,'7'-11'84,"-4"2"3,1 1 1,-1 3 6,0 1 9,-2-3-12,0 5-5,-1 2-3,3-4-11,-3 4-7,0 0 0,-8 10 2,5-4-2,-1 5 1,-2-4-5,1 6-2,1-1-7,0-3-6,1 5-1,0-2-9,2 1 1,-2-1-8,3-3 5,0 0-4,1 0-7,2-1-5,3-1-10,-2-2-20,3-1-29,3-1-2,0-3-31,2 0-21,2-5-24,1-2-96,2 0-230,-3-1 101</inkml:trace>
  <inkml:trace contextRef="#ctx0" brushRef="#br0" timeOffset="295.9138">8691 10362 19,'-2'-2'91,"-2"-3"-7,1 3-7,3 2-13,0 0 3,-8-1-29,8 1-24,-4 5-41,4-5-45,0 0-77,0 0 35</inkml:trace>
  <inkml:trace contextRef="#ctx0" brushRef="#br0" timeOffset="543.3163">8899 10235 25,'2'-6'215,"-1"1"-11,0 0-21,1 0-19,-2 5-15,0 0-14,0 0-9,-7 17-11,1 1-8,-4 10-7,-1 0-4,-3 3-10,1 5-6,-4 7-4,4-11-8,-1 1-9,4-3-3,1-4-8,-3 2-6,5-5-1,0 2-6,2-6-2,2-7 0,1 0-4,2 0-3,0-2-1,2-2-6,1-4-1,1 1-3,0-1-3,2-3-17,2-4-6,3-1-20,-1-3-14,6-6-22,-2 5-13,0-5-12,-1 1-16,0-1-8,-3-1-12,-1 1-2,-3 2-14,-1 2-101,-2-2-263,0-1 117</inkml:trace>
  <inkml:trace contextRef="#ctx0" brushRef="#br0" timeOffset="828.3928">8745 10450 5,'0'0'101,"-8"-1"-10,8 1-6,0 0 2,0 0 3,0 0-8,0 0-6,23-2 5,-2-1-14,-2 1 10,12-3-9,1 1-1,-2 1 2,1-2-2,-2 2-4,-8 1-3,0 2-6,-1 1 0,-6-1-5,-2 4-4,-5 0 0,0 0 8,-2 3 2,-3 4 11,-4 5 0,-2 0 5,1 1-5,-5 1-1,1-2-3,-2 1-7,1-1 2,2 2-7,3-6-8,-1 0-3,1-2 3,3 2-5,2-3-6,2-1-3,0-3-1,2 2-3,3-3-4,4-3-15,-1-4-18,1 1-20,8-5-20,-5 2-28,3-3-25,6-4-18,-2-2-10,-9 0-7,4-1-18,-4 1-108,0-2-289,-4 0 128</inkml:trace>
  <inkml:trace contextRef="#ctx0" brushRef="#br0" timeOffset="1552.2115">9404 10442 164,'2'-7'168,"-1"2"-2,4-2-6,-5 1-7,0-1-7,0-2-10,1 2-8,-2-3-3,-2 3-13,0 2-3,-1-5-12,-1 5-7,1 0-9,-2 1-8,1 3-11,-2-1-5,-2 4-3,-1 2-8,-3 2-3,0 4-6,-3 2-4,1 4-4,-4 2-1,8-2-6,-3-1 4,4 1-4,0-2-4,7 2 1,-5-1-5,6-1-2,2-4 0,0 0-2,1-1 0,4-1-1,0-2 1,-1-3 3,1 0-4,3-3 0,-3 2 1,9-4-3,-3-2-5,1-3 3,-1 0-5,2-4-5,1-2-4,0-3-3,-1-1 2,0 2 4,-1 1-4,-1-3-1,-5 2 5,1 6-1,-1 1-1,-2 4 4,-3-2 0,3 4-6,-4 2 5,0 0 0,0 0 1,-4 15 2,0-3 0,-2-2-3,-1 6 6,2 0-1,0 1 2,2-5-1,1 5 0,1-6 1,1 0 1,1 0 1,0-1 0,4-3 9,-2-1 4,2-1 3,2-4-2,4-2 2,3-1-4,3-5 0,1-1-1,5-6-3,-2-3-4,-1 0 1,0-4-9,0-1 11,-3-3-6,3-1-1,-2-3 4,-2-5-2,3-9-5,-6 11 3,-3 0-1,3 1 0,-8 2 1,2 3-3,-1 9 9,-3 7 3,-1 2 1,-2 1-2,0 3-3,0 4 3,0 0-4,-13 22 2,0 2 4,-2 7 2,3 2-2,-4 11 3,0 0-5,7-9 2,-1-3-3,6 2 1,3-4-4,-1 1-1,2-6 3,3 1-1,0-7-3,2-4-1,-1-3 3,1-2 7,1-1-7,1-1-3,-1 0 1,2-4 1,-3-1-3,1-2 1,2-2-5,0-2-10,-2 0-18,2-2-15,-1 0-16,0-2-21,0 0-37,0 0-13,-1-2-27,-1 1-18,-2 3-36,1 0-112,-4 2-349,5 1 154</inkml:trace>
  <inkml:trace contextRef="#ctx0" brushRef="#br0" timeOffset="3610.1885">18884 9438 178,'3'-19'181,"-3"2"-9,1 0-4,-1-3-9,0 11-12,0-4-9,0 4-9,1 2-13,2 2-12,-3 2-15,0 3-5,0 0-9,0 0-10,-3 13 3,2 3-7,-3 12-2,-1 1-5,-4 2-2,2 2-6,0-1-2,-3-1 1,2 3-8,-1-3-1,-1-1 0,3-4-3,-1-2 2,3-4-2,0-6 0,1-2-3,0-2 2,0 0-3,2-4 2,-1 0 18,2-1 10,-1-1 13,2-4 7,-1 3 1,1-3-7,0 0-13,3-14 0,-1 4-6,3-7-13,2-10-1,3-2 1,-2-2-6,3-14-6,-1-2-5,5 1 2,2-5-6,-2 4 0,5 0-6,-1 1 1,4 2-2,-4 13-2,2 0 0,-2 2-4,1 7 0,-2 1-2,-2 9-7,-2 3 3,-2 4-3,0 2-7,-1 3-3,1 4-3,-2 3-2,0 3-5,-1 6 0,-2 1-6,-3 1-7,-3 10-4,-6-3-9,-3 1-10,-10 2-11,0-3-11,-3 1-14,-2-1-2,-2-2-5,-2-3 1,2-1 2,2-3 13,4-5 5,2-3 10,4-3 4,4 0 15,-1-3 7,2 0 16,3-2 10,5 0 4,-9-2 3,9 2 7,0 0 1,0 0 5,0 0 6,0 0 11,17 7 2,-8 1 6,1-1 1,4 5-5,-1 1-1,6 5-2,-2 4 4,-1-3-2,0 1-3,-4-3-5,1-3 2,-1 1-3,-5-1-1,2 1-3,-1-2-8,0-2 0,-1-4-6,-3 5-6,0-4-11,-4-1-7,4-1-11,-3 1-22,3-3-16,-4 0-1,6-1-21,-2 0-17,1-2-4,1-1-8,1-4-15,3 1-104,-1-1-269,4-4 118</inkml:trace>
  <inkml:trace contextRef="#ctx0" brushRef="#br0" timeOffset="4101.6307">19334 9469 143,'0'0'150,"0"0"-5,-5-3-23,5 3-6,0 0-6,-4 8-8,4-1-7,-1-2-19,1 2 8,-3 1-6,6-1-10,-3-2-1,1 3-2,2-2-8,-2-1-4,3 0-5,0 0 1,2-4 0,-1 0 0,3-1-4,1-2-7,2-2 1,-3-3-1,4-1-6,-2-1 3,0 1 3,-3-2 1,0 0 0,-1-2 6,3-2 6,-8 2-2,2 2-2,-1 0 3,-2 0-5,-2 3-3,-1 2-8,0 0-1,-1 1-10,-2 4 0,-4 2 0,-5 6-2,-1 3-6,2 2 5,-8 5-3,8 2-5,1-3-1,4 0-5,1 1-9,1 0-1,4-2-14,0-3-11,5-3-5,-1 5-13,2-6-12,3 1-20,1-3-9,0 2-24,7-4-14,3-1-7,-3-2 0,7-2 2,0-2-7,7-3-7,-10-2-82,0-1-245,1-2 109</inkml:trace>
  <inkml:trace contextRef="#ctx0" brushRef="#br0" timeOffset="4529.2233">19583 9509 71,'7'-16'114,"-3"6"0,-2-1 0,1 3 8,-1 1-1,0 2 2,-1 1-15,0-1-10,1 2-7,-2 3-2,0 0-3,0 0-1,0 0-2,-2 17-4,0-5-1,-1-2-9,2 2-2,1 0-8,-5 0-2,1 1-3,0-2-1,1-1-2,2 0-7,-5-5-1,6 1-1,0-2 5,-3 0 6,3 0 7,0-4 7,0 0 2,0 0-5,0 0-8,0 0-4,0 0-6,-2-21-5,4 11-6,1-4-4,7-2 0,-2-1-8,2-1-1,3 3-1,-3-1-5,5 4-2,-3 0-1,-1 5-3,1 2 0,-2 0-5,2 5-1,0 1 3,-3 3-2,0 3 0,0-1 1,0 5-2,-4 0 0,-1 1-1,-3 5 2,2-7 1,-3 5 2,-3-5-2,3 0 2,-4 1-3,3-3 2,-1-4 1,-1 2-2,3-2 3,0 0 3,0-4 1,0 0-2,0 0-2,0 0-3,3-16-1,3 5-4,5-5 0,2 2 0,1-5-5,4-1 2,4 5 1,-1-3 0,1 3-2,-4 8-3,4 0 0,-3 2 1,2 2 1,-5 3-2,-2 3-1,-1 1 2,0 1-1,-4 3 4,-3 1-2,3-1-3,-5 4-2,-3-2-3,-1 7-8,-4-3-11,-1 3-23,-1-2-25,-2-1-38,2 0-25,-1-3-35,-1-2-40,-2 0-140,4-1-386,-3-1 170</inkml:trace>
  <inkml:trace contextRef="#ctx0" brushRef="#br0" timeOffset="4888.7661">20238 9416 274,'1'-2'275,"-1"-1"3,4 1-14,-4 2-25,1-7-26,4 4-22,-5 3-22,5-2-15,0 2-9,3-3-20,5-1-11,0 1-14,4-2-9,1 3-15,2-2-13,0 0-18,2 2-7,-2-3-6,-3 3-21,-6-1-16,-2 2-19,0 1-20,-1 0-18,-2-1-27,-6 1-6,8 1-4,-8-1-13,0 0-14,-1 5-3,-3 1-5,-1-4 5,-4 4 0,-3 1-3,-4 2 11,-5 0 11,3 2 0,-5 3 15,2 1 16,-4-1 11,9-4 22,-1 2 4,2-3 31,5-1 9,2-1 20,0 0 8,2 0 17,2-2 16,3-1 14,2-2 7,-1-2 6,10 4-10,-4-4 2,7 0-12,1 0-5,7-2-4,-2-5-8,9 2-20,-6 0-19,7-2-3,-2 0-22,4-3-49,0 3-34,2-3-14,-6 0-128,3-2-258,-2 0 115</inkml:trace>
  <inkml:trace contextRef="#ctx0" brushRef="#br0" timeOffset="5218.7971">20990 9124 45,'2'-6'219,"-2"2"-11,0-1-11,0 5-16,-4-3-12,4 3-6,-14 9-10,4 4-4,-3 1-6,-3 8-7,1 3 4,-3-3-16,5 6-10,-1-6-9,8 4-7,-2-3-9,4-4-7,4 0-4,3 1-10,1-3-5,-2 1-6,6-3-6,2-1-3,-2-3-3,6-1-6,-3-2-2,4 0-2,0-5-5,3-1 1,-3-2 0,2-2 0,2-3-2,-3-4 0,2 0 4,-6-3 2,3-1 1,-1-2-1,0-7-4,-2-5 1,-2 3 3,0-2-5,-6-3-1,-3 2-3,-1 0-4,-2-2-2,-2 3-4,-6 2-1,2 7 0,-7-4-8,2 8-6,-1 1-5,-3 2-1,1 3-10,-5 4-4,1 6-11,2 2-21,-8 8-30,0 2-31,3 3-34,2 5-36,3-1-47,-1-2-232,6 2-498,4-6 221</inkml:trace>
  <inkml:trace contextRef="#ctx0" brushRef="#br0" timeOffset="6629.4956">19140 14836 87,'0'0'173,"-3"12"-6,1 9 0,-2 8-10,-5 2-13,5 2-13,-5 14-3,3-14-12,-5 3-1,4-5-7,-1 3-7,3-7-4,-4 0-1,4-4-2,-1-5-4,1-3-3,1-6-3,1 1 2,-2-2 1,3 0 5,-1-2 1,2-5-1,1-1-12,0 0-9,0 0-6,0-19-5,1 6-9,1-3-4,6-8-1,-3-4-6,4-3-3,-3-4-4,4-12-5,3-4-4,-2 3 0,-1-6-8,3 5 3,2-5-5,5 7-4,0 4-1,-2 11 4,1 4-8,1 2-1,3 6 0,-3 2 0,-4 8-7,-2 7 4,4 3 0,-4 2-3,3 6-2,-7 4-1,4 5-2,-6 2-9,-2 6-13,-3 4-3,-3 0-6,-6 2-5,-9 15-16,-3-16-11,-10 10-6,-4-1-11,-2-3-3,8-10 1,-4-5 8,0-1 6,1-3 10,2-4 9,0-3 6,11-5 4,-2-1 7,7-4 11,1 1 14,4-1-3,1 1 9,5-1 4,0 0 9,0 0 5,0 0 8,19 3 11,-4 4-1,2 3 5,8 6-1,-3 1 0,5 2 0,-4 4 0,-3-4-7,-2 0-4,1 1 1,-3 1-1,-3 1-3,-3-5-19,1-2-13,-2 2-20,-2-2-13,0-6-32,2 1-7,-2 0-21,0-1-26,2-4-11,0-2-23,-1-3-119,-3 1-308,8-5 136</inkml:trace>
  <inkml:trace contextRef="#ctx0" brushRef="#br0" timeOffset="7355.9729">19463 15137 97,'0'0'133,"0"0"-7,9 11 2,-6-4-13,3-3-8,-1 0-8,0 1-1,1-1-13,6 1-11,-3-2-1,0-2-6,-2-1 0,3 0-7,0-2-1,-4-1 1,3-3-8,-2-2 0,0 1 12,0-4-8,-2 1 12,0-2-1,-4 2 0,1-2 3,-1 4 7,0-1-1,-1 2-6,-1 1-13,-3 2-1,-1 1-10,5 3-3,-19 6-3,6 0-6,-5 5-6,-2 5-1,-1 2-5,1 5-2,3-4 1,4-2-9,4 6-1,3-6-12,0 0-10,3-5-10,-1 2-4,6-5-10,0-1-7,3 1-7,0-3-14,4-3-11,4-3-5,6 0 4,8-3-2,1-3-8,0 0-10,-1-5-5,4-1 3,-2-4 11,-2 1 1,-2-4 10,-3 4 3,0-3 11,-3 5 12,-5 2 22,0 2 15,-5-1 31,-2 6 18,-5 0 4,3-1-3,-2 2 6,-3 3 2,0 0 13,0 0 7,0 0 10,-14 16 2,6-5 2,2 0-6,-3-1-3,1 6-7,0-5-4,2-1-2,-2 0-3,2 1-4,3-2-4,-3 0-6,3-5 3,-1 3-6,0-4-10,2 1 10,0 0 1,-1-1 3,3-3-5,0 0-3,0 0 0,-8-7-9,8 1 0,4-4-5,-3 0 0,3-2 0,4-2-11,1-1 4,0-1-2,4 2 0,-2 0-1,3 7-1,3-4-2,-2 3 2,-2 3-3,0 3 7,1 2-9,-3 4 2,1 2 4,4 1 1,-4 5-3,-3-1 4,-3-2-1,-1 3 0,-1-1-2,-2 2-1,0-1 2,-2 0-2,0 1-1,-2-3 0,0 0 3,-2-5 0,1 0-2,1 0 2,-2-1 0,2-1-2,2-3-6,0 0-1,0 0-7,-10-10 0,11 3-11,4-5-1,1-2-2,7-2-4,2-5 3,6-1 2,-1 3 0,5-1-4,-3 1 7,1 5 3,-4 4-3,-1 2 0,1 3-3,-1 3 6,-6 4-1,2 2 4,-5 2 1,0 4 2,-1 0 3,-3 4-2,-4 4 0,-2-3 1,-3 5 2,-2-5-9,2 7-26,-4-2-24,-6 2-27,9-5-40,-2 1-32,3-10-28,-4 4-146,4 0-362,2-6 160</inkml:trace>
  <inkml:trace contextRef="#ctx0" brushRef="#br0" timeOffset="7592.2281">20401 15120 165,'0'0'231,"-5"-1"-8,5 1-20,0 0-13,0 0-18,0 0-8,0 0-12,0 0-1,0 0-9,0 0-9,28 7-9,-9-7-8,2 0-13,5-1-3,4-2-16,-8 1-4,1 1-11,-3-2-9,-1 2 0,1-1-9,-8 2-4,1 0-13,-5-1-14,-4 1-20,-4 0-17,9 0-25,-9 0-34,0 0-34,0 0-37,0 0-25,-22 10-18,9-6-16,-1 2-113,-4 3-347,0-3 154</inkml:trace>
  <inkml:trace contextRef="#ctx0" brushRef="#br0" timeOffset="7712.3504">20419 15254 22,'-4'3'151,"4"-3"3,3 5 14,-3-5 1,6 4-14,4-3-5,3-2-19,8 4-6,-3-9-17,8 5-5,4-2-20,6-1-20,3 2-26,-2-4-45,18 1-51,-6-4-45,-13 6-138,-3-4-261,0 0 115</inkml:trace>
  <inkml:trace contextRef="#ctx0" brushRef="#br0" timeOffset="7910.5339">21193 14845 77,'3'-4'224,"-2"2"-5,-1 2 1,0 0-2,3 18-5,-4 0-9,-2 8-6,0 2-16,-3 2-1,0 4-16,-2 0-13,3-3-10,-3 16-20,-1-17-7,3 0-17,1 0-8,1-2-10,4-4-31,-3 1-21,2-6-33,0-2-39,-2-6-49,1 1-52,2 0-63,-3-1-206,1-2-448,-1-3 198</inkml:trace>
  <inkml:trace contextRef="#ctx0" brushRef="#br0" timeOffset="9190.693">7348 16354 83,'0'0'176,"0"0"-7,0 0-3,-7 13-12,3 2-8,-1 4-9,-4 6-8,2 4-6,0-1-15,-1 0-3,1-2-15,1 5 0,0-8-9,1-2 3,0-4-5,1-2-5,-3 2 2,5-6-9,-6 1 5,4-4-7,2-1-5,2-2 8,-4 0 4,1-1-1,2-1 5,1-3-15,0 0-2,0 0-7,0 0-2,-1-17-5,2 11-6,1-12-3,1-1-1,1-8-9,1-2-2,3-3-3,2-3-4,-1-12-2,0 11 3,2-10-6,-2 12-1,5-11-7,-1 15 0,2 1-4,0 0-2,5 8-1,-1-4-2,2 9 0,-5 3 4,-2 5-11,-1 7 4,0 2-10,-5 5 2,-2 1-7,3 5 4,-8 3-4,2 3-5,-7 2-2,-2-1-16,-7 9-1,-8-2-17,5 0-15,-10-1-15,2 3-4,-2-6-7,3 0 19,-2-2 2,1-3 11,9-9 7,-1 1 4,2-3 11,5 0 10,0-2 9,2-3 8,5 3 2,-2-1 18,3 2 0,2-1 18,4 3 11,1 1 3,2 2 6,4 4-1,-1 0 2,-2 1-7,5 0-2,-4-1-1,1-2-5,-1 8 1,-1-6-1,2 0-3,-6-3 0,4-1-5,-3 1-9,2-2-18,-4-1-19,0-1-27,0-1-31,1 1-29,-3-3-29,1 2-10,1-4-107,-4-2-289,5 5 128</inkml:trace>
  <inkml:trace contextRef="#ctx0" brushRef="#br0" timeOffset="9980.2609">7564 16568 39,'0'0'177,"9"0"-5,-9 0-17,0 0-6,10 3-19,-4 0-8,-6-3-10,10 4-10,-5-1-6,-5-3-12,11 3-2,-11-3-11,14-6-1,-5 2-1,2 1-5,3-2 1,-7-1-3,2 0-3,-1-1 4,-2-2-7,1 1 7,-3 2-3,-2-3 2,1 2 5,-3 0-8,-3 2-1,3 5-3,-2-7-8,2 7 2,0 0-6,-27 12-6,10-2-1,2 3-8,-5 5-2,4-4 0,3 2-4,-1-2 1,1 3-7,3 3-5,4-10-18,1 6-8,5-4-16,0-1-9,2-1-19,3-4-24,4 2-13,7 0-4,3-5 3,0-3-10,9-1-15,3-1 7,-2-3-9,0-1-3,2-2 5,-6 1 13,2-4 7,-9 2 10,-3-1 13,1 0 7,-2-4 28,1 5 12,-7-1 23,-1-1 22,-2 3 29,-3 1 19,6 0 15,-8 3 2,0-2 13,0 6-15,0 0 10,-5-6 0,5 6-2,0 0-3,0 0 1,-14 12-6,10-9-7,0 5-1,-1-1-8,0-2 1,1 6-8,3-6-8,-2 3 0,1-3-6,-2-1-3,2 3-1,0-2-6,0 0 0,0-2 0,2 1 4,-3-2-7,3-2 0,-2 5 5,2-5-6,0 0 1,0 0-6,0 0 1,0 0-3,-4-11 0,5 7-4,2-5-7,1 0-6,-2-3 4,6-3-2,-3 6-2,3-7 3,2 0-6,0 0 2,2 3 0,2 1-1,-1-1-2,1 2 1,-2 3-3,0 4 7,-1-3-4,0 3-2,0 3 3,-2-2 0,3 7 5,-5 0-3,2 3 0,-4 2 4,0-1-1,0 4 5,-2-1 3,-3 0 2,1 4 3,-3-3-1,0-1 2,-1 1-4,-3-2 5,3 1 2,-4-4 1,2 2 0,-1-2-2,1-5-1,0 5-1,-1-6-1,1-1 3,5 0-1,0 0-2,-12-5-3,10 1-3,4-4-3,1-1 1,2-2-6,6-5 0,2 1 0,4-5-3,6 2-2,-1 3-2,4-1 0,1 3-4,0 4 5,3-2-1,-1 4 0,-8 5 0,-7 2-1,0 2 0,-1 1 2,-4 4-4,0 1 8,-3-2-5,-1 6 5,-2 2-2,-3-3 2,-3 6-2,-3-1-5,-1 1-2,-3 0-15,1-2-19,-2 2-20,1-3-36,-3-2-27,4-2-41,1 0-39,2-4-192,-2 1-431,1-3 191</inkml:trace>
  <inkml:trace contextRef="#ctx0" brushRef="#br0" timeOffset="10230.7178">8556 16494 90,'-5'-5'277,"5"5"-12,0 0-19,0 0-17,0 0-12,0 0-10,0 0-19,0 0-19,26 2-13,-6-2-20,1 4-5,8-4-16,1-1-14,0 3-14,-4-4-20,-4 2-14,5 0-11,-6 0-26,-5 0-18,-4-3-31,0 3-21,-5 0-35,-7 0-22,11 3-29,-11-3-32,0 0-34,0 0-126,-11 10-357,0-6 158</inkml:trace>
  <inkml:trace contextRef="#ctx0" brushRef="#br0" timeOffset="10384.6041">8547 16670 107,'10'4'229,"-1"-4"-10,2 1-6,9-2-19,-3-1-16,3 0-17,1-2-16,-2 1-14,1 1-22,1-3-31,-3 2-32,1-2-32,-3 2-35,1-1-37,3-1-35,-3 0-48,-7 3-112,1-3-272,0 4 121</inkml:trace>
  <inkml:trace contextRef="#ctx0" brushRef="#br0" timeOffset="11025.6808">9261 16511 60,'3'-7'186,"-2"-2"-7,3 0-8,1-3-1,5-1-9,0 0-4,1-2-4,0 1-11,4 1-6,0 0-10,2 3-8,-1 2-8,2-5-9,-1 5-4,-1 2-16,-2 4 3,-1 0-12,0 2-8,-3 1-6,-1 5-4,-2 2-2,-3 3-8,-3 6-3,-1 0-7,0 2 1,-7 1-7,0 7 0,-6-1-4,-4 1-6,4-1 4,-6-1-7,0-1-1,2-2 0,-1-1-5,4-6 3,1-1-4,-4 0 4,2-3-5,2 3-1,-2-4 3,2 4-5,3-7 3,3-2-1,1 3 1,-1-3-1,3 2 1,2-2 3,4-3-1,3 0-2,4 3 1,4-5-4,5 3 4,12-4 1,2 3-5,4-1 0,4-4-1,-3 1 3,18 2-3,-17 0-1,-1-2 7,-1 2-5,1 2 0,-5 0 2,-6-1 0,5 3 5,-13-4-1,1 0 2,-7 0-2,3 3 8,-5-3-1,-2 0 2,0 0 4,-8 0 11,10 1-2,-10-1 11,12-1-8,-12 1 6,0 0-6,10 0 2,-10 0-8,0 0-2,5-5-1,-5 5-8,0 0 3,0 0-4,0 0-3,0 0-1,0-5-3,0 5-17,0 0-5,0 0-11,0 0-12,0 0-12,0 0-22,0 0-12,-10-7-21,10 7-15,0 0-23,0 0-7,-7-2-26,7 2-23,0 0-16,-6-3-163,6 3-406,-9-5 181</inkml:trace>
  <inkml:trace contextRef="#ctx0" brushRef="#br0" timeOffset="16289.3308">14763 3959 7,'0'0'97,"18"4"-3,-13 0 3,4-4-3,0 4-9,3-3 3,0 2 6,0-1-19,9 0 4,-1 0 5,1-2-2,1 1-5,7-1-5,3-1 2,1 1-4,1 0-3,3-1-2,2 0 6,11 1 0,2-2-1,2-2 0,0 3-4,1-4 3,2 5-4,-1-1-9,1-5-3,1 5-4,2-1 0,-1 1-7,-1 0-1,5 1-1,-5 0 0,2 0-7,0 0 6,0-3-8,1 1-3,2 2 2,-2 3-9,4-1 3,27-4-3,-36 2-1,5 2-4,-1-2 5,-2 1-8,6 0 2,-1 1-1,3-1 0,-2 1 0,4-1 0,23 0-6,-28 2 2,29 0-1,-28-2 2,27 2-1,-35 1 1,9-4 3,-2 2-5,0 0 2,31-2-1,-34 2 3,2 1-2,0 0 3,0-2-3,4 0 1,-3-2-3,-1 3 1,2-2 1,3 0-1,-9 3 0,5-3 8,0 0-9,-5 3-1,-1-2 0,4 0 2,0 3-2,1-4-5,0 2 4,3-2 4,-1 2-4,3 1 0,-4-2 1,2-1 3,-7 4 0,1-3-4,0 6 4,0-7-6,-3 7 5,-4-6 1,6 4-3,-3-4-3,2 5 1,-3-4-1,2 1 1,6-3-2,-2 4 3,1-2-6,-4-1 4,2-1-3,6 0 1,-6 2 6,-3-2 3,4 0 0,-4 0 0,1 1 2,-3 1 3,2-2-2,0 0-1,-1 2 0,-1 1 4,1-3-4,0 4 4,-3-4 1,4-3-1,-5 2-1,-10-2 2,10 1 0,3 2 1,-16-3-1,3 0-3,13-1-3,-16 2-4,2-2 3,-2 3-4,3-2 5,-2 3-4,1 0 1,-1-3-3,0 2-1,0-2 2,-2 1-2,-2-1 1,2 1-1,2-1-2,-5 0 7,1-2-5,-1 1-3,-2 1 6,4 0-6,-3-1 2,0 0-3,-2 1 4,5-1-3,-3 1-4,0 1 5,-2-1-10,-4 1 9,3 0 0,-10 2 0,-1-2 5,-1 2-4,-5 0-5,-2-1-5,-1 2-1,-3-2-5,-1 1-1,0-2-12,-6 2-7,9 0-17,-9 0-17,5 2-23,-5-2-26,0 0-31,0 0-20,0 0-36,0 0-2,0 0-14,-20 10-150,-1-10-399,-8 4 177</inkml:trace>
  <inkml:trace contextRef="#ctx0" brushRef="#br0" timeOffset="17344.8841">15146 4769 1,'-11'0'187,"0"-1"-2,2 1-7,3-2-11,-1 2-13,7 0-8,-8 0-11,8 0-1,-7 0-25,7 0-7,0 0-4,0 0-5,-4-3-13,4 3-1,0 0 18,0 0 7,22 3 9,-5 1 5,5-3-5,9 1-2,8-1 0,15-4-6,4 3 4,6-5-4,3 5-4,27-3-11,1 1-2,0 2-8,0 0 0,-1 0-6,6 2-5,-4 1-10,2 0 2,8 1-9,-2 1-6,-5-3-3,1 5 0,-2 1-6,-3-1 2,-1 0-6,-3-4-4,0 3 5,2-5-6,-2 6-2,1-3-4,-28-1-2,34 0-10,-33-4 6,36 4 0,-10-6 7,-26 3 1,30-1-16,-30-3-1,27 7-1,-29-6-3,1 1 6,4-1-2,-5-1 5,2 1-1,0 3-2,-1-5 1,-2 1-1,3 2-1,0 0 1,1-1 0,-2 2-4,3-3-1,-2 3 3,0 0-4,-2-2-8,1 3 10,-4 0 1,2 0 0,-2-1-3,-1-2-2,1 3 5,0-1-4,-4 2 2,-1-1-1,2 0 3,-1 2-3,-2-1-1,1 0-6,-15 2 6,15-2 6,-2 2-5,-15-1 3,14-1 5,-12-2 0,14 2-9,-2-1 7,-12 2 10,13-2-4,-2-2-6,8 4 7,-2-2 5,0-2-3,2 1 2,-2 4 5,3-2-7,-1-1-2,-3-1 0,-1-1 8,-2 1-7,0 1-6,1 0 6,-16-1 0,4 1-4,7-4-4,-9 3 1,11-2 7,-12 2-10,13 0 0,1-2 4,-16 2-4,14-2 3,-12 3-6,14 0-3,-17-1 1,1 1 0,-2-2 4,0 2 0,-1 0 0,-4-2-6,-2-1-6,-6 3 1,-3-2 8,-1 0-5,-4 1 5,-1 1-4,0-1-11,-4-2 2,-1 3-8,2-3-4,-2 1-6,-2 2-14,-2 0-18,4 0-7,-8 0-8,12 0-21,-7 0-18,-5 0-16,7 2-24,-7-2-23,0 0-17,0 0-12,0 0-19,0 0-27,-25 3-233,-2-6-526,-11 1 232</inkml:trace>
  <inkml:trace contextRef="#ctx0" brushRef="#br0" timeOffset="17949.4005">15825 3946 78,'0'-11'227,"0"2"-9,0 0-10,-3 4-24,3 2-15,0 3-29,0-4-10,0 4-15,0 0-7,-1 20-10,-2-1-8,-4 12-6,0 4 3,0 17 0,-5-8-13,3 3 1,1-12 8,0 0-7,-1-1-8,0 10-2,4-13-6,-1 0-2,-2 1-6,2-2-4,-2-2-3,3-1-5,-5 0-1,5-8-4,1-2-3,0-2-6,0-1-2,-1-2-16,2-3-12,2 0-21,-3 0-18,1-3-18,1 2-27,0-3-24,0-1-19,0 2-25,2-6-22,-3 6-22,-1-2-123,4-4-349,-4 2 154</inkml:trace>
  <inkml:trace contextRef="#ctx0" brushRef="#br0" timeOffset="18309.754">16597 3913 104,'3'-8'219,"1"0"-5,1 4-16,-4 0-16,1 3-19,-2-4-21,0 5-19,2-3-14,-2 3-4,0 0-6,-2 12-15,1-3-5,-1 7-4,-3 5-4,2 4-3,-3 4-5,2 4-1,-4 1-6,-2 10-2,4-10-5,-2-1 0,-1 1 1,-1 1-1,1-3 2,-2 0 1,1-3-9,1 2-2,2-1-3,-2-2 6,1-3-13,2-5 1,-1 5-4,1-9-3,-2 3-5,2-3-6,3-1-13,-1 0-18,1-2-13,-1-2-20,-1 0-18,4-1-23,-3 1-23,2-6-37,1 3-29,-2-3-25,3 0-126,-2-1-357,2-4 158</inkml:trace>
  <inkml:trace contextRef="#ctx0" brushRef="#br0" timeOffset="18659.2932">17301 3964 188,'7'-9'223,"-7"-1"-4,3 0-10,1 5-16,-4 0-23,0 1-18,0 4-15,0 0-17,0 0-11,0 0-8,-7 18-10,4 0-1,-5 9-7,-1 5 6,3 2-13,-2 1-3,0-2-7,-2 15 3,0-2-6,1-13 8,2 0-4,-2 0 0,0-2 4,0 1-8,2-1-2,-2-2-5,-1-2 1,5-1-8,-3-2-5,2-5-4,2-1-3,-1 1-3,-2-6-6,4-1 5,-3 0-18,2-3-12,2-2-15,-2 1-8,4-3-26,-4 0-20,2-1-20,0 1-18,0-1-15,2-4-24,0 0-10,0 8-19,0-8-46,0 0-145,0 0-394,0 0 174</inkml:trace>
  <inkml:trace contextRef="#ctx0" brushRef="#br0" timeOffset="18945.0876">18217 3913 1,'4'-4'221,"-3"1"-14,3-2-26,-4 5-20,0 0 0,0 0-12,-1 26 2,-3-8-10,0 12 0,-2 3-3,-4 13-8,3-11-8,-7 13-7,5-15-8,-6 14-3,0-14-10,2 10-8,2-11-7,2-2-9,-2 4-1,1-6-10,2 0-4,0-3-8,1-6-2,-2 5-20,4-7-17,0 1-20,-2-1-23,5-5-26,-1 0-32,-2-5-33,5 3-27,0-5-40,0 1-173,5-2-396,-5-4 175</inkml:trace>
  <inkml:trace contextRef="#ctx0" brushRef="#br0" timeOffset="19242.2871">19062 3767 161,'1'-5'199,"1"3"-24,-2 2-16,0 0-14,3 14-2,-8 4-4,2 10-2,-3 3-7,1 2-4,-6 14-13,-1 1-5,-3-5-8,0 6 0,4-17-7,0 3-4,-2-5-12,2 2-2,-1-2-5,3-4-12,1 0-3,-2 0-5,5-2-7,-1-6-4,-1-2-1,3 2-2,-1-2-11,0-5-16,4 0-17,-3-1-26,4-1-22,-1-4-16,1 1-26,0-1-9,0-5-37,5 4-39,1-4-149,-6 0-360,13-8 160</inkml:trace>
  <inkml:trace contextRef="#ctx0" brushRef="#br0" timeOffset="19531.7179">19870 3754 212,'4'-7'227,"-3"3"-22,0 0-28,-1 4-7,0 0-16,1 15 5,-2 2-2,-1 12 16,-5 5 0,-2 16-11,-2 1-11,0 1-14,-1-2-10,-1 1-6,-1-5-3,0 3 0,5-14-14,-3 2-7,3-3-2,0-2-15,0 2-10,1-5-7,-2 4-1,4-4-13,-2-1-4,2-10-19,0-1-25,-1-2-25,5-3-30,-2-1-30,1-2-47,2-3-50,-3-1-44,3 1-231,-1-1-494,2-5 219</inkml:trace>
  <inkml:trace contextRef="#ctx0" brushRef="#br0" timeOffset="20389.7268">16065 4799 132,'0'-4'226,"0"4"-19,0-3-24,0 3-14,0 0-11,0 0-3,-5 15-3,3 2 3,-4 9-3,0 9-8,-3 13-1,-5 3-10,4 0-1,-3 1-8,-5-1-9,3 5-10,-1-5 1,0-1-9,3-1-8,2-5-7,0-11-8,3 1-6,1-2-5,-3-1-8,5-2-3,-3-5-12,6-4-9,-5-3-28,2-1-29,-1-5-24,3 0-33,0-3-29,1 1-26,-2-6-29,4 0-45,0-3-39,0 0-134,0 0-416,-5-18 185</inkml:trace>
  <inkml:trace contextRef="#ctx0" brushRef="#br0" timeOffset="20918.0746">16046 4792 203,'4'-5'209,"1"-2"-15,-5 2-17,0 3-21,0 2-18,-3-4-14,3 4-8,-6 11-4,-3 4-4,-6 6-3,0 1-19,1 3-6,-2-3-1,-4 6-4,3-4 0,-2-2-6,3 2 0,1-4-6,0 1 1,2-8-5,3 2 1,0-6-1,4 3-3,0-5-5,1-1 3,1 0-9,1-3-5,0 1 4,-1 0-2,2-3 8,2-1-2,-1 5 9,1-5 7,-2 4 0,2-4-1,0 0-12,0 0 0,6-9-1,3 1-6,-1-1-3,1 0 5,2-3-6,0-5-1,-1-1 1,5-8 0,0 4 0,0-2-3,-1 2-3,0 1-5,-4 6 0,3-1-3,-6 4 4,0 4-4,-1-2-3,0 3 2,-3 4-5,-1-4 0,1 3-10,0 0 2,1 3-2,-4 1-3,6 0 1,-1 5-2,4-1 5,1 5-8,3 1 7,0 3-6,10 2 4,-3 3-9,5-2 7,-2 0-3,1 0 4,0-3 1,-2 2-2,-2-3 2,-2-3-8,0 1 1,-1 0-1,-2 1-5,-1-5-3,-2 2-13,-2-4-5,-1-1-10,-2-1-5,-1 2-5,-2-3 6,1 3-18,-1-3-13,-4-1-14,3 2-30,-3-2-29,0 0-30,0 0-49,0 0-30,0 0-201,0 0-491,0 0 218</inkml:trace>
  <inkml:trace contextRef="#ctx0" brushRef="#br0" timeOffset="22100.8645">16519 4574 65,'-9'13'64,"4"-4"-8,4 3-1,-2 3-8,-1 2-22,-1 0-14,1-1-33,-2 4-29,-1-5-54,1 2 25</inkml:trace>
  <inkml:trace contextRef="#ctx0" brushRef="#br0" timeOffset="23078.8554">16304 4953 5,'0'-4'118,"3"1"-8,-3 3 0,1-4-14,-1 4 8,3-4-3,-3 4 3,0-3 1,0 3-24,0 0 6,0 0 0,0-5-13,0 5 0,0 0-9,0 0-2,0 0-7,0 0-4,0-5-4,0 5-5,0 0-2,0 0-6,0 0-8,0 0-10,0 0 8,0 0-3,0 0-6,0 0 5,0 0-1,0 0 0,0 0-3,0 0-4,0 0-10,0 0-5,0 0-4,0 0-7,0 0 1,0 0-4,0 0 0,0 0 4,0 0-17,0 0 6,0 0 3,0 0-7,0 0 6,0 0-7,0 0 5,0 0-12,0 0-11,0 0-20,0 0-20,0 0-30,0 0-95,0 0-228,-17 3 101</inkml:trace>
  <inkml:trace contextRef="#ctx0" brushRef="#br0" timeOffset="23605.6889">16843 4971 40,'-3'-5'218,"3"0"-3,-1 1-9,1-2-22,0 6-14,-3-6-17,3 6-16,0-3-13,0 3-20,0 0-4,0 0-3,0 15 3,-1 2-6,0 9 1,-3 3-1,-3 6-4,1 13 0,-3 4-4,-1 2-2,-3 2-4,3-1 0,-3-1 1,0-1-3,4-5 2,-1-1 5,1-11-4,1 0-3,-1-5-8,0-2-3,5-1-10,-4-2 1,5-7-5,-1-1-8,0-2-7,1-5 0,-1 1-7,3-4-22,-1 1-18,2-3-23,-2-1-18,-1-1-29,1-1-50,2-3-53,0 0-39,-5-8-16,1 1-19,0-4-144,2-9-432,2 1 191</inkml:trace>
  <inkml:trace contextRef="#ctx0" brushRef="#br0" timeOffset="24043.1434">16812 4967 56,'-3'-5'146,"-1"2"-11,-2 1-9,-2 2-15,-2 2-5,-3 3-4,-6 5 2,-5 7-8,3-3 0,-2 3-3,-1 1-11,1 3 1,4-7-3,4 3 0,0-5 0,2 1-4,4-5-4,1 1-6,5-5-10,-1 4-5,0-4 2,1-1-1,0 1 9,3-4 5,-3 2 10,3-2 12,0 0 4,0 0-2,0 0 0,0 0-3,19-9-4,-10 2 6,0-2-16,1 0 5,-1 1-15,4-5 7,-2 1-5,2-1 0,-1 2-3,-2 1-10,2-4-2,-2 2-4,1-3-5,0 7-6,-1-1-5,2 2-1,-3 0-5,2 1-2,2 1-2,1 1-8,3 0 2,3 3-1,-3 1 2,2 2 1,1-1-7,-3 4 2,2-1 1,0 2 1,-1 1-4,0 0 0,-4-3-2,4 3-2,-8 1-1,3-5 3,-1 6-10,-2-4-4,0-3 0,-5 4-17,0-3-7,-2 1-11,1-2-9,-2 0-8,1-1-19,-2 4-11,-1-5-15,6 5-21,-6-3-28,0-2-22,3 5-28,0-3-23,0 0-13,-3-2-127,4 4-395,1-1 176</inkml:trace>
  <inkml:trace contextRef="#ctx0" brushRef="#br0" timeOffset="24376.2187">17523 4932 19,'0'-7'243,"0"2"-7,0-2-13,0 3-8,0 1-14,2-1-18,0 1-15,-2 3-18,0 0-15,0-5-16,0 5-12,0 0-8,0 0-4,-4 22-2,2-2 5,-4 8 4,-2 5-1,-1 10-1,-1-8 0,-2 11-8,-1 3-6,0-1 2,1 0-5,-2-1-1,0 3 1,6-17-3,-2 1-11,1 1 1,1-1-5,-3-2-6,3-1-5,0-2-8,-2-3-1,8-8-2,-6 0-10,4-1-5,0-5-6,1-3-17,1 0-17,-2-2-15,1-3-17,0 2-25,-1-3-24,0-2-39,4-1-55,0 0-39,-11-9-29,6 1-19,1-4-160,-1-6-470,5-2 208</inkml:trace>
  <inkml:trace contextRef="#ctx0" brushRef="#br0" timeOffset="24838.3789">17484 4941 104,'-1'-4'173,"-4"2"-17,5 2-19,-12 3 0,1 1-19,-3 7 5,-9 3-12,2 4 4,-2 0-4,1 1-8,3-1-8,1 0-1,2-5-5,3 2-9,-1-1-2,5-5-5,1 0-5,1-1-7,4-1-1,-2-2-10,2 0-7,1 0-2,1 0 7,-1-3 10,2-2 15,0 5 4,0-5 6,0 0 6,0 0-9,15-7-3,-6 0 1,2 2-10,-1-5 4,1-1 2,2-2-4,1-2-6,4-3-4,-4 2 2,3-6-10,-6 6-7,7-4 0,0-1 2,-5 5 2,0-1-1,0 4-9,-1 3-1,-5 0 9,-1 4-7,1 0-3,-5 1-3,3 1-2,-2-1-1,0 3-11,-3 2 4,7-1-2,-7 1-5,0 0 9,11 7-1,-5 0-4,2 2-9,5 2 12,-4 1-5,5 3 2,-1-1-5,5 5 1,-2-5-8,2 7 3,-1-2-7,0 0 4,-1 1 5,1 0-2,-2 0-3,-1-6-8,-1 2-19,-1-2-16,-1 1-16,-1-1-20,-1-4-21,0 0-23,1 2-31,-2-5-24,-4 1-31,2-1-40,2 0-13,-3-5-8,1 3-178,3-4-473,4 0 210</inkml:trace>
  <inkml:trace contextRef="#ctx0" brushRef="#br0" timeOffset="25189.3859">18451 4884 182,'0'-3'215,"0"-3"-7,0 2-9,0 4-13,0-4-22,0 4-14,0 0-16,0 0-1,0 0-7,-7 20-2,4 2-1,-5 5 4,-3 5-8,3 2-2,-5 12 0,-1-14-3,-1 16-5,-2-4-3,4 2-2,1-12-12,3 0-1,0 0-12,-2-1 1,2 0-7,-2-3-6,6-3 2,-4-2-13,4-6-7,1 0-1,-2-1-2,2-2-10,-3-2-2,1-3 3,3-1-7,1-1-21,-2-2-18,4-1-27,-4 0-16,4-2-11,-1-1-29,1-3-38,0 0-35,0 0-42,0 0-24,-14-17-18,10 8-172,2-4-454,1-4 201</inkml:trace>
  <inkml:trace contextRef="#ctx0" brushRef="#br0" timeOffset="25565.8754">18355 5003 20,'2'-8'187,"-2"1"-5,1 0-6,-1 2-22,-1 3-13,1 2-10,-7-3-7,7 3-12,-19 9-3,0-1-4,-4 7-6,-3 0-6,2 2 0,1 0-6,-2-3-4,9-1-4,1-1-5,0-1 1,7-4-4,0 1-5,0-4-7,5 1-5,-2 0-2,1-1-7,1-1 6,2 0 3,-3 1 8,4-4 0,0 0 8,0 0-2,0 0 5,13 0-6,-3-4-2,2-1-11,-1-2 3,8-1-3,-4-4-3,2 0 1,6-5 1,-5 3-10,6-2 1,-6-3-1,-1 5 5,-3 0-1,0 2-3,1 0 5,-1 0-2,-4 4 1,-3 2-12,2-1 0,-3 3-8,-1 2-5,4 0-3,-4 4 5,5 0-2,-4 6 4,10 5-4,-3 0 5,5 9-11,-1 0 3,2 2 0,-1 0 1,0 0-5,1-2 6,-1 2-27,-3 0-31,3-1-35,-8-5-40,-1-2-47,-2 2-58,1-3-58,-8 2-275,0-3-594,-5-4 262</inkml:trace>
  <inkml:trace contextRef="#ctx0" brushRef="#br0" timeOffset="26774.4659">15947 5900 35,'0'0'169,"-10"0"1,10 0-1,-6 0-6,6 0-8,-3 3-11,3-3-1,0 0 1,0 0-3,0 0-4,0 0-1,0 0 2,2 4 5,5-2 0,1 3-1,4-2 6,6 1-8,2-3-2,1 1-7,12 1-1,0-1-7,1-4 0,6 4-12,16-2-1,-2 0-4,2-2 2,3-3-15,1 4 20,-1 0-33,2 1 7,-2 0-10,1-3-6,4 0-8,-2 3-3,1 3-5,-6-3-1,4 0-3,-5 0-9,0 0-2,-2 0-8,-3 0 8,1 0-4,0 0-8,-2-2 3,-10 4 0,13-4-11,0 1 7,2 0-2,-15 0 0,12-1-4,6 1 2,-3 1-2,0 0-5,-2 1 1,-15 1 11,16-1-22,-15 1 4,12 0 6,-14 1-6,1-3-4,-1 0 0,0 2-1,1 0-1,0-1-1,-1 1 2,-1-2-2,1 2-1,2-2-5,-2 0 8,2 0-6,13 0 1,-15 3 4,2-3 1,1 0-1,-3 0-5,-1 0 7,1 0-3,2 2 3,-4-2-5,1 0-5,-4-2 4,-1 2 0,1 2 1,1-2 3,-2 0 2,-3-2-10,2 2 3,-2 2 4,0 0 1,-1-1-2,-5 0-1,-1 0 1,9 1-6,-9-4 13,-2 4-9,5-1 0,-5 0 0,2 2-3,-2-3-1,1 0 4,-8 0 3,1 0-5,-3 0-5,-2 0 9,3 0-5,-6 0 5,3 1-2,-2-1 3,-6 0-3,14 2 3,-9-2-6,-5 0 0,11 0 6,-9 0-3,-2 0 2,12 0 4,-5 0-4,-7 0 2,5-2-1,-5 2 6,0 0-7,8 0 1,-8 0-3,0 0 2,0 0-4,4-3-3,-4 3-1,0 0-7,0 0-2,-12-8-2,11 4-2,-4 3 0,1-1-16,-2-3 23,0 1-13,0 1-4,-1-1 10,-2-2-11,-1-1 4,1 3 7,-3-1-11,-1-2 0,-2-2 1,2 4 5,-2-1-2,0-1 6,2 0-3,-4-1 8,4 3-2,2 0 2,2 0 4,-3-1 2,1 3-2,3-2 2,-1 5 4,3-4-1,-1 1 1,2 0 2,0 2 3,5 1-7,-6-1-3,6 1 19,0 0-14,-5-2-2,5 2-1,0 0 5,0 0-4,0 0 2,0 0 6,0 0-11,0 0 8,11 11 1,-6-8 6,0 2-2,6 0 3,0 3-9,-3-1 27,3-3-18,2 4 0,2 1-1,1 3 6,-5-5-5,1-1 3,-2 1 1,5 2 5,-4-2-7,-2 0 4,-1 1 5,1-1-9,-3 1 7,-1-1-4,0 2 2,-4-1 5,1 2 0,0 0-6,-4 0-2,0 2 9,-6 2-14,2-5 8,-4 6-2,-2-2-6,2-4 8,-2 4-2,-3-3-18,4 0-18,-6 0-28,7-3-36,-4 5-34,-2-4-34,4 4-40,-4-3-41,7-3-50,-5 0-52,-2-1-205,-1 1-589,-1-2 260</inkml:trace>
  <inkml:trace contextRef="#ctx0" brushRef="#br0" timeOffset="27792.8035">16075 6091 58,'0'0'133,"-10"1"-5,10-1-6,0 0-6,-5 0-9,5 0 4,-5 4 2,5-1-2,0-3-10,0 0 1,0 6 2,0-1-1,5-4 5,-2 4 5,2-1-1,0-2 0,3 1-1,3 0 3,7 1-6,-4 0 2,5 0-3,11-2 1,-1 1-2,3-3 7,0 3-5,6-1-2,1 0-5,13-4-4,-1 5-14,3-3 2,-3 1-1,2-1-8,-2 0-10,2 5-8,-2-7 4,-1 4-12,7-1-5,-3 0 4,0-1-2,-4-1-1,2 3-5,-13 0-2,13 1 5,-12 0-11,16 1 1,-2-1 4,0 2-8,-1-4 12,1 2-11,-1-1-8,0-2 1,-1 4 2,-1-1-8,1 0 7,2-1-8,-5-2 8,-8 0-5,-2 3 0,14-2-1,-5-1-2,-7 1 2,-1 2-3,11-3-5,-15 1 5,3-1 9,1 1-12,-3 2-5,0 0 4,-3-3-3,2 1-2,-4-1 3,3 4-7,-2-1 14,4-2-6,-10 0 0,6 0 1,1-1-15,-5 2 17,4-2-6,-3 3 5,0-4-9,-1 4 1,1-3 7,-2 3-3,1-1 5,-3-2-6,-3 0-6,4 3-4,1-1 8,0 0 0,0-1-1,1 1-5,-1 2 20,-10-3-12,5 0-1,0 0-3,5 2 13,-10-2-14,3 0-2,-3 1 8,1-1-1,-7-1-7,1 2 3,-1-2 1,3 2 4,-6-2-7,5 0-4,-4 0 7,1 1 1,-4-2-7,1 1 8,1 0 2,2 0 0,0 1-7,-1-2 0,3 1 1,-1 1-3,-6-1 8,5 2-5,2-4-1,-2 2-5,-2-1 7,0-1 3,0 2-10,-4 0 4,4 0 0,-4 0 3,-5 0-5,9 0 3,-9 0 2,8 0 2,-8 0 0,0 0-5,8 0-1,-8 0 9,0 0-7,0 0-6,6 2 7,-6-2 7,0 0-6,0 0-8,6-2 7,-6 2-3,0 0 2,0 0 6,0 0-7,0 0 2,0 0-1,0 0 3,0 0-4,0 0-1,0 0-9,0 0-2,0 0-33,0 0-23,0 0-19,-12-10-21,6 9-26,0-1-14,2 0-25,-3-2-24,0 3-29,3 1-15,-3-4-20,2 0-20,2 0-222,-1 1-544,-3-1 242</inkml:trace>
  <inkml:trace contextRef="#ctx0" brushRef="#br0" timeOffset="28673.8985">19315 5819 188,'-3'-5'203,"3"5"-6,-1-4-13,1 0-2,0 4 1,-2-4-11,2 4-7,-4-5-5,4 5-2,0 0-3,0 0-8,0 0-6,4-4-11,-4 4-12,0 0-9,0 0-10,-4-4-9,4 4-5,0 0-13,0 0-10,0 0-5,0 0-4,0 0-7,7 17 3,-4-10-5,2 1 2,-1 3 4,1-1-2,3 7 2,3-5 3,-4 5-1,2-2 1,3 2 1,-2-3-1,5 1-7,-4 0-2,1 1-3,3-3 1,-3 3-7,1-4 13,-1 1-7,3-2-4,-4-3 1,-4 1-1,11-1 1,-8-2-4,7 4 7,-7-5-7,2 0 7,2-2-13,-4 2-8,3-3 17,-3 1-7,-1-1 9,-1-2-1,-2 2 2,2-1-2,-8-1 5,6 4 7,-2-2 4,-4-2 6,0 0-13,5 0-5,-5 0-3,0 0-1,0 0-3,6 0-15,-6 0 9,0 0-4,0 0-4,0 0-1,-21 5-7,10-2 2,-5 6-2,-10 2-3,1 7 15,-6-2-19,-1 2 4,-14 8-3,3 2 4,2-2-5,-3 3 9,2 3-17,3-3 11,10-7 1,0-3 0,4 2-6,2-1 4,-1 2 0,4-3-2,-3-3-1,10-4 1,-1-1 3,5 0-5,0-4 0,-1 2-2,6-4 0,-2 1-4,1-3-3,1 1 3,0-1-4,0-1 2,3 1 2,1-3-3,-4 5 0,2-3 4,2-2-7,-3 3 4,3-3 2,0 0-4,0 0 3,-2 4 1,2-4 0,0 0 1,-3 3-7,3-3 0,0 0-1,0 0 1,0 0 5,0 0-9,0 0-1,0 0 0,0 0 15,0 0-13,0 0-2,0 0 7,0 0-4,0 0-2,0 0 16,0 0-13,0 0 4,0 0-2,0 0 7,0 0-5,0 0 5,0 0-1,0 0-3,0 0-5,0 0 8,0 0-13,0 0 11,8-9 3,-8 9-2,0 0 11,0 0-12,0 0 5,0 0-5,0 0 6,0 0-17,0 0 15,0 0 0,0 0 1,0 0 7,0 0-9,0 0-2,0 0 2,0 0-4,0 0-4,0 0 8,0 0-1,0 0-2,0 0 0,0 0 1,0 0 6,0 0-9,0 0 0,0 0-7,0 0 2,0 0-8,0 0-5,0 0-9,0 0-4,0 0-18,0 0-13,-2-4-10,2 4-25,0 0-25,0 0-14,-3-4-22,0 0-29,3 4-33,-6-4-34,3 0-28,-1-1-252,-2 1-581,1 0 257</inkml:trace>
  <inkml:trace contextRef="#ctx0" brushRef="#br0" timeOffset="30250.222">22501 4004 159,'-8'1'287,"3"2"-15,2-2-16,3-1-17,-3 4-34,3-4-4,0 0-16,0 0-10,11 0-15,0 0-5,8-1-28,2-3-7,9 1-5,3 1-20,0 0-5,3 0-9,1 2-8,-1-3-8,-2 6-11,-3-6 3,-11 3-9,-2-1-3,-4 1-6,-2 0-8,-3-2-1,-1 1 0,-4 1-1,2-1-6,-4-3-6,-2 4-6,0 0-8,-7-8-6,2 4-3,-2 2-5,-2-4-3,0 5 2,-1-1-1,-2 1-2,3 2 3,-5 2 9,0 7-9,-9 5 1,5 6 4,-3 8-3,1 2 5,5 1-6,-5 9 10,5-9-5,-2 11 3,4-11 1,0-1 4,0-2 0,2 3 2,3-3 1,-5 2 1,6-13-3,-1 1 1,4-2 3,-5-1 5,5-6-5,-2 1-1,1-1 0,1-4-6,-4 0 6,3 0-2,0 0-5,-4-5 1,2 3 9,-4-3-11,0 4 1,-1-4 1,1 0-1,-3 1 4,1-2-2,-2 0-2,2 0 7,-5 1 1,9-2 5,0 2 5,9-1-5,-13 1 2,13-1-5,-6 0-3,6 0 1,0 0-4,-7 1-1,7-1 2,0 0-2,0 0 1,26 8-1,-12-8-1,6 1-1,9-2 6,0 1-4,-2 0-4,3 0-12,-2-6-7,-7 3-1,1-3-16,-3 0-3,4 0-5,-5 0-8,0-5 1,-1 5 6,-1-5-3,-2-2 3,2 1 2,0-2 0,-6-3 9,4 3 3,-6-1 9,1 0 9,-1 5 8,-5 5 16,1-1 8,0-2 0,0 3 0,-4 1 0,4 1 1,-4 0-2,0 3 0,0 0 0,0 0 11,4 11-6,-8-5 9,4 6-1,-4 0-5,0 1 7,-1-1-2,-1 5 3,-1-2-1,2 2-3,1-5-1,-1-3 2,3-1 5,-1-2 0,-1 4 9,1-7 1,1 1 9,2-4 11,-6 5 4,6-5-3,0 0-7,0 0-9,0 0-10,0-21-7,6 11 9,3-2-13,0-1-8,1-2 0,4 0 12,2 2-20,0-1 6,9-2-7,-2 2 2,-5 5-6,2 1 4,-1 2 6,0 1-12,-3 4 0,-2 1-2,2 3-1,-2 0 2,-5 4-2,-1 4-1,2-3 2,-5 3 3,-1 3 8,1 2-12,-3-3 0,-2 4 3,-4-1-4,0-4-19,0 1-2,0-1-26,3-1-25,-8 1-29,8-1-21,-6-4-38,5-2-26,0 3-23,2-8-20,0 0-3,8 7-4,-4-7 7,11-1-169,0-1-428,4-6 190</inkml:trace>
  <inkml:trace contextRef="#ctx0" brushRef="#br0" timeOffset="30465.5119">23298 4317 28,'7'-31'166,"5"-12"7,-5-5 17,0 12 4,-2 1 9,0 2 15,1 4-2,-1 5 3,-5 6-4,2 7-7,0 1-16,1 1-13,-3 3-21,2 3-22,-2 3-13,0 0-5,-4 23-3,-1 7-2,1 17-13,-9 6-6,2 1 5,-6 4 2,-5 26 5,-6-4-20,9-24 0,-12 25-12,5-27-7,5 2-6,2-3 9,2 0-6,1-4-32,-2-5-12,9-8-30,1-5-28,-1-3-29,0-1-27,0-3-27,2-6-44,3-4-39,-1-6-47,3 0-26,1-4-223,1-4-541,0 7 240</inkml:trace>
  <inkml:trace contextRef="#ctx0" brushRef="#br0" timeOffset="30723.5558">23230 4538 169,'13'-24'239,"2"-1"-6,1 2-3,2 3-3,-5 6-21,2 2-17,0-1-12,8-1-13,-4 5-10,-1 0-17,3 1-6,0 3-22,0 4 3,-1-1-16,-3 2-11,2 3-9,-7 1-9,0 1-9,-1 2-9,-1-2-6,-4 4-7,-3 1-6,-3 0-10,-5 2-5,-3-1-8,-5 3-6,-7-4-4,4 1-2,-8 3-1,-3-2-2,0-3-4,8-3 0,-2-1-4,-1 0-10,5 0-10,-1-2-10,8-1-12,-4 1-18,8-2-17,-2 2-25,3-3-30,5 0-25,0 0-12,0 0-156,0 0-367,0 0 163</inkml:trace>
  <inkml:trace contextRef="#ctx0" brushRef="#br0" timeOffset="31261.4243">23574 4395 177,'7'-6'196,"0"2"8,-3-1-1,0 1-6,0-1-21,-1 2-12,1 2-19,0-2-19,-4 3-4,0 0-14,0 0-1,-2 11-10,-1-5-4,-2 4-8,0 4-1,0 2-9,-4-2-5,4 1-8,0 2-2,2-4-7,0-1-2,2-2-8,1 2-2,1-2-7,3-1-1,1 0-6,1-4-1,4-2-3,2 2 1,1-5-15,6-5-1,1 3-6,0-8-2,-2 2 6,0-4-3,-3 1-3,2 0 0,2-5 4,-8 3 3,4-1 6,-8 0 2,1 3 9,-1 3 8,-1-1 8,-3 0 3,0 4 3,2 0-4,-3 1-2,-2 4-9,0-5-5,0 5 1,0 0-6,0 0 1,0 0 6,-11 22-12,6-10 0,0 0 6,-2 5-17,-1 0 8,8-2-9,-4-2-1,3 1 0,2-1 3,0-1-4,2 0 2,2-2 4,1-2-7,2-1 5,2-3 1,2-1 0,5 0-3,5-5 1,-3-5 1,-1 4 0,9-9-3,-8 2 5,3-7-4,1 0 4,-3-3 1,-2-1-2,3-4 1,-6-1-3,4 0-1,-5-1 2,-1 1-3,-4-1 5,1 1 3,-2 7 1,-3 3 15,-1-1-4,-3 5 9,3 3-4,-4 2-6,3 1-2,-1 3-2,-2 3 3,0 0-7,-15 13 0,3 2-5,-2 5 1,1 3 2,-4 3 9,2-1-14,0 2 2,2-1-3,2 0-5,6-1 0,0-6-3,5 6-15,-2-7-23,2-2-12,0-3-20,0-3-18,4 0-24,3-1-29,0-3-44,2-1-42,1-1-33,3-1-192,-3-3-491,3 0 216</inkml:trace>
  <inkml:trace contextRef="#ctx0" brushRef="#br0" timeOffset="31442.7049">24222 4325 47,'2'-4'220,"4"1"1,-1 1-20,5-5-13,3 5-20,1-2-11,6 0-16,-2 0-15,1 0-8,3 1-14,-5-1-12,1 2-8,1 0-6,-5 0-14,-3-1-13,2 2-19,-8-1-24,2 1-25,0-2-31,1 3-57,-8 0-40,5-1-153,-5 1-323,0 0 144</inkml:trace>
  <inkml:trace contextRef="#ctx0" brushRef="#br0" timeOffset="31809.6853">23219 5063 80,'7'-17'227,"1"3"-4,-1 2-9,-1 5-17,-2-2-16,2 3-20,-2 5-3,-4 1 1,0 0 9,0 13 0,-3 6-1,-4 6-5,-5 7 2,-1-1-2,-7 11-11,-3 2-5,4 0-5,0 0-8,4-15-14,2 5-8,2-2-6,-1-5-10,3 1-9,1-4-15,1-5-2,4-4-5,2-3-13,1 0-6,2-3-19,3 0-12,0-1-22,4-3-31,0-2-25,5-3-35,4-4-34,4-1-33,-2-1-38,8-6-10,-4-2-32,1-1-28,-11 4-155,3-2-464,-3 0 205</inkml:trace>
  <inkml:trace contextRef="#ctx0" brushRef="#br0" timeOffset="31994.5941">23085 5259 101,'0'0'242,"0"0"-14,-12-2-20,12 2-23,0 0-17,0 0-13,0 0-18,33-5-7,-12-2-10,8 4-16,5-2-12,1 0-10,5 4-19,-7-2-29,5 3-34,-4 0-36,-3 0-50,-1 3-33,-2-5-31,-9 5-127,2 0-299,-10 0 133</inkml:trace>
  <inkml:trace contextRef="#ctx0" brushRef="#br0" timeOffset="32631.4283">23690 5257 28,'8'-10'218,"0"4"11,-1-3-6,-3 0-13,2-1-15,-3-1-7,1 3 0,-1-1-3,0 0-12,-4 0-12,-1 1-13,-1 2-14,-4 3-13,0-2-11,-6 2-11,-1 3-8,-4 4-7,-9 7-3,-1 2 3,4 2-16,-3 4 1,-1 2-10,3 1-5,4 2-5,2-3-4,6 4 0,2-10-7,4 2-8,3 0-4,4-1 0,0-3-4,4-5 0,1 0-3,4-2 1,4-3-5,4-2-7,-1-1-7,4-1-14,0-7-4,5-4-16,-7 4-1,9-6-4,-5 2-4,-2-5 1,1-3 0,-6 5 2,3-3 1,-2-4-2,-6 7 9,0 1 0,-3 2 8,1 2 6,-3 1 13,-1-2 0,1 7 1,-4 1 0,1 1 1,-2 2-1,0 0 0,0 0 5,0 0-3,-16 17 0,9-3 3,0-3 2,-2 3 1,3 3-2,1 0-4,1-1-4,3 1 1,1-2-12,1 1-5,1-6-6,1 3-2,6-3-7,3-3-5,-1 0-4,7-2-21,-1-2-4,3 1-3,4-7-14,3-2-6,1-2-2,-10-2-4,10-4-19,-3-4-4,-4-1 1,2 0 9,-2-7 7,-1 2 9,-2-1 11,-3-5 24,-2-2 21,1 1 16,-5-1 20,3-1 8,-2-1 7,0 3 21,-3-1 19,-1 4 15,0 1 5,-3 9 6,1 0 6,-2 5 6,-1 4 5,-1 1-8,0 1-9,2 3-6,-2 3-2,0 0-5,0 0 6,-3 28-1,-5-1 4,1 2 2,-1 19-1,-6 3 2,-4 0-10,-1 5-4,1 2 3,-10 19-8,8-21-5,-2 0-6,-16 22 1,15-23-9,-2-2 1,-3 2-1,4-1-10,-3-3-13,0-1-20,2 1-7,2-6-26,-4 0-14,5-2-22,7-10-26,-3-1-32,6-3-35,2-5-33,1-7-36,4-3-149,1-2-415,0-8 184</inkml:trace>
  <inkml:trace contextRef="#ctx0" brushRef="#br0" timeOffset="32959.8823">24020 5300 55,'-1'-17'221,"2"1"-2,-1 3-11,1 4-18,1 0-14,-1-2-20,5 2-12,2 2-9,2 0-11,8 1 1,1-4-9,9 3-3,3 0-8,5 2-1,1 5-9,-1 0-1,-1 0-2,-3 3-8,-7 1-8,-5 3-5,-2-3-7,-8 5-6,-2-1-6,-4 1-5,-4 3-6,-3 3-2,-6 0 0,-5-1-1,-6 4-6,-7-3-3,0 2-5,-3-5 3,0-1-5,0 1-5,3-3 1,-3-6-5,2 3 1,7-3-4,5-3-3,-3 2-16,1 1-15,7-7-17,-1 3-24,3-1-21,4 1-37,0-3-30,1-1-30,4-2-51,5 2-162,3-4-429,7-2 189</inkml:trace>
  <inkml:trace contextRef="#ctx0" brushRef="#br0" timeOffset="33316.3782">24585 5102 229,'0'5'231,"0"-5"1,-4 6-8,-1-1-6,5 1-18,-4-2-16,0 3-7,0-1-16,3-1-8,0 1 2,1-1-17,1 2-8,-1-4-9,5 0-7,-1 0-14,4 0-11,3 2-4,-2-4-9,9 1-5,1-7 1,1 3-10,-4-2-7,3-1-4,-3 1-4,-2-3-4,-3 3 5,-1-2-6,-1 0 9,-4 0-5,2 1 7,-6 0-1,0 1-4,-1 0-8,-1-1-4,-3 2-1,-6 1-6,-4 4 3,-6 0-11,0 5 1,-5 4 0,-5 1-5,1 1-2,6 3 7,0 1-6,5 3-6,5-2 2,3-2-4,5 0-8,0-2-10,10 3-5,0-2-3,7-1-10,0 1-10,13 1-15,-6-8-16,8 2-9,0-5-16,-4-3-14,3 3-13,4-2-20,-3-3-5,-6 1-19,1-5-20,0-1-17,-3-2-33,0 2-164,-2-3-431,-1 1 192</inkml:trace>
  <inkml:trace contextRef="#ctx0" brushRef="#br0" timeOffset="38654.8855">16126 3623 62,'0'0'70,"0"0"6,0 0-6,0 0-11,0 0-2,1 4-7,-1-4 18,-1 4 2,1-4 2,-2 7-3,1-4-7,0 0-4,1-3 2,1 5 0,-1-5-13,-1 3 6,1-3-1,0 0 3,-3 7 16,3-7 3,-2 2 13,2-2 8,0 0 11,0 0 7,0 0 9,0 0 6,0 0 1,0 0 3,0 0 1,0 0-17,0 0-16,9-12-10,-8 5-11,3-3-3,1-1-14,1-5-3,-1-2-9,7-7-5,-2 0-2,4-1-10,-3 0 32,3 0-9,2-3-5,4 2-10,-2-1 0,1 3-7,1 1-1,0 2-1,-1-1-8,2 2-1,-5 9-6,5-5-5,-5 3 5,4 4-9,-4 1 2,3-1-1,0 4 0,-2-3 2,5 4-7,-2-1-2,2 3-2,-2 0 8,0 3-5,1 0 1,-1 3-5,-5 0 2,5 1 0,-1 3-3,-2 1-4,-2-1 4,-2 5-2,2 2 3,-3 0-6,5-1 2,-6 4 2,6 2 3,-2 3-3,-7-4 7,4 6-2,-2-1-4,-1 1-10,-1 1 12,-3-4 2,1 4 1,-4-2-2,7 4 4,-4-9-1,-4 1-4,3 7 3,-4-6 4,0-2-1,0 2-3,2-2 1,-4-2-3,2 4 5,-4-3-1,4 0-13,-5-3 14,5-3-1,-1 1-5,-1 0 8,0-2-1,2-2-6,0 1 11,0-4-9,-5 2 0,5-3-6,0-4 9,0 7-4,0-2-8,-2 0 10,2-5 1,0 5 2,0-5-6,0 0 3,-2 6 1,2-6 2,0 0-3,0 0 8,0 0-9,0 7 8,0-7-5,0 0 3,0 0-4,0 0-1,0 0 1,0 0-1,0 0-21,0 0-13,0 0-8,-16-11-7,9 8-8,4 0-5,-5-1-2,-1 0-2,-1-2-9,1-2 6,-4 0 1,4 1 4,-1-2 5,1 2 4,-1-1 4,-1 0 6,2 3 3,4-2 4,-1 3 9,1 0 9,1 2 13,1-5 6,-1 7 7,3-5 1,1 5-2,-6-2-3,6 2 2,-3-6-3,3 6 1,0-1-4,0 1 2,0 0-3,0 0 1,0 0-2,0 0-3,13 9 0,-8-4 9,3 7 1,2-3 3,3 3 1,-3 2-6,0 2 1,2-2 8,-2-1 1,2-1 3,-5-1-2,4 4-1,-3-7 0,-1 4-4,-2-5 2,1 1-1,3-4 5,-4 3 0,2-2 0,-1-2 6,-1-2 7,-5-1 10,10 1 0,-10-1-3,22-8-2,-3-1 0,-6-4-2,8-3 1,-1-6 1,-1 4 1,3-10 0,1 4-8,-4-3-2,2 3-3,2-2-4,-7 0-4,2 3 3,-4 4-1,-1 6-14,-7 1 19,-1 3 1,-1 4-9,2-5 7,-4 5-5,2 1-4,-3 2-12,0-2-4,1 0-12,-2 4-15,1-4-10,-1 4-4,0 0-13,0 0-7,0 0-25,-9 8-20,4-2-25,0-2-14,0 3-34,1-2-31,-3-1-23,2 5-166,-4-2-436,3-3 193</inkml:trace>
  <inkml:trace contextRef="#ctx0" brushRef="#br0" timeOffset="39519.812">17303 3699 33,'0'0'179,"0"0"-3,0 0-7,0 0-7,-8-7-5,5 4-14,2-2-8,0 0-9,-1-1-7,0 0-1,4-4-12,-4 3-1,2-5-4,2 0-6,1-4-6,1-1-7,0-1-7,5-1 0,-2-7-9,2-2-7,0-1-2,5 1-1,0-4-7,3-1-5,-2 2-2,6 3-8,-4-1-4,4 4-5,-1 1 2,1 3-9,-8 9 0,4-1 3,-2 1-5,2 4-7,-5 0 3,-1 4-6,7 1 5,-4 0-7,-2 3 2,1 4-3,3 3 3,2 1-2,-2 5 4,5 1-6,-5 9 2,1 3 0,-4-3 3,1 5-2,-3-1 0,-4 1 1,3 0-1,-6 0-2,1-2 6,-2-2-3,-6 2 1,3-1-2,-1 1 0,-3 1 1,0-2-2,-2 1 0,1 3 3,-1 0-2,-1-5 1,-1 5 2,0-2-2,6-9 0,-3 1 8,-2 1 0,4-4 0,-2 2 2,3-2 2,-2-2-3,1-5 0,-1 2-2,2-2 4,2-4-4,-3-1 1,2 3 5,1-7 3,-3 6 1,3-2 2,0-4 5,0 0-1,-2 4-5,2-4 4,0 0-4,0 0-2,0 0-5,0 0-2,-13-12-8,9 8-8,-1-6-9,2 2-6,-3-4-8,-1 4 3,0-2-3,-1-6 2,2 6-2,-1-7 0,-3 2 3,7 5 2,-3-2 2,4 5 3,-5-3 1,6 6 4,-2-2 0,2 1-1,-3 1-2,4 4 0,-6-7 1,6 7 2,0 0-4,0 0 7,0 0 0,0 0 1,9 21-1,-8-14 2,0 2 0,3 0 3,1 0-1,-1 0-2,1-1 0,2-1 5,-2 2-1,-1-3 10,-1-2-7,1 2-3,0-2 6,0 2 4,-1-2 5,4 1 0,-2-5-1,0 3 9,-5-3-1,13 2 2,0-4-1,-1-1-1,5-5-2,-2 1 2,11-7-7,1 0 4,-3-1-2,-2-2-2,8-2-5,-1 0 5,0-1-10,-1-1 5,-2 0-3,-2 5 1,-8 5-2,1 1 5,-6 4 3,-4-1 6,-1 3-2,1 1-1,-2-1 1,-1 3-2,0-3-6,0 2-6,-4 2 0,3-4-14,0 2-13,-3 2-17,0 0-17,0 0-21,0 0-21,0 0-30,0 0-27,0 0-37,0 0-28,0 0-14,-16 8-152,10-4-419,6-4 185</inkml:trace>
  <inkml:trace contextRef="#ctx0" brushRef="#br0" timeOffset="40239.5703">18006 3843 11,'0'0'210,"0"0"-9,0 0-18,10-16-5,-4 6 1,0 0-12,4-4-1,-1-3-3,-1 0-10,2 1 0,-2-2-13,4-4-9,1-1-5,0 2-8,-3 3-9,8-5-14,-6-2-8,5-1-11,0 0-4,-2-1-10,2-2-7,5 0-4,0 0-6,-2 6-6,2-3-5,-1 3-4,-3 2-5,-3 10-4,-1 0-3,-4 5-4,0 1-1,-5 2 1,7 4-3,-6 2-2,2 4-1,2 3-1,-4 3 5,2 4-6,-3 1 2,-1-1-4,2 7 7,-2-5-5,0 10 3,1-2-1,-5 0 3,0-3-5,3 4 0,-1-2 3,0 0-6,-2-7 5,0 8 8,-3 2-3,2 0-7,-2-1 8,2-1-1,-3-8-3,0 0 9,0 0 3,-2 0-4,2-2 1,0-3 7,3-1-6,-3-1-3,0-4-10,3 3 10,-1-5-5,0-1 3,1-1-3,1 1 5,-3-3 1,3-2-9,0 0 18,-1 9 2,1-9 7,-6 2 3,6-2-1,0 0-4,0 0-3,0 0-6,-8-12-2,4 8-1,-1-6-3,1 2-7,-3-3-1,2-1 0,0 1-2,-1 2-6,0 0 1,5-2 3,-3 2-1,-2 1-4,3 2 3,2 0-1,1 6-4,-5-7-6,5 5 6,0 2-3,0 0-4,-6-5 2,6 5-5,0 0 1,0 0-2,0 0 8,-4 14-4,6-7 0,-1 1 5,0 0-7,2 1 2,0 1 3,0-3-9,1 2 5,6-2-2,-3 3 5,1-4 1,2-4 0,2 0 3,4 3-1,-1-5-2,3 0 9,1-3-7,-6 1 4,6-2-1,3-2-4,3-7-4,-7 4 3,-1 0 9,-2 1-6,3-3-2,-2 1 5,0-4 0,-3 4-5,-2 2-5,-3 0 10,-4 2 6,4 1-2,-6 1-4,6-2 4,-6 3-2,-2 3-9,0 0-6,4-7-19,-4 3-18,0 4-21,7-3-24,-7 3-20,0 0-22,0 0-22,0 0-33,0 0-26,-11 15-23,11-15-189,-5 6-463,5-6 205</inkml:trace>
  <inkml:trace contextRef="#ctx0" brushRef="#br0" timeOffset="45165.7962">3124 6807 7,'0'0'99,"0"0"-9,0 0-8,0 0-3,0 0-11,0 0-9,0 0-9,0 0 1,0 0-5,0 0-5,0 0-2,0 0-15,0 0-2,-5-4 3,5 4 6,0 0-10,0 0 12,0 0-4,0 0-1,0 0-1,0 0 4,0 0 3,0 0 2,0 0 2,0 0-4,0 0 4,0 0 1,0 0-7,0 0 1,0 0-4,0 0-2,0 0 3,24 1 1,-19 0-1,3-2 1,-2 2-7,5 1 0,0-4-1,1 2-7,1 0 1,5-1 9,-2 0-6,4-2-4,-1 3-4,-1-1 4,1 1-2,3 0-9,0-3 4,-3 2-14,3 1 16,-1 0-6,0 0 3,0 0 1,-1-4 1,0 4-7,-2 2 0,0-5 2,0 2 2,0 0-2,1 2 1,-2-1-5,0 0-2,1-1 1,-1-1 7,-3 2-7,-1 2 3,6-4-2,-7 2 0,4 0 3,-3 0-6,2-2 5,-2 2-4,6-1 2,-2 1-3,-2 0 4,-3-1 2,3 1 2,-1 1-7,1-3 1,-3 2 4,1 0-4,-1 1 8,0-2-5,-1 1-3,1 0 2,-2 0-2,1 0 2,0-2 2,-5 2-7,7-1 3,-4 1-7,1-1 8,3 1-5,1 0-1,-2 0 6,-1 0-3,2-3 1,1 0 0,-3 2 1,2 0-3,0-1 5,0 0-10,-1 3 12,1-1-7,0-1 4,-2 0-1,1 1 3,1 0-5,-3-2 3,0 4-3,3-4 7,-4 2-5,4 2-4,-1-4 7,-1 1-7,3 2 1,-2-1 3,4 0-6,-3-1 14,4 0-11,0 0 8,1 1-9,-4-2 3,3 4 3,2-4 0,-3 2-2,-2 0 0,-1 0 5,5-3-2,-4 3 1,-1-2-7,0 2 10,1-2-8,0 1 0,-2 1 1,4 0 8,2 0 2,0-1 3,1 1-2,-1-1-3,1 1 3,-2-2 1,4 2 4,-3 0-15,1 0 5,-2-2 2,0 2-2,-3 0 2,2 2 0,-2-2-6,-2-2-1,2 2-4,-4 0 8,2 0-1,0 0 1,-2 0 1,1 0-5,-4-3 9,4 3-10,-4 0 8,5 0 4,-2 0-4,0 2 2,2-1-2,-1-2 3,-2-1 2,4 2 2,0 0 0,-3 0 1,3-1 1,-1 0-3,6-2 6,-1-1-13,-2 5 11,3-2-4,-4 0 7,4-1-5,-1 2 0,1 0 0,-3-1-2,6-2 4,-1 3 2,-3-1-6,3 0-8,-1-1 13,-6 0-10,7 1 5,-3 1-3,-3-1-2,-1 0 1,-1-1-1,1 0-3,-2 1-2,-1 1 1,0 0-3,-4-1 3,1 1 2,-1-1-6,-6 1 6,12 0-3,-12 0 3,5-2-4,0 1 9,-5 1-3,9 0 4,-9 0-1,0 0 0,9-1 4,-6 0-6,-3 1-2,7-1 2,-7 1 0,8-2-3,-8 2 1,5-1 0,-5 1-2,0 0-3,0 0 2,7 0 2,-7 0 3,0 0-8,2-4 2,-2 4 0,0 0-2,0 0 1,0 0 5,0 0-7,0 0 3,0 0-3,0 0 1,0 0 3,0 0-1,0 0 0,0 0 0,0 0-4,0 0-2,0 0 4,0 0 1,0 0-1,0 0-6,0 0 3,0 0 0,0 0 2,0 0-1,0 0 0,0 0-2,0 0 5,0 0-4,0 0 1,0 0 1,0 0 0,0 0 0,0 0-2,0 0-1,0 0 5,0 0-3,0 0 4,0 0-5,0 0 2,0 0 0,0 0 0,0 0-4,0 0 3,0 0 0,0 0-3,0 0 3,0 0-3,0 0 4,0 0-1,0 0 5,0 0-2,0 0-1,0 0 4,0 0-3,0 0-6,0 0 7,0 0-2,0 0 0,0 0 2,0 0 0,0 0-1,0 0 1,0 0-1,0 0-2,0 0 0,0 0 2,0 0-2,0 0 1,0 0 1,0 0-1,0 0 1,0 0 0,4-2-1,-4 2-2,0 0 2,0 0-1,0 0-3,0 0 6,0 0 1,0 0 1,0 0-1,0 0 1,0 0 0,0 0 0,0 0 0,0 0 2,0 0 4,0 0-3,0 0-2,0 0 0,0 0 0,0 0-2,0 0 2,0 0-2,0 0-1,0 0-2,0 0 2,0 0-4,0 0 1,0 0 4,0 0-3,0 0-1,0 0 4,0 0-3,0 0-3,0 0 1,0 0 3,0 0-3,0 0 2,0 0-4,0 0 5,0 0 1,0 0-4,0 0 0,0 0 3,0 0-3,0 0 1,0 0 1,0 0-9,0 0 8,0 0 2,0 0-2,0 0 1,0 0-2,0 0 2,0 0-2,0 0 1,0 0 2,0 0-4,0 0 4,0 0-2,0 0 0,0 0 1,0 0-3,0 0 1,0 0-2,0 0 6,0 0-2,0 0 0,0 0-2,0 0 1,0 0-2,0 0 2,0 0 0,0 0 0,0 0-1,0 0-1,0 0 1,0 0 0,0 0-1,0 0 1,0 0 2,0 0-2,0 0-1,0 0-1,0 0 6,0 0-7,0 0 2,0 0 1,0 0 0,0 0 0,0 0 0,0 0 0,0 0 0,0 0-2,0 0 3,0 0 0,0 0 4,0 0-5,0 0-2,0 0-3,0 0 5,0 0-1,0 0 7,0 0-9,0 0 1,0 0 1,0 0 1,0 0 1,0 0 1,0 0-2,0 0 1,0 0-2,0 0 2,0 0 0,0 9-3,0-9 0,0 0 4,0 0-1,0 0 2,0 0 0,0 0-2,0 0 0,0 0 2,0 0 0,0 0-2,0 0 0,0 0 2,0 0-3,0 0 0,0 0 1,0 0-2,0 0 4,0 0-3,0 0-1,0 0 4,0 0-1,0 0-1,0 0-1,0 0-1,0 0 3,0 0-1,0 0 3,0 0-5,0 0 0,0 0 0,0 0 1,0 0 0,0 0 1,0 0-5,0 0-2,0 0-6,0 0-6,0 0-8,0 0-13,0 0-4,0 0-16,0 0-19,-13 1-21,13-1-30,-4 3-18,-2 0-20,1-2-177,-3 0-370,0 1 163</inkml:trace>
  <inkml:trace contextRef="#ctx0" brushRef="#br0" timeOffset="48800.2962">8208 6750 46,'0'0'61,"0"0"-5,0 0-6,0 0-8,0 0-6,0 0 4,0 0-11,0 0 5,0 0 4,0 0 3,0 0 1,0 0-3,0 0 4,0 0-13,0 0 21,0 0-6,0 0 0,0 0-3,0 0 3,0 0-2,0 0 2,0 0-10,0 0 7,0 0-7,0 0-1,0 0 0,0 0-9,0 0-5,0 0 2,0 0-1,0 0-12,0 0 10,0 0-2,0 0-6,0 0 0,0 0 3,0 0-8,0 0 8,0 0-8,0 0-2,0 0-2,0 0 5,0 0-1,0 0 0,0 0-9,0 0 11,0 0-2,0 0-3,0 0 2,0 0-3,0 0-1,0 0 2,0 0 3,0 0-11,0 0 3,0 0 5,0 0-5,0 0 3,0 0 6,0 0-3,0 0-5,0 0 4,0 0 0,0 0-1,0 0-7,0 0 5,0 0 5,0 0-10,0 0 8,0 0-1,0 0 1,0 0-5,0 0 2,0 0-4,0 0-3,0 0 6,0 0-4,0 0-1,0 0 3,0 0 2,0 0-3,0 0 5,0 0 2,0 0 0,0 0-7,0 0 2,0 0-3,0 0 12,0 0-8,0 0 6,0 0 1,3 4-1,-3-4 8,0 0-10,0 0-9,0 0 10,0 0 2,0 0 0,0 0 2,0 0 2,0 0-10,0 0 2,0 0-1,0 0 10,0 0-12,7 0 2,-7 0 6,0 0-11,0 0 9,0 0-6,6 2-1,-6-2 2,0 0 9,0 0-8,0 0-3,0 0 4,0 0 0,0 0-14,2 1 10,-2-1-4,0 0 9,0 0 0,0 0 4,0 0-9,0 0-5,0 0-11,0 0 9,0 0-10,0 0-6,0 0-4,0 0-7,0 0-4,0 0-16,0 0-20,0 0-25,0 0-71,0 5-184,0-5 82</inkml:trace>
  <inkml:trace contextRef="#ctx0" brushRef="#br0" timeOffset="51548.7365">14402 6725 110,'0'0'118,"-11"-1"-9,11 1-16,-6 0 3,6 0 0,0 0-12,0 0-5,0 0-13,0 0 6,0 0-4,0 0-7,0 0-7,0 0 4,0 0-3,0 0-2,0 0-2,0 0 2,0 0-8,0 0 6,0 0 7,0 0 11,0 0 14,0 0 6,16 6 1,-6-5 1,1 2-6,1-2-8,7 1-1,1 0-6,1-1-8,8-2-5,-1 2-7,3-1-2,-3-1-5,4 0-1,3 2-8,0-1-1,3 0 3,0 0-10,0 0-3,-3 1-3,-3-1 2,-6 2-2,-6-2-3,1 0 0,-2 0-5,-6 0-3,4-2 1,-4 2 1,1 0 0,-4 0 2,-2-2-3,0 1 4,-1 1 0,-7 0 1,10-2 2,-10 2-1,8-1 4,-5-1-2,-3 2-3,7-1 3,-7 1-3,0 0 0,8 0 5,-8 0-4,0 0-4,0 0-1,0 0-2,0 0 0,0 0-1,0 0-5,7-1 10,-7 1-8,0 0-2,0 0 1,0 0 2,0 0-4,0 0-1,0 0-3,0 0-1,0 0 4,0 0-4,0 0 1,0 0-3,0 0-2,0 0 6,0 0-2,0 0 0,0 0 2,0 0 1,0 0-2,0 0 3,0 0-3,0 0 1,0 0 0,0 0-4,0 0 2,0 0 2,0 0-5,0 0 2,0 0-10,0 0-7,0 0-2,0 0-12,0 0 0,0 0-7,0 0-6,0 0-8,0 0-1,0 0-5,0 0-3,0 0-5,0 0-9,0 0-9,0 0-10,0 0-13,0 0-9,0 0-15,0 0-17,0 0-14,0 0-111,-25-2-298,25 2 132</inkml:trace>
  <inkml:trace contextRef="#ctx0" brushRef="#br0" timeOffset="53201.3826">12630 9482 142,'0'0'209,"0"-8"-6,0 6-2,0 2-8,2-5-7,-1 2-13,-1 3-2,1-7-8,-1 7-5,0-4-10,0 4-9,2-4-12,-2 4-10,0 0-8,2-2-14,-2 2-8,0 0-7,0 0-9,0 0-5,0 0-7,0 0-7,0 0 0,9 10 4,-6-2 3,-2 1-2,2 3 0,-2 1-4,-1-2 1,1 6-1,1-4-5,-2 1-2,2-3-2,2 0-5,-2 3-5,1-5-2,1-1 3,-2 0 5,-2-2 0,5-2 13,-2 2 9,1-4 9,4-2-20,4-2 6,9-5-13,9-6 4,6-5-15,18-7-30,1-3-31,25-13-23,-3-4-39,-26 15-29,26-16-30,-24 11-38,23-13-38,-28 17-26,1-7-35,0 4-178,-6 8-503,2 2 222</inkml:trace>
  <inkml:trace contextRef="#ctx0" brushRef="#br0" timeOffset="54941.7427">3044 7594 3,'0'0'115,"0"0"-5,0 0-2,0 0-9,0 0-1,0 0-20,0 0 12,0 0 0,0 0-17,0 0 20,0 0-1,0 0-3,0 0-3,18 2-1,-10 1-4,0-3-7,3 3 0,2-5-3,4 2-5,3 3 1,2-3-2,10 5-3,-2-2-4,4-1-6,-1 1-4,4 1-6,3 1-5,-3-2-5,16 1-4,-2-3 3,2 4-4,-2-3-3,5 1-6,1 0-1,1 0-1,3-2-3,0 2 0,0 1 1,-1 0-2,-1-2 2,-2 2-7,2-1-2,-4-1-4,-5 3-2,-10-4 2,0 3-2,0-6 3,-2 5 2,-2 0-3,0-3-1,-2 0 3,-2-1 0,-6 1-6,3-3 5,-7 3-3,-4-1 3,3-2 0,-6 2 0,-3 1 0,0-3 5,-1 3 2,0-2 0,-1-2 5,-4 4 1,0-1 4,-6 1-6,8-2 6,-3 1 0,-5 1 0,7-1-2,-7 1 3,4-1 0,-4 1-3,0 0 4,5-2-6,-5 2-2,0 0 2,0 0-3,5-3-4,-5 3 1,0 0-1,0 0-2,0 0 4,0 0-7,0 0-7,0 0-3,0 0-10,0 0-6,0 0-15,0 0-8,0 0-15,0 0-16,0 0-21,0 0-40,0 0-28,0 0-177,0 0-373,0 0 165</inkml:trace>
  <inkml:trace contextRef="#ctx0" brushRef="#br0" timeOffset="56115.3702">11174 7574 66,'0'0'122,"0"0"-3,-6-1-2,6 1-4,0 0 3,0 0-8,-8 0 3,8 0 1,0 0-4,0 0 0,0 0-1,0 0-6,0 0-6,-8 0 4,8 0-7,0 0-4,0 0-5,0 0 0,0 0-7,0 0-6,0 0-3,0 0-4,0 0-4,0 0-6,-6-1-2,6 1-4,0 0-6,0 0-3,0 0-6,0 0-5,0 0 5,0 0-1,0 0-7,0 0 0,23 3 1,-9 0-5,8-2-2,5 2 1,2-3-3,0 0-1,8-3-11,-3 3-19,-4 0-23,3-1-29,-4-2-31,-1 1-32,-4-3-45,-2 2-205,-4-1-411,-6 0 182</inkml:trace>
  <inkml:trace contextRef="#ctx0" brushRef="#br0" timeOffset="59151.3655">13215 12371 64,'2'-6'162,"-2"0"0,0 2-7,2-3-7,-2 3-4,2-1-11,-1 0 8,-1 0-7,3 1-4,-2 0-8,1-2-7,-2 4-8,3-1-8,-3 3-12,0-2-4,0 2-9,4-5-7,-4 5-6,0 0-8,0 0-6,4-6-7,-4 6-3,0 0-2,0 0-4,2 11-2,1-6-3,-2 3 3,1-2-3,0 4-5,-1-1-5,1 0 5,0 4 1,1-3-1,0 0-3,-2 3 1,0-3 0,-1 0 3,0-2 3,6-4-5,-4 4 4,-1-3 2,0 2 5,-1-2 5,0-3 6,3 1 13,-1 0 10,-2-3 6,0 0-4,11-3-6,-1-5-1,6-4-6,11-5-13,3-5-7,21-11-3,24-16-20,2 6-31,7-6-33,2 4-44,3-2-43,-2 1-41,-3 7-33,-24 11-36,-10 4-171,5-1-454,-5 6 201</inkml:trace>
  <inkml:trace contextRef="#ctx0" brushRef="#br0" timeOffset="60747.8008">3043 8656 36,'0'0'95,"0"0"-4,0 0-23,-2-3 8,2 3 0,0 0 2,0 0-4,0 0-4,0 0 1,0 0-11,0 0 6,0 0 0,0 0 2,0 0-16,0 0-1,0 0 2,0 0-5,0 0 4,0 0-6,0 0-11,0 0-5,0 0 1,0 0-6,0 0-12,0 0 11,0 0 4,15 4-2,-6-4-7,6 0 8,3 0-2,13-1 2,-3-1 1,8 2 0,1-1 1,16 1-7,-3 1 9,3-1-11,2-2 0,1 4 4,-1 1-1,0-4-4,0-3-3,0 3 3,-3 1-5,-12-2-4,9 0 3,-12 2-3,-2 0 2,1-2-2,0 2-3,-2 0 2,-4 0-5,-10-1 0,2 1-1,-4 0-1,-7-2 6,1 2-4,-3 2 0,-2-4-1,1 2 14,-8 0 3,9 0 7,-9 0 1,10 2 3,-10-2-3,5-2 4,-5 2 0,8-1 1,-8 1-9,0 0 0,0 0-1,0 0-2,5-1-4,-5 1 0,0 0-4,0 0-11,0 0-14,0 0-10,0 0-21,0 0-19,5 2-21,-5-2-18,0 0-22,0 0-13,12 0-24,-6 0-115,-2 2-299,9-4 133</inkml:trace>
  <inkml:trace contextRef="#ctx0" brushRef="#br0" timeOffset="62158.3946">10983 8508 10,'0'0'163,"0"0"-1,-4-2-2,4 2 5,0 0-3,-7-3-3,7 3-8,-2-2-5,2 2-4,0 0-5,-4-2-2,4 2-6,0 0-6,-8-2-9,8 2-6,0 0-8,-2-6-10,2 6-5,0 0-10,0 0-7,-6-1-10,6 1-1,0 0-13,0 0-4,0 0-4,0 0-3,21 2-7,-10 0-8,8-4 1,2 2-1,10 2-6,6-4 0,-3 1 1,5 1-2,3-1-1,7 1-3,-13 0 1,1-1 0,-5 1-1,-2 0 0,-11-2-3,0 1 4,-6 0-5,0 1 3,-4 0-2,-2 0 1,-2 0 2,2-3 2,-7 3 2,9 0-3,-9 0-4,5 0 0,-5 0-1,0 0-5,5-2-5,-5 2-8,0 0-9,0 0-13,0 0-14,0 0-23,0 0-20,0 0-45,0 0-17,0 0-24,0 0-17,0 0-158,5 2-384,3 1 169</inkml:trace>
  <inkml:trace contextRef="#ctx0" brushRef="#br0" timeOffset="63365.5238">13767 8562 11,'-3'-5'223,"3"5"-5,4-3-6,-4 3-10,3-4-10,-3 4-13,1-4-9,-1 4-6,0 0-12,0 0-8,0 0-15,0 0-11,0 0-13,1-3-8,-1 3-10,0 0-8,0 0-8,0 0-8,0 0-5,0 0-1,0 0-13,0 0-4,0 0-6,0 0-3,0 0-2,8 12 1,-7-10-2,3 3-4,-3 2-3,0-2 4,5 1-2,-6-1-2,2 2 0,1-3-1,-2 1 3,2 0-9,-2-1 4,1 1 0,0 0 0,-1-2-3,2 0 0,-1 1-3,-2-4 4,1 5 2,-1-5-5,3 4 0,-3-2-3,0-2 0,0 0 5,2 6-6,-2-6 2,0 0 6,0 2 4,0-2-3,0 0 2,0 0 0,0 0 4,0 0 6,0 0-6,2 4-2,-2-4-1,0 0-4,0 0 1,0 0-2,0 0 0,0 0-7,1 4 0,-1-4 0,0 0-4,0 4 7,0-4-5,0 0-3,3 3 1,-3-3-1,0 4 3,0-4-4,0 0 0,0 3 3,0-3-2,0 0 1,0 0-1,0 0 3,-3 7-3,3-7-5,0 0 6,0 0-3,0 0-3,0 0 5,0 0-4,0 0 0,0 0 3,3 1-5,-3-1 4,0 0 0,0 0 6,0 0-9,0 0 2,0 0 0,0 0 0,0 0-2,0 0 6,0 0-5,0 0 9,5 2 5,-5-2 5,14-3-1,-3-1 4,10-5 1,7-2-10,6-3-2,16-6-4,4-4 4,5-3-16,24-18-15,-23 18-9,16-17-13,-21 15-1,-1-5-13,-1 1-6,4 0-7,-2-1-14,-2 2-13,-3 5-13,0-2-20,-4 2 4,-15 9-18,-3 1-10,-3 5-18,-7 2-20,-5 3-16,-1 0-161,-1 4-398,-5-1 177</inkml:trace>
  <inkml:trace contextRef="#ctx0" brushRef="#br0" timeOffset="64743.3304">7958 12775 11,'0'0'159,"1"-7"-3,1 5-2,-2 2-9,4-7-4,-2 6-3,2-2-15,-1-2-3,1 3-3,-1 0-5,2 0 4,-3-1-10,0 0-9,-2 3-10,5-4-7,-5 4-10,2-2-6,-2 2-6,0 0 1,0 0-6,0 0-4,7 9 5,-7-2-4,2-2-1,0 2-2,-2 4 4,2-2-1,-2 0-4,0 2-4,1-3-5,-1 2 1,0-3-1,0 0-8,0-1 2,0 0-6,3-2 1,-1 1-2,-2 1 5,2-3-1,-2-3 9,0 4 4,1-1 9,-1-3 5,5 1 2,-5-1 2,13-5-9,-2-1-4,6-1-7,10-5-5,1-3 0,7-4-8,16-8-18,5-3-37,27-12-41,-5-2-43,-4-3-34,3 1-41,-27 11-26,5 1-23,-2 0-171,-3 4-442,-5 3 196</inkml:trace>
  <inkml:trace contextRef="#ctx0" brushRef="#br0" timeOffset="69727.4144">1860 6059 18,'-10'-1'121,"2"1"10,8 0-17,-10-1-5,6 2-6,4-1-13,-9 0-12,9 0-3,-5-3-11,5 3-13,0 0-7,0 0-4,0 0-3,0 0-3,0 0-3,18 8 7,-5-9-5,4 2-8,3-1 2,9 0 2,2-1-9,4-1 6,4 1 6,13-3 6,7-1 8,-3 3-3,7-5 1,28-2 2,-24 2-3,28 2-10,-3-5 4,-26 3-2,31-3-2,-6 4-7,-25 2-10,1-1 5,25-2-4,-29 4-10,4-2-15,-1 1-9,-4-2-10,-3 2-7,0 1-6,-6 0-17,-14 2-6,-3-2-3,-3 0-16,-1-1-7,-13 4-9,-5 0-2,-4 0 6,-2-1 7,-3 1-79,-5 0-180,0 0 81</inkml:trace>
  <inkml:trace contextRef="#ctx0" brushRef="#br0" timeOffset="70357.3334">1956 6195 16,'-8'0'88,"3"1"1,0 1 5,5-2-1,-10-2 0,10 2-6,-6-1 0,6 1 0,0 0-14,0 0-1,-7 1-14,7-1-5,0 0-4,0 0-1,0 0-3,0 0-4,0 0 8,0 0-7,15-5-2,-7 5-6,6 0 6,-3 0-11,7-3 4,3 3-3,-1-2 6,10 2-2,-1 0 0,7 0 10,-3-2-7,6 2 3,0-1-2,17-1-1,3-2-3,0-2 1,2 4-1,3-6-7,2 4 0,24-5-1,-28 1-3,28-2 0,-29 3 7,2-3-6,2 0-3,26-9-1,-27 11 0,0-1 1,-4-3-3,0 0-2,0 5 1,-3 0-2,-3-2-2,-18 5 12,-3-1-16,0 1-1,-5 4 2,-7-4-4,-3 0-2,-4 2 3,-4 2-3,0-2-2,-4 2 5,2 0-3,-4-2 3,-4 2-2,11 0 1,-11 0 0,7-1 4,-7 1 0,0 0 2,6 0 4,-6 0 2,0 0 3,6-1-1,-6 1-1,0 0 5,0 0-7,6-1 1,-6 1-1,0 0-4,0 0-4,0 0 2,0 0 4,0 0-11,0 0 0,0 0 1,0 0-2,0 0-5,0 0-13,5-2-8,-5 2-13,0 0-11,0 0-19,0 0-12,0 0-18,0 0-24,0 0-30,4-3-12,-4 3-138,0 0-324,0 0 144</inkml:trace>
  <inkml:trace contextRef="#ctx0" brushRef="#br0" timeOffset="74643.8253">16075 4356 84,'0'0'107,"0"0"-2,0 0-7,0 0-1,0 0-7,0 0 4,0 0 0,0 0-3,0 0-3,0 0 0,0 0-6,0 0-9,0 0 8,0 0-2,0 0-10,0 0 6,0 0-13,0-11 6,0 11-1,2-6-2,-1 2-2,3-1 0,-3 0-8,3 1-2,-4-1-5,5-2-5,0 1-5,1-4-8,0 2-1,2 0-1,-1 2-3,1-3-5,0 0-3,1 1-5,1 1 4,0-1 0,0 2-9,5-1 4,-1 2-5,-3 2 2,2-4-2,-1 4 0,1-1-2,-5 4-1,1 0-3,-2 0-8,1 2-4,-3 3 3,4 4-4,-5-4 2,0 3-3,-2-2 6,-1 5 2,1-2-5,-4 2 8,0 1-5,-3 0 2,-2-2 0,1 1-3,-4-1 1,0 2-3,2-3 3,-4-1-12,0 3 14,2-4-4,2 1 5,-2 0-2,-2-3 1,2 2-2,2-4 6,3 3 3,-1-6-22,2 5 12,2-4-8,2-1 4,-6 2 0,4 1 0,2-3 1,-3 2-2,3-2 3,0 0 0,0 0-4,0 0 7,17-2 6,-11 3-4,4-3 0,-3 3-5,-1 0 9,6 1-1,-3 1-5,-2 0 0,1 0 2,2 1-2,-5 1 5,3-2-7,-3 4 6,0 0 0,-5-2 1,3 2 5,-1-1 0,-4 5-3,-1-4 3,-3 3 1,0-1-1,-3 0-2,-2-1 7,-4 5-7,3-6 1,-6 0-2,7 0 2,-3-2 0,-1-1 3,2-1 2,3-2-1,-4 2 0,5-1-4,-2-1 2,1 0-1,4-1-2,0 0 2,6 0-2,-12 2 4,7-2-5,5 0 6,-8-2 4,8 2-20,0 0-7,-7-1-11,7 1-14,0 0-22,0 0-22,-6-2-26,6 2-11,0 0-19,0 0-81,0 0-241,0 0 106</inkml:trace>
  <inkml:trace contextRef="#ctx0" brushRef="#br0" timeOffset="75747.7319">16791 4309 8,'0'0'31,"0"0"8,0 0-4,0 0-5,0 0 3,0 0-7,0 0 6,0 0 4,0 0-5,0 0 8,0 0-4,0 0-1,0 0 1,0 0-2,0 0 5,0 0-6,0 0 0,0 0-6,0 0 2,0 0 2,0 0 0,0 0 2,0 0-7,0 0 9,0 0-2,0 0 2,0 0-7,0 0 15,0 0-2,0 0-2,0 0 7,0 0-6,0 0-3,0 0 8,0 0-1,0 0-1,0 0 4,0 0 0,0 0-1,0 0 2,0 0-2,0 0 3,5-1 0,-5 1-4,0 0-4,0 0-3,3-4-2,-2 0-7,-1 4 1,5-4 1,-2 1 3,-2 0-2,1-1-1,0 0-6,-1 1 2,2-1-2,1 0-2,-3 1 4,2-1-2,-3 4 3,3-4 0,-1 0-1,-2 4-4,2-1-2,-2 1-2,0 0-13,0 0 6,0 0-3,0 0 3,0 0-5,-13 13 6,6-3-10,-3 2 3,-2 1 1,1 0-5,0 1 4,2-6-2,-1 5 4,1-3 1,3-3 0,-3 3-5,5-5 0,0 0 2,0-1-3,1-1-1,1 2 1,0-3-4,0 1 6,2-3-3,-5 3 4,5-3-1,0 0 1,0 4-5,0-4 9,0 0-1,7 1-2,-7-1-1,11-3 1,-3 0-3,2 1 7,0-1-9,-1 1 0,3 2 4,-2 0-5,3 0 1,-3 5 2,2-4-5,-2 3 1,1-1-3,-2 4 4,0-3-3,-1 4-2,0 1-4,-1 2 8,-4-2-5,-1 3 3,1-3 5,-1 1-7,-4 0 7,-1-1-2,1 1 4,-3 0-3,-3 0-1,1-1 3,-3-2 0,-1 0 0,-1-4-5,-5 5-5,6-4-3,-3 1-5,1-3-5,3 1-2,-4-2-4,4 1-4,-3-4-14,4 1-10,0-1-6,1 1-11,4-1-15,-2-3-16,2 3-5,1-3-12,1-2-13,2 0-14,2-3-73,0 4-236,3-5 105</inkml:trace>
  <inkml:trace contextRef="#ctx0" brushRef="#br0" timeOffset="76062.5434">16863 4258 67,'0'-3'154,"0"3"-18,0 0-10,3-5-15,4 5-4,-2-2-17,7-1-11,-1 1 4,3 0-9,3-1-1,2-2 4,-1 2-16,0 0-14,1 2 5,-1-2-8,0 1-1,-4-1-3,0 2 5,-3 0-12,1-1 7,-1 1-3,-3 1-2,-3-1-1,1 1 4,-6 0-3,10 0 0,-10 0 2,7-1-7,-7 1 0,0 0-2,9 1-8,-9-1-5,0 0-4,4-3-5,-4 3-6,0 0-22,0 0-25,0 0-14,0 0-22,0 0-25,0 0-16,0 0-16,-13 8-92,9-4-250,-3 0 110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6:01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2472 5125 112,'0'0'114,"0"0"-8,0 0-5,0 0-9,0 0-6,0 0-4,0 0-4,0 0-10,0 0-7,-5-1-5,5 1 2,0 0-2,0 0-11,0 0-3,0 0-1,0 0-9,0 0-3,0 0-2,0 0-7,0 0-2,0 0-5,0 0-3,0 0 0,0 0-2,0 0 1,0 0 0,0 0 4,18 2-7,-6-2 5,3 2 1,3-4-5,10 1 1,1 0 2,0-2 17,5 2-22,-1-1-1,3 0-1,1 2 0,2-3 3,-2 1-3,0 0-1,2 2-2,-1 0 2,-2 0 1,1 0-2,-4 0 0,7 2-2,-7-2 4,4 1-2,-3-1 2,2 0 3,-5 1-2,2-1-6,2 1 3,-3-1-1,4 0-5,2 2 6,-4-5 3,3-1-4,2 4-2,1-2 1,12-3 7,-14 0-8,-1 3 4,1-2-5,1 1 4,-2 2-4,-3 0 0,-1 0 4,-2-1-2,1 2 1,-1 0 1,-4-1-2,-7 1-2,8 1 3,-7-1 2,-1 0-6,-1 0 5,2 0 3,0-1 1,-1 1-7,3 1 5,0-4-2,5 5-5,-8-5 4,7 3-4,-4 0-1,-1-1 5,1 1 0,-4 0 0,4-3 5,-4 3-4,2 0 2,-2 0 0,2-1-6,-3 1 0,1 0-2,-2-1 7,2-1 1,0 1-3,-2 1 8,1 0-8,0-1 1,-4 1 6,4 0-8,0-1 3,1-1-2,-1 2-3,2 0 6,2-3 4,0-1-12,-1 3 5,9-3-2,-10 3 2,1 0 0,11-1 3,-4 0 1,-1 2 0,-7-2-4,3 1-4,-4 0 0,0-1 4,3 2-3,-5-2 5,1 2 2,-1 0-4,3-1 0,-7 1 1,7-2-3,-5 1 5,2 0-3,-3 1-2,6-1 0,-1 1 4,3-3-8,-1 1 8,7-3-5,0 1 5,2 1 1,0-1 0,1-2 1,-1 3-4,1-1-3,1 2 0,-4-1 0,1 1 0,1 1 4,-9 0-4,2 1 0,-5-3-2,3 3 2,-7 0-5,0-3 6,3 3 4,-7-1-1,2 1 0,-1 0-3,-4-1 7,2-1-8,-2 2 2,0-1 2,0 0-1,0 0-3,1 1 12,-3-2-4,4 1 1,-3 1 3,-6 0 0,9-1 4,-9 1-2,8 0-4,-8 0 13,8-3 0,-8 3-7,0 0 2,5 0-5,-5 0 0,0 0-1,0 0 2,5 3-2,-5-3 3,0 0-5,0 0 7,0 0-13,0 0 2,0 0-1,0 0 1,0 0 1,0 0-2,0 0 4,8-3 1,-8 3 0,0 0-1,0 0-6,0 0 0,0 0 1,0 0 5,0 0-2,0 0-5,0 0 0,0 0-2,0 0 5,0 0-2,0 0-3,0 0-14,0 0-10,0 0-7,0 0-16,0 0-19,0 0-20,0 0-5,0 0-22,0 0-99,0 0-230,0 0 101</inkml:trace>
  <inkml:trace contextRef="#ctx0" brushRef="#br0" timeOffset="1543.4884">3994 6824 14,'0'0'122,"0"0"-2,0 0-10,0 0 2,0 0-5,0 0-1,-5 0-6,5 0-5,0 0-4,0 0-15,0 0 3,0 0-1,-4-3-10,4 3-3,0 0-6,0 0-9,0 0-5,0 0-6,0 0-4,0 0-5,0 0-4,0 0-8,0 0-5,0 0 3,0 0-3,0 0 0,10 8-7,-3-8 8,0 3-3,6-3 3,0 2-5,5 1 1,5-2-1,5 0-1,4-1-2,1 0 2,4-2 0,-1-3 1,-1 5 0,4 0-3,-5-3-11,1 2 19,-3 0-6,-4 1-11,-5 0 7,-6-2 0,2 4-12,-6-5 8,-3 1-8,-1 4 4,0-2-2,-3 0 3,0 0-1,-6 0-2,9-2-2,-9 2-3,7 2-1,-7-2-7,0 0-10,0 0-9,0 0-16,0 0-23,0 0-29,5-2-30,-5 2-84,0 0-239,0 0 106</inkml:trace>
  <inkml:trace contextRef="#ctx0" brushRef="#br0" timeOffset="2187.6657">4022 7691 82,'0'0'168,"-6"-2"-7,6 2-5,-3-6-8,3 6-9,-6-1-7,6 1-1,-5-1-9,5 1-2,0 0-7,-7-1-10,7 1-5,0 0-12,0 0-10,-2-3-5,2 3-12,0 0-4,0 0-7,0 0-8,0 0-2,0 0-5,0 0 1,0 0-9,0 0-1,19 0-3,-6 0-1,-2 1-2,11-1-4,-1-1 4,9-2-4,3 3-2,-2-3 1,2 2-3,2-2 1,-2 1-3,3 2-2,-3-2-1,-5 2 4,0 1-7,-6-1-3,-2 1-8,-4 1-1,-3-1-2,-2-2 3,-2 1-1,1 0 4,-6-2 2,2 2 2,-6 0-2,7-2-1,-2 1 2,-5 1-3,5-2-6,-5 2-7,0 0-15,0-7-18,0 7-23,0 0-28,-4-4-29,4 4-34,0 0-130,-10 0-318,10 0 140</inkml:trace>
  <inkml:trace contextRef="#ctx0" brushRef="#br0" timeOffset="2754.0617">3994 8528 6,'-1'3'98,"1"-3"-8,-4 4 7,4-4-6,0 0-8,-4 1-3,4-1 12,0 0-1,0 0-10,-5 2 10,5-2 0,0 0-6,0 0-4,-5 2 10,5-2-2,0 0-3,0 0-1,0 0 0,0 0-7,0 0-6,0 0 5,0 0-9,0 0-11,0 0-6,0 0-8,0 0 2,0 0-6,0 0-5,11 5 0,-4-3-9,4 3 4,3-3-4,8 1-3,-4-2 0,13 2-8,-2 0 3,2-5-3,2 2 2,0 0-3,-1-2-2,4-3 4,-1 0-4,-3 0-3,2 2-2,-6-2 2,0 3-3,-11-2-3,3 4 4,-7-3-3,-1 3 1,-4 0 2,-1-3 2,-1 3-1,2 0-1,-8 0 8,7 0 0,-7 0 2,5-1-4,-5 1-3,3-3-4,-3 3-15,0 0-1,-5-7-18,5 7-22,-7-6-22,0 4-21,3-2-34,-1-1-43,2-2-163,-4-3-360,3-6 160</inkml:trace>
  <inkml:trace contextRef="#ctx0" brushRef="#br0" timeOffset="7227.647">8814 6247 59,'0'0'104,"0"0"-7,0 0-4,0 0 0,0 0-5,0 0-6,0 0 0,0 0-5,0 0-2,1-4-2,-1 4-5,0 0 0,0 0 0,0 0-1,0 0-3,0-4-1,0 4-3,3-3 1,-3 3-8,0 0 3,0 0-1,-3-7-6,3 7 2,0-3-6,-1-1-5,1 4-1,-1-5-4,1 5 0,0-8-1,0 4-4,1 2 1,0-2 0,2-3-7,-3 1-2,4 2-2,-4-3 2,3 1 1,1-4-3,-1 4 0,-1-2-6,3 0 3,-3 2-2,2 2 6,1-3-11,-1 0 1,3 4-2,-1-2 0,0 1-6,0-1 1,0 1 2,1 0-4,4 2 3,-2 0 4,2-1-9,1 1-1,-2 2 1,0-2 1,3 2 0,-1 2-1,1 0-3,-3 1 4,2 1-3,2 2-1,-5-1 1,1 2-1,-2 1 2,-4 5 0,2-2-3,-2 1 1,-3-2 0,1 7 1,0 1 0,-2-1-1,-2 0 0,-1 0 2,-1-2-1,2 2 1,-6 0 0,5-1 2,-5 2 0,4 2-2,1-3-1,-3 1 0,0 1 0,1 0 0,-1-1 1,2 1 4,-2 6-2,3-6 1,-1 2 2,-1 1-1,0 3 1,0-6-3,1 0-2,0 0 5,0-1-5,0 1 0,0-2 1,2 0 1,-4-1-1,4 0-3,2 1 1,-4 1 3,2-1 3,2-1-5,-3 0 7,3 3-6,-1-9 1,1 7 0,-1-4-1,1 2 4,0 2-1,0-2-2,2-3 1,-3-1 1,2 2-2,-1 0-2,1 3 1,1-3 0,0-3 1,1-1-1,0 4-1,3-4 3,-1 2 1,0-1 9,3-1-6,1 0-2,-2 0-3,1-1 0,4 3 1,-1-5-3,1 1 0,-1 0 5,2-2-4,-2-3-1,1 3 3,-1 0 1,0-3 0,-2 1-3,1-2 3,1 2 1,1-2-4,-6 0 3,-1 0 0,-5-1-1,10 1 2,-10-1 0,6-1 0,-6 1-2,6-2 0,-6 2 7,0 0-5,4-4-2,-4 4 0,0 0 3,0-4-2,0 4 5,0 0-4,0 0 1,0 0 0,-5-4 0,5 4-1,-6-1 0,6 1 0,0 0-2,0 0 1,-11 4 3,11-4-3,-6 4 0,2 0-3,1-1 5,-2 2-2,1-1 1,-2 3 2,2 0-3,-2 2 4,3 0-5,-2 4 3,-1-3 1,-2 5-2,2 0 1,-3 0 1,5 2-1,-3 1 3,0-1-3,2 0 0,-1 1 3,2 0 0,1 1-1,-2-2 0,0 0-2,0 1 3,2-1 0,0-1 2,0 0-1,3-3 2,-3 3 0,2 0 3,1-5 1,-3 0-1,2 2 0,2-1-1,2 1-3,-6-2 1,6 1 0,-3-1 4,0 0-2,0 1 0,0-1 2,1-3 1,-1 3-1,3-3-5,-3 2 0,0 0 5,1 0-5,1-1 1,0 1-2,-2 0-1,1-5 1,2 4 0,-3-4 2,1 2 0,-1 0-3,2-1 0,0 1 0,0-2 0,1-1-1,-2 3 2,3-1 2,-4-1-5,2 0-1,-1 1 1,-1 0-1,2 2 1,-2-2 0,2-1-4,0 5-4,0-5 7,0 4 1,0 0-3,0 0 1,-2 2-2,0-1-1,0 0 2,0-1-1,1 3-3,1-2 4,0 0-3,-4-1 1,2-1 2,0 3-3,-2-3 1,1 2 2,1 0-3,0-2 2,0 0-2,-2-1 3,2 0 0,-2 2-3,2-1 3,0 1-3,-2-3 0,2 1 3,-4 0-3,4 2 1,0-2-1,-2 1 4,0-3 3,2 2-4,-3 1 2,3-3 1,-2 2 5,0-2 3,1 3 3,-4-2-2,3 0 5,-1-1-2,-1 0 0,-1-1-2,2 0 3,-2 1 2,-1-2-1,3 0-1,-2 1 2,0-1-6,-2 1 0,1-1-1,-3 1-3,0-1 3,1-1-4,0 1 0,-2-1 0,0 1-1,-1 0-1,1-1-4,-1 0 2,-1 0 1,3 1-2,-2-3 3,-1 1-1,5-1 1,-4 4-6,2-3 0,2 0 6,0-1-2,2 0 3,-3 1 2,8-1-1,-10-1 2,5 0 2,5 1 0,0 0-5,-9 0 1,9 0 10,-10 1-11,10-1-2,0 0 1,-7-1 0,7 1 2,0 0 0,-5-2-8,5 2 3,0 0-2,0 0 1,0 0 4,0 0-4,0 0 3,-8 0-7,8 0 8,0 0 3,0 0-8,0 0 1,0 0 2,0 0-1,0 0-2,0 0 2,0 0 1,0 0 0,0 0-4,0 0 0,0 0 3,0 0 0,0 0-3,0 0 1,0 0 0,0 0 2,0 0-2,0 0-1,0 0 1,0 0 1,0 0-2,0 0 2,0 0-3,0 0-1,0 0 4,0 0-4,0 0 5,0 0-6,0 0 5,0 0-9,0 0 8,0 0-3,0 0 0,0 0 0,0 0 0,0 0 0,0 0-2,0 0 2,0 0 2,0 0-5,0 0 3,0 0 0,0 0-2,0 0 0,0 0 8,0 0-9,0 0 2,0 0 4,0 0-3,0 0 0,0 0 1,0 0-3,0 0 8,0 0-8,0 0 6,0 0-6,0 0-1,0 0 2,0 0 1,0 0 0,0 0-3,0 0 4,0 0-1,0 0 0,0 0 2,0 0-1,0 0-2,0 0 0,0 0 3,0 0-5,0 0 4,0 0-4,0 0 2,0 0 2,0 0-1,0 0-1,0 0 1,0 0 1,0 0-3,0 0 0,0 0 1,0 0 4,0 0-2,0 0 1,0 0-6,0 0-5,0 0-19,0 0-24,0 0-31,0 0-41,0 0-43,-4-4-75,4 4-275,0 0-561,-7-5 248</inkml:trace>
  <inkml:trace contextRef="#ctx0" brushRef="#br0" timeOffset="10974.289">18746 6222 163,'0'0'214,"-6"-1"-23,6 1-19,0 0-18,0 0-21,0 0-3,0 0-19,0 0-9,0 0-9,0 0-1,13 8-2,2-6-5,4 1 1,10 1-2,3 0-1,4 0 4,4-3-1,16-1 13,2 2-3,3-2-6,-2 2-6,5-2 1,2 0-8,31 3-2,-31-4-1,-1 2-3,36-2 0,-10 1-3,4-4 0,-2 6-1,2-2 1,0-4-2,-2 3-10,8-1 2,1 0-2,-1-1-8,6 0 3,1 1-6,-2-1-6,0 1 4,0 2-10,-4 0-4,-1-3 0,1 2 6,-2 2-12,0 0 1,-1 1-3,-7 1-4,-28 1-3,28 1-4,-31 0-3,5-7 1,-5 5 0,4 4 7,-5-3-6,2-3-3,-5 1 0,1 0 3,-1 1-7,-2-3 2,-1 0-3,-17 0 2,0-2-1,0 2-1,-6-4 4,-2 3-2,-7 1-6,-6-3 0,-2 3 1,-3-1-9,-4 1-4,0 0-5,0-1-14,-3 0-13,-4 1-11,9 0-24,-9 0-15,0 0-29,0 0-30,0 0-33,0 0-33,-17-6-34,-2 8-197,-10-2-490,-6-2 217</inkml:trace>
  <inkml:trace contextRef="#ctx0" brushRef="#br0" timeOffset="11641.611">19012 6861 126,'-1'2'130,"1"-2"0,0 0 16,-4 4-8,4-4-4,-2 4-4,2-4-3,0 0-3,0 0-11,0 0-12,-4 2-8,4-2-5,0 0-1,0 0 3,0 0-3,14 4 3,-5-1 0,2 0 0,8-1-1,4 1-2,8 2 1,2-3-1,4 0-1,14 2-1,6-2 1,1 1-7,2-2-6,2 2 3,4 1-5,28-7-5,-3 7-6,-25 0 0,31 1-8,-31-2-6,29 3-1,-4-3-3,-29 1-2,5 0 3,32-2 1,-9 2-5,-21-4-1,27 3-4,-4-2 2,-25 5-3,25-5 2,-24 1-11,24 2-1,-28-4-1,1 0 0,32 0-1,-32 0-6,26 0 1,1 3 2,-29-1-1,31-3 7,-30 4-16,4-3 1,-5-2 1,4 5 2,-3-3-9,-5-3 3,-3 3 0,-2 3 3,-17-3-2,-1 0 2,-2-1-5,1-1 3,-5 1-1,-3 2-4,-9-3 4,-4 2-9,0-5 2,0 7 8,-5-4-6,2 0 3,-4 2-4,2-1-2,-5 1-13,1-2-10,-5 2-16,7-4-24,-3 4-27,-4 0-39,3-3-35,-3 3-37,-2-7-49,2 7-45,-15-6-164,0-1-497,-12 1 221</inkml:trace>
  <inkml:trace contextRef="#ctx0" brushRef="#br0" timeOffset="12174.0817">19655 6431 30,'0'0'181,"-3"-4"-15,3 4 4,-1-9-2,1 7-11,0 2 3,-1-7-8,0 2-7,2-2-8,-1 4-4,1-2 1,2 0-1,-3 0 1,1 0-4,-1 1-6,0 0 1,0 4-7,0-7-8,0 7-15,-1-4-11,1 4-10,0 0-10,0 0-7,0 0-3,-5 15-9,3 1-3,-2 9-5,3 2-7,-4 0 2,3 3-2,-6-4-4,8 4-2,-4-3-3,1-1-4,0-1-1,-1 0-1,0-5 1,2-1-4,-1 1 5,0-2-11,-2 0 4,4-1-5,-2-1-6,-2-3-5,5-1-13,-5 2-17,-1-3-14,6 1-18,-4-2-28,3-3-34,1 5-22,-2-3-8,5-2-20,-2-1-25,7-2-185,-2 0-421,7-3 188</inkml:trace>
  <inkml:trace contextRef="#ctx0" brushRef="#br0" timeOffset="12627.6328">20447 6363 54,'-1'-6'177,"0"2"4,-1-1 3,2 1-1,0-2 6,0 6-7,-1-5-3,1 5 2,-2-6-7,2 6-6,-2-3-11,2 3-15,0 0-10,-1-3-8,1 3-19,0 0-7,0 0-6,0 0-13,0 0-7,0 0-10,0 0-4,0 0-10,-4 12-2,2-4 0,-1 4-8,-1 2-3,-1 5 2,0 0-2,1 6-2,-1 4-2,-2 0 4,3 3-1,-2-3-1,0 0-3,0 3 1,-2-1-5,0-1 0,5-2-2,-4-2-5,5 3 2,-2-5-3,0 2-2,1-5-3,1-3 2,1-2 2,-1-1-6,0 1-3,0-5 3,2-3-5,-1-2-6,2-1-13,-1 2-9,-1-5-13,0 2-14,1-1-12,0-3-37,-4 4-46,4-4-50,0 0-30,-6-12-25,2 5-190,0-3-473,-1 0 210</inkml:trace>
  <inkml:trace contextRef="#ctx0" brushRef="#br0" timeOffset="13321.2622">19908 6445 129,'0'0'197,"0"0"-11,0 0-9,0 0-9,0 0-10,0 0-5,0 0-7,0 0-10,0 0-5,0 0-4,15-3-5,-6 2-6,0-2-7,5-3-2,-1 1-6,6-2-2,-5-2-6,3 2-2,-3-2 0,1 1-5,-6 0 2,3 1-7,-2 2 0,-5 0 3,2 1-7,-2-1-7,1 2 1,-2 1-12,-2-1-6,0 0-2,-2 3-9,7-1-9,-7 1-3,0 0 1,3 8-7,-3 1-1,0 3-4,-3 5 4,-4 2-3,1 0-5,-4 6-2,5-4 1,-4 3-6,4-6 1,0 1-1,-1-2 4,1 1-5,-1-4-1,0 2 3,3-4-6,-1 0 2,0-2 4,1 0-9,-1-2-9,3 0-2,0-2-3,-1-2-1,0 1-1,2-2-1,0-3 0,-3 4 3,3-4-10,-1 7-5,-2-6-5,3-1-4,0 0-6,0 5-8,0-5 1,-1 3-4,1-3-9,0 0-2,-10 1 0,6 2 1,4-3-1,-13 0-1,9 0 1,-6 3 8,5-3 5,5 0 4,-13 0 7,5 1 1,-1-1 3,3 0 9,6 0 3,-9 1 6,9-1 15,-7 1 1,7-1 0,0 0 4,0 0 1,-9 1 1,9-1-1,0 0 2,0 0 1,0 0-3,20 0 0,-6 0 5,5-1 3,9-1-2,2 2 3,-1-1-3,2 1 1,0 1-1,-1-1-3,-9-1 1,-2-1 0,1 4 0,-7-1-3,0-1 1,-3 0-2,-2 1 4,-1-1 4,-2 1-4,-5-1 0,10 0 5,-10 0-4,0 0 3,7-1-7,-7 1-5,0 0-8,0 0-16,0 0-20,0 0-14,0 0-22,0 0-27,0 0-29,0 0-28,0 0-172,0 0-365,0 0 162</inkml:trace>
  <inkml:trace contextRef="#ctx0" brushRef="#br0" timeOffset="14073.0781">20645 6559 160,'0'0'170,"0"0"4,0 0-17,0 0-9,-1 4-6,1-4-8,0 0-7,0 0 0,0 0-4,0 0-9,0 0-6,0 0-5,0 0 7,0 0-5,0 0 2,0 0 2,0 0 3,0 0 2,0 0 7,0 0-9,0 0-5,10-7-1,-10 2-14,5 0-8,-3 0-8,4-4-8,-2-1-1,2 3-11,2-5-4,-2 2-5,2-1 0,1 3-10,0-2 0,1 3-6,0-1-7,1 2 2,-1 1-2,4-1-7,-3 2 1,3 3-5,-3-1-1,0 4-2,4-1-2,-3 4-2,2 1-1,-8 2 0,2 2-3,-3 3-6,-1-2-2,0 4-7,-4 4-5,-8 0 2,1-2 1,-4 2-4,1-2-1,-7 3 4,2-6 3,-2-1 4,-4 3-2,3-3 1,3-4 2,-2 3-1,2-4 0,2-1 4,3-1-3,-2-1 1,2 0 5,5-2-4,0 1 4,-2-1-1,3 0-2,-1-1-2,4 2 0,-3 0 3,4-4 1,8 2-1,-3 3 0,3-5 4,7 3 0,4-1 0,4 0 0,4 0-2,-4 1 1,-2-3-1,9 0 0,-2 3 3,-6-1-1,-2 0-1,0-1 0,-3-1 1,-2 0-1,-4 0-1,-1 0 4,-3 0 1,0 0 2,0 0-2,-7 0 1,9-3-2,-6 2 7,-3 1-4,7-1-4,-7 1 2,7-3-3,-7 3 5,0 0-2,4-1-6,-4 1-6,0 0-12,2-4-19,-2 4-12,0 0-27,0 0-29,0 0-28,0 0-36,0 0-36,-2-7-41,2 7-159,-4-3-442,4 0 195</inkml:trace>
  <inkml:trace contextRef="#ctx0" brushRef="#br0" timeOffset="14639.042">21294 6304 118,'3'-7'185,"-2"0"-14,3 0-8,-4 2-10,4 0-12,-3-2-2,2 4-10,-1-1-5,0 0 0,0 0-6,-2 4-2,0-7-5,0 7-7,1-2-4,-1 2-6,0 0-6,3-4-4,-3 4-13,0 0-6,0 0-5,0 0-8,0 0-7,0 0-2,1 11-2,-2-4 0,-2 5-1,-2 5 2,0 2 0,0 6 0,-4 4-5,5 2 3,-6 1-1,1 3 2,0 9 2,4-12 2,1-1 2,1 1-3,-3 1-2,-1 1 1,2-2 2,-2 1-8,2-4 1,3 3-9,0-5 4,0-8-8,0 8-4,0-8 0,1-2-1,-1 1-1,1-6 1,-1 1-3,1-3 0,0 2-5,1-7-2,0 3-1,0-1 1,0-5-2,-1 2 6,2 0-1,-1-4 6,0 7-6,1-4 3,-1-3 1,0 0-6,-1 6 4,1-6 0,0 0-2,0 0-2,0 0 0,0 0 2,2 3 3,-2-3-5,0 0 1,0 0 5,0 0 0,0 0-3,0 0-2,0 0 2,0 0-6,0 0 4,0 0 4,0 0-4,0 0-2,3 2-5,-3-2 3,0 0-5,0 0 3,0 0 1,0 0-1,0 0-5,0 0 4,0 0 1,0 0-2,0 0 5,0 0-8,0 0-3,0 0-10,0 0-12,0 0-21,0 0-30,0 0-34,0 0-36,0 0-43,0 0-38,0-17-32,-1 15-241,1 2-538,-2-10 238</inkml:trace>
  <inkml:trace contextRef="#ctx0" brushRef="#br0" timeOffset="23049.4639">20064 7068 175,'0'0'171,"0"0"-14,0 0-12,0 0-7,0 0-11,0 0-9,-1-6-3,1 6-9,0 0-5,0 0-9,0 0-9,0 0-2,0 0-3,0 0-6,0 0 5,0 0 1,0 0 1,0 0-2,0 0-2,0 0-5,1-5-3,-1 5-1,0 0-3,-1-5-1,1 1 3,-2-1-3,2 5 4,-1-5-6,-1-1 6,2 2-1,0-1 2,-2 2 0,1-1-2,0-2-3,1 6 0,-2-6-7,1 4 10,1 2-12,-2-6 0,2 6-6,0-2-6,0 2-2,0 0-2,-6-2-6,6 2-3,0 0-7,-2 12-4,0 5 7,-2 7 1,0 5 3,-3 9-3,-2 9 4,0 4-7,-1 1 7,1-3-4,-1-3-2,1 0-1,-1 1 1,3-14-1,-1 2-2,1 0 1,3-3-8,-2 1-1,1-2 2,0-3-4,0-3 7,2-9-10,2 2 6,0-2-5,-1-3-18,1-5-20,-2 1-18,3-3-6,-2 1-18,2-3-9,-2-1-21,2-3-28,-2 4-23,2-4-31,0 0-24,0 0-13,-9-10-15,5 4-193,3 0-464,-1-5 206</inkml:trace>
  <inkml:trace contextRef="#ctx0" brushRef="#br0" timeOffset="23856.7464">20090 7031 79,'0'-4'157,"0"4"-9,1-5-3,-1 5-16,0 0-2,0 0-14,0 0-2,0 0-10,0 0 4,-16 12-5,6-6-4,-3 7-4,-1 2-8,0-1-7,-1-2-1,1 2-6,2-2-4,-3 0-2,5 2-6,-1-6-1,5 1 1,-1-1-6,0-1-1,3-2-7,0 0 0,1-1 0,0-1-5,-2 2 3,4-3 4,1-2 1,-3 5-2,2-2 3,1-3 3,0 0 3,-3 2 0,3-2-3,0 0 4,0 0-6,0 0-3,13-13 2,-7 6-5,0-1-4,1-2-2,-2-1 0,5-2-7,-2 2 1,1-4-2,-1 2-2,-1-3-4,1 5 1,-3-1-1,1 1 0,0 1 9,-1-1-13,0 2 1,-1-2 2,1 4-1,-2-1 0,-1 3 3,2 0 3,-1-1-3,-1 1-6,-1 0 0,0 3 1,-1 2 0,3-3-10,-3 3 0,3-4 2,-3 4-2,0 0-2,9 8 3,-3 0-8,7 5 4,2 1 8,3 5-5,1 3-2,0 1 1,3 0-1,-3 2 0,3 0 0,-2-1 10,0-3-12,-2 1 1,1-3-5,-9-5 4,3 1-1,-1-2 3,-3-5-8,0 1 4,-1-2-1,-3-2-2,-2 1 3,2-2-1,-1 0 1,2-2 8,-2 0-2,-2 2 4,2-1 7,-4-3 5,0 3 5,0-3 8,4 3-2,-4-3-3,0 0-1,0 0-5,0 0-3,1 2 19,-1-2-19,0 0-7,0 0-1,0 0-3,0 0 2,0 0-2,0 0-5,0 0 5,4 3 0,-4-3-5,0 0 0,0 0 2,0 0-6,0 0 6,0 0 1,0 0-10,0 0-1,0 0 4,0 0-4,0 0 6,0 4 0,0-4-1,0 0 2,0 0 0,0 0-6,0 0-2,0 0 2,0 0-1,0 0-5,0 0 5,0 0-5,0 0-8,0 0-14,0 0-26,0 0-24,0 0-20,0 0-24,0 0-23,0 0-22,-8-11-25,8 11-16,-1-3-22,1 3-20,-2-5-22,2 5-156,-7-4-462,7 4 205</inkml:trace>
  <inkml:trace contextRef="#ctx0" brushRef="#br0" timeOffset="27492.4167">7627 9747 7,'0'0'69,"0"0"-2,0 0-5,0 0 1,0 0-3,0 0 1,0 0-3,0 0 1,0 0-5,0 0 6,0 0-5,0 0-7,0 0 12,0 0-4,0 0-3,0 0 2,0 0 9,0 0-7,0 0-8,0 0 2,0 0-6,0 0 1,0 0-10,0 0 6,0 0-3,0 0-2,0 0-3,0 0 5,0 0-2,0 0 2,0 0 2,0 0 0,0 0-3,6 7 0,-6-7-3,0 0-2,0 0 3,0 0 1,0 0-6,0 0 0,0 0-1,0 0-4,0 0 2,0 0 0,0 0-6,0 0-7,0 0 5,0 0-5,0 0 1,0 0-3,0 0-1,0 0 0,0 0-4,0 0 2,0 0-4,0 0 3,0 0-6,0 0 10,0 0-13,0 0 3,0 0 3,0 0-6,0 0 7,0 0-2,0 0 0,0 0 1,0 0-1,0 0 0,0 0 1,0 0-2,0 0 1,0 0-1,0 0 1,0 0 4,0 0-2,0 0 2,0 0 3,0 0-4,0 0-3,0 0-2,0 0 9,0 0-7,0 0 3,0 0 3,0 0-2,0 0 5,0 0 3,0 0 5,0 0-4,0 0 5,0 0-4,0 0 2,0 0-3,0 0 2,0 0-10,0 0 8,0 0 2,0 0-4,0 0-2,0 0 1,0 0-1,0 0 0,0 0-2,0 0-2,0 0-4,0 0 3,0 0-1,0 0-3,0 0 2,0 0 0,0 0-5,0 0-16,0 0-21,0 0-27,0 0-45,0 0-39,0 0-38,0 0-180,0 0-395,0 0 175</inkml:trace>
  <inkml:trace contextRef="#ctx0" brushRef="#br0" timeOffset="28275.0991">7623 9838 57,'-1'-6'142,"-2"2"-3,3 4 5,0-7-8,-1 4 6,1 3-7,1-5-4,-1 5 2,3-7-5,-3 2-10,0 2 0,2-2-6,-2 5-3,1-6-6,1 3 1,-2 3-6,2-6-4,-2 6-4,-1-4-9,1 4-8,0 0-8,0 0 0,0 0-9,0 0-1,6 10-4,-2-3-2,-2 2-4,1 1-6,1 2-2,2 4 2,-3-5-5,1 1 0,0 0-4,0-2-4,0 0-2,-2 0 4,2-3-6,-2-2 3,2 1 5,-1-3 7,-2 2 10,3-3 16,0-1 8,-4-1 3,10-6-13,7-5-2,-5-2 0,9-6-5,4 0-6,0-7-3,-1-1-15,13-7 4,-5-3-4,-5 11 1,5-15-11,0 0-2,-3-3 1,2 3-2,-2-5-11,2 9-9,-12 6-20,4 3-7,-1 0-18,-4 5-22,-4 10-24,-2-1-32,-2 6-41,2 3-27,-3-1-20,2 5-10,-4 1-24,-1 3-173,1 2-456,-1 1 203</inkml:trace>
  <inkml:trace contextRef="#ctx0" brushRef="#br0" timeOffset="36535.4683">9211 10600 98,'0'0'118,"0"0"0,0 0-3,0 0 0,0 0-7,0 0-4,0 0-5,0 0 3,0 0-5,0 0-9,0 0-8,0 0-4,0 0-6,0 0-8,0 0-8,0 0-6,0 0-1,0 0-8,0 0-2,0 0-6,0 0-1,8 7-4,-4-3-2,1-1 0,0 1-6,-1 0 3,7 5 2,-4-2-6,7 3 4,2-1 0,0 3 2,-1-3-5,11 7 0,-2 3-3,-1-2 1,2-1 0,0 0-1,2 3-6,3 1-1,1-2 1,2 2 0,-1-1-2,13 8 0,-4-2-5,5 0-1,-14-5 1,12 7-1,0-2 3,-2 3-1,1-2 1,-13-4-4,15 5 2,-2 2 5,-1 0-11,-1-4 1,-8-4 6,9 8-2,-2 0-1,-11-8 2,2 1-5,8 9 0,-9-10 0,2-3 5,10 15-2,-3 0 3,-10-12-4,2 3-2,6 6 0,-7-6 5,1-2-4,9 10 4,-13-12-4,1 6 3,1-5-3,-3 4 1,4-3 1,0 0-1,0 2 3,0 1 3,-4-4-4,3 2-1,-1-1 0,-2 0 1,3-1-3,-2 2 0,-1-3 2,1 1 1,0-3-3,0 3-3,0-1 5,-1-2 2,2 2-1,-1-1 0,-2 0 1,-1-1-2,4 4-2,-2-1 1,1-3 1,1 2-2,0 0 3,-4 4 2,6-2-2,0-2 0,0 3-2,9 7-1,-12-11 0,3 3 3,1-3-1,10 10 3,-12-7 0,2-4-1,2 3-7,-5-1 5,4 1-1,-1-2-4,-1 0 3,0 1 1,0 0-1,2 1 2,-1-4 0,-3 4-1,2-4 2,-1 1 1,1-1-2,-2 0 1,2 1-8,-4-1 8,2 0-1,1 0 3,0 0-5,-4-1-5,1 0 8,1-2 4,-1 1-5,0 2 2,3-1-1,-2-1-2,-4 1 4,4 0-1,1-2-1,1 6-1,0-2 1,-1 0 5,1-1-4,-2 0 4,1 0-4,1 2-2,-3-2 8,2 1-4,0-2-3,1 1 8,-1 2-8,1-2 2,-1-2 5,2 4-5,-1-2 5,-2 0 0,-1 1 9,4 0-2,-3 1-1,2-2 1,-1 1 1,0 3 0,2-2-2,2 1 2,-4-3-3,4 1 4,-7 0-3,5-1-1,-2 2 1,0-2-2,1 3-3,-3-1 3,3-2-2,-2 0 1,-1 0-2,4 1 2,-2 2-2,0-3-2,3-2-1,-3 3 6,5-1-10,-4 3 4,4-3 1,-3 0 2,1 0-4,-2 2 0,0-2-2,-4 0 5,3 1-4,-1-3 0,-1 1 3,1-2-5,-1 0 6,0-1-3,-1 2 2,-3-1 2,-3-4 1,7 2-1,-1 0 1,-8-2 0,2 2 4,-1-4 2,3 2-4,-2 1 5,-2-4-3,2 2 2,-3-2 1,1 3 2,-2-3-4,0-1 8,-3 1-18,-1-2 1,1 4 3,-2-3 2,3-1 2,-3 1-1,2-1 5,0 3-1,-1-1 1,0 1-1,2-2 1,0 0-1,0 0 2,-3 1-1,1-2 5,1 3-12,-4-4 2,4 1 2,-5 0-3,0-3-3,2 3 6,0-2 0,-4-1-5,0 2-3,1-1-1,2 0 0,-3 0-1,2-2 1,-3 0-1,1 1 2,-5-2-3,4 3 2,-2-1 0,-2-2 0,7 2 0,-7-2-1,0 0 2,0 0 0,0 0-4,0 0 0,0 0-5,0 0-7,-3-10-2,3 10-8,-5-9-5,1 4 1,-1 1 2,0-4 3,0-1 3,-2-1 0,1 3 2,1-3 2,-2 0 0,1 1 1,1-1 2,-2-2 1,0 2 2,1 0 0,0 0 0,-2-6 1,3 5 0,-3 0-1,3-1 1,-2 2 2,3 0-2,-4-1 1,2 3 1,3 1 3,-4 0-2,5 2 4,-5 1-2,5-1 3,-2 2-3,0-1-2,3 1-2,1 3 5,0 0 0,-5-2 2,5 2-2,0 0 0,-11 4-1,8-2 2,3-2-2,-4 6 3,3-1 2,1-5 4,1 6 5,-1 0 2,0 0 2,2 2 8,3-3-5,-1 4 1,3-1-2,-2 1-1,4 1 2,0 0 2,0 3-3,0-4-2,1 0 4,1 3-5,-4-2-1,0-1-2,2 1-2,-2-4 9,-1 2-11,1 2 0,-4-5-1,2 1 0,-3 0 0,1-2-2,-3 2-1,3 0 0,-3-1 0,-3 1 5,0 1 6,-4-1-3,4 2 3,-7-1 10,0 0-8,-6 3 0,0-2-2,-2 2 6,2-3-5,-3 0-5,-2 0 7,3 1-9,-2-1 2,-1 0 1,3-4-5,-2 4-1,2-2 2,2 0-11,0-2-21,3-2-27,1 2-30,-3 2-40,3-3-35,2 1-44,2-3-31,2 1-38,-2-1-145,8 0-445,-12-4 196</inkml:trace>
  <inkml:trace contextRef="#ctx0" brushRef="#br0" timeOffset="37628.9748">17466 14875 153,'0'-3'187,"0"3"-11,0-4-10,0 4-18,-1-5-17,1 5-17,0 0-5,0 0-7,0 0-3,0 0-12,6 9 8,-3-4-8,1 4-5,1 1-2,1-2-2,-2 4 1,0 0-3,3 2-7,-5-3-3,3 3-1,2 1-2,-6-4-5,3 1 1,0-3-6,-2 0-3,0-1 0,-2-2-3,3-1 4,-1 2 0,0-4 3,-2 2 7,2-1 10,0-2 7,-2-2 2,12 0-1,-2-5-8,7-2-5,10-7-10,0-4-3,21-10-4,1-8-10,26-15-5,-2 1-17,2-7-24,3 9-23,-1-10-14,-21 24-13,-1 1-20,-5 0-23,-17 14-28,2 4-40,-5-3-27,-8 5-27,-5 6-18,-6 2-139,2 0-410,-7 5 181</inkml:trace>
  <inkml:trace contextRef="#ctx0" brushRef="#br0" timeOffset="43981.477">17375 13807 14,'0'0'75,"0"0"-15,0 4-8,0-4 11,0 0-10,0 0-4,0 0 4,0 0 2,0 0 0,0 5 3,0-5-3,0 4 9,0-4-5,0 0-6,0 0 12,0 0-5,0 0 6,0 0-9,0 0 6,0 0 7,0 0-1,0 0 1,0 0-1,0 0 4,0 0 2,0 0-7,0 0-3,-1-15-5,1 12-4,-3-3-2,3 1-3,-1-1-7,1-2-5,-2-2-4,0-2 2,0 1-4,-1 0-4,0-8-2,1 0-1,-2-1-2,0-6 1,4 1 6,-5-2-4,0 1 6,3 1 2,-3-4 1,2 1-2,-1 3 3,2-1-1,0 2-5,-1-3 0,-1-2-6,-1 2 4,5-2-5,-5 0 1,3 1-4,0-1-1,0-5-4,2 0 1,-3-10-3,0-5-1,0 3 3,-2 1-1,3 10-2,-3-13-2,-2 1 4,1 2 4,-1-3 2,2 12 5,-1 3-2,-2-2 3,3 3 3,0 1 2,-4 0-6,3 3 10,-1 0-7,2 1 1,-1 0-2,0 9-2,4-2-5,-4-6 4,2 8-1,2-2-4,-5 3-6,4-8 5,2 0-1,-4 5-5,5-6-4,0 9 2,0-12-3,0 3-2,0-3 3,0 3-4,0-5-1,0 3 4,0-1-3,5 1 0,-5-4-2,1 7-2,-1-4 3,-1 4 0,1-2-3,0 2 0,-5 5 6,5 1-4,0 1 0,-4-2-3,-1 0-3,1 2 3,-1 0-1,1-6 3,1 8-1,-3-2 1,2 0-1,4-3 4,0 3-4,-2 0-4,0 1 5,0-1 6,2 1-9,0-1 1,0 2 5,0-1-3,-2-1 10,2 1-10,0 5 5,-2-5-4,2 2 11,-3 4-6,0-5-4,3 4 4,0-2-2,0 4 8,-3-2-9,3-1 0,0 1 0,0-1 7,0 1-11,0-1-2,0 1 1,0 0 4,2 0-2,-2 0-1,1-2-1,-1 3-4,0-2 3,3 4 2,-3-3 1,0 0-3,0 2 1,-3-1 2,6 1 1,-6 1-7,6-2 5,-3 1 0,-3-1-5,3 5 1,0-1 3,0-3 2,0 3-2,0 1 0,0-1 2,0 1 0,0 1-3,0 0-1,0 1 5,0 0-3,-1 0-2,1 4 0,-2-7 0,2 7 1,0-2-1,0 2 0,0 0 0,0 0 1,0 0-5,0 0 13,0 0-8,-5 14-3,1-4-2,1 1 6,-4 10 1,3-3-2,-1 0 0,-2 7-2,-2-1 0,4-3 0,-3 1 3,1 3-2,1-7 3,1 1-4,-4 6 5,5-8-3,-1 2-1,-1-1 6,2-3-3,-2 1-4,2-3 3,0-1 0,1-1-2,5-3-1,-6-1 1,4 0 1,-3-1 0,1-2 2,2-4-1,0 6 1,0-6 1,2 3 0,-2-3 0,0 0 2,0 0-4,10-13 3,-3 2-2,3 2 0,-1-5 1,-1-2 0,-1-2 2,2 0-3,-1 1-3,0-9-3,0 2 8,-2-4-5,-1 2 3,0-3 1,1 0-2,-4 0 1,-2 2 1,6 0 0,-4 3-5,-2 6 11,2 1-6,0 4-5,-2 4 2,0-1-3,0 3 3,0 1 10,0 1-13,0 4 2,0 1 0,0 0 1,0 0-3,7 9 0,-1-1 4,-1 9 3,7 4-5,4 4-4,1 0 9,1 0-5,5 0-2,0-1 5,1 2 0,3-4-4,1-1 3,0 1 3,0-2-2,2-4-2,-5-1 0,-6-5 0,-2-1-9,0-1-11,-4-1-8,-3-3-9,-1 1-12,-3-1-17,-3-3-31,0-1-37,-3 0-34,0 0-31,0 0-36,0 0-178,-14-6-448,7 6 199</inkml:trace>
  <inkml:trace contextRef="#ctx0" brushRef="#br0" timeOffset="44689.4593">17656 12550 115,'-5'2'125,"1"1"4,1 1 3,-1-2 3,0 1 0,0-2-3,4-1-11,-4 5-2,2-4-6,-1 3-3,3-4-4,0 0-10,3 5 8,-3-5-4,0 0-4,6 4-6,2-4-6,-1 2-5,4-5-4,7 3-10,1-1-1,4-1-5,6 0-5,1-6-5,3 3-5,-1 2-4,4-4-1,-1 2-8,2 2 7,2-1-3,17-4 0,-3 3 3,-1 2 0,1-2-5,2 2 0,-1 3-2,1 2-5,-17-4 0,15 4-2,-14 0-3,0-3-2,-4 1-2,1 0-2,-1-1-5,-1 2-5,-3-1-6,-11-1-7,1-1-6,-7 1-2,-4 1-4,-2 0 4,2-2 3,-3 1-2,-3-1 1,-4 2-6,3-4-7,-3 4-3,-1-5-4,1 5-2,0 0-1,-11-3-8,5 1-9,1 1 1,5 1-17,-18 1-19,7 1-6,-1-2-11,-1 4-16,-5-3-24,2 4-6,-5-1-157,2 0-335,-8 3 148</inkml:trace>
  <inkml:trace contextRef="#ctx0" brushRef="#br0" timeOffset="44973.3955">17618 12791 65,'-8'5'183,"3"-3"-11,4 1-6,1 1-1,4 1-2,2-2-13,3-1-12,10-1-9,9 1-7,4-2-15,18-3-9,4-3 1,0 1-4,0-1-5,5 0-1,1 3 1,4-3-7,1 0-7,-6 1-9,0 5-7,-2-4-4,-16 2-7,-1 3-11,-4-2-13,-3 0-10,-1-1-9,-5-2-11,-8 3-10,-4 1-13,-3-3-3,-1 3-9,-1-2-5,-4-1-5,-3 2-15,3 0-8,-1-1-31,-1-1-9,3 1-28,-6-3-24,-1 5-123,4-5-310,-4 2 138</inkml:trace>
  <inkml:trace contextRef="#ctx0" brushRef="#br0" timeOffset="45854.7403">19205 11758 31,'-5'1'209,"5"-1"-15,0 0-7,0 0-5,-8-4-12,8 4-4,-2-8-4,2 1-5,0 3-11,0-3-2,1-4-8,2 1-9,-1-1-5,2 1-9,3-1-4,-2 2-7,-3 1-3,4 0-7,0 0-8,1 5-8,0 0-4,-2 2-3,5 5-3,2-1 0,5 9-1,-8 3-3,3 2 1,3 8-3,-6 2 0,4-1-5,-4 0 6,-4-7-17,4 4-1,-5-5 0,-2-1-3,-2-5-8,3-1 1,-2-1-4,0-2 15,-1-3 1,0 2 6,-1-5-4,1-2-2,0 0-8,0 0 11,-9-9-13,4-2-1,5-3 3,0-7-19,0-4 2,5-1 0,3-2 5,-2-2-11,7 5 5,0-1-10,4-2 8,0 5-6,-1 2-5,7 3 2,0 3 2,-4 4-3,0 4-4,1 2 1,2 4 12,-4 2-10,2 5 4,-3 2 6,-2 3-12,0 2 2,-3-2-9,-1 3-1,-4 4-6,-1 0 7,-1 0-17,-1 2-21,-2-2-17,-2 2-23,-3-3-37,0 1-32,0-3-33,-3 1-36,2-4-12,2-2-33,-4-1-32,5-3-165,-1-4-498,2 1 220</inkml:trace>
  <inkml:trace contextRef="#ctx0" brushRef="#br0" timeOffset="46595.9801">19963 11547 247,'0'0'273,"0"0"-23,-8-1-23,8 1-13,0 0-16,0 0-15,-14 6-14,11-3-14,3 2-15,0-1-8,3 0-8,-1 0-12,2 0-9,4 0-5,1-3-10,0-1-8,5-2-8,0-1-6,3-5-8,-2 2-3,-2-1-7,2-2-5,-2-2-5,-1-1 3,-5 3-9,1 0 2,-2-3 2,-1 4 3,-1-4 4,-4 7-2,0-6 5,-2 8 6,0-4-5,-4 3-8,-1 4 0,-4 4-7,-6 2 1,0 2-8,-9 7 1,2 10 0,3 0 10,-2 1-21,1 6 4,7-5-4,0 4-2,11-2-3,0 0-2,4-4 8,2 1-7,4-8-1,5 0 3,2-3-9,8 2-3,-6-7 1,5-3-1,3-4-7,-3-4 5,1-1-2,1-5-7,2-3 7,-1-5-1,-5 2 1,-5-4 0,1 1 3,-1-5-2,2-3 2,-6-1-3,-4 7 5,2 0 1,-5-1 4,3 1 9,-5 7 3,0-3 12,3 4 6,-3 5 5,0-1 2,0 0-1,0 1-3,0 5-4,0 0-3,-3-3-2,3 3-2,0 0-5,-2 17 0,-1-4-12,3-1 6,-2-1-1,-1 5-3,6 1-5,-2-1-3,-1-3 22,1 0-14,-1-3-3,3 2-6,-1-2 17,1-3-20,-1 1 7,0-3-3,0-1 1,2 0 1,0-1 1,1-2-6,-5-1-1,13-8-2,-4 0 6,1-5 4,4-2-6,4-4 5,2-3-5,-6 7-2,-1 3 5,-4-2 4,3 4-9,-5 4-6,2-3 12,-5 3 11,2 2-16,2 4 3,0-1 1,-8 1-10,10 5 8,0 1 1,-2 2-4,-4-3-1,6 5 4,0-1-5,-1 0 2,2-2-1,-1 0 21,-1 0-15,2-1-2,3-3-3,-2-3 18,7-3-14,-1-2 11,-2-1 0,-3-4 7,1 3 6,0-5 1,-1 1 3,-5-6 0,1 0 8,-2 0-2,-3-2-5,-1-4-3,-2 4-3,-2-9 2,-2 3-9,-1 0 2,-2 9-2,2-1-6,-5 3-9,1-1 5,-2 4-6,-3-2-18,1 5-20,-4 0-8,5 2-37,-3 4-28,0 0-25,-3 2-26,-1 3-34,0 1-44,1 2-36,4-1-37,-8 1-274,3 1-631,7-2 278</inkml:trace>
  <inkml:trace contextRef="#ctx0" brushRef="#br0" timeOffset="47935.546">19585 12346 140,'0'0'152,"0"0"-17,0 0-6,0 0 4,0 0-15,0 0 1,0 0-3,0 0-1,0 0-8,0 0-1,0 0-8,0 0-9,0 0 1,0 0-4,0 0-6,-12-9-1,12 9-11,0 0 2,0 0-7,-1-3-2,1 3-5,0 0-5,0 0-1,-3-4 4,3 4-3,0 0-1,0 0 1,0 0-5,0 0-2,-2-3 0,2 3-2,0 0-3,0 0-5,0 0-6,0 0-3,0 0 0,0 0-1,0 0-6,0 0-4,0 0 3,0 0-2,0 0-2,0 0-2,0 0-8,0 0 5,0 0 4,0 0-6,0 0 5,0 0-2,0 0 0,0 0 1,0 0-1,0 0 3,0 0 0,0 0 0,0 0-1,0 0-2,0 0-1,0 0 1,0 0-1,0 0 2,0 0-1,0 0-3,-3-2 1,3 2-3,0 0 2,0 0 0,0 0-4,0 0 0,0 0 6,0 0-5,0 0 1,0 0-2,0 0 0,0 0-3,0 0 2,0 0 1,0 0-5,0 0 9,0 0-4,0 0-4,0 0 4,0 0 2,0 0-2,0 0 2,-1-4 0,1 4-5,-4-8 1,0 5-1,4-2 0,-1 1 2,1-4-3,0 3 3,-3-3-1,-2-1 3,4-2-4,1-2 2,-4-1 0,4 2-2,0-4-2,0 0 9,0 7-4,0-1-4,0 0-2,0 3 3,0 0-2,-1 2-1,1 2 2,0 3-3,0 0 1,4 15 8,-3 3-4,5 12-2,-3 5 1,0 10 3,0 4-3,1-3-1,1 0 3,-3-13-1,3 1 3,0-1-1,0-2-1,1-4-2,3-2 0,-1-5-1,2-4 0,-5-3-6,4-4-11,1-4-13,-1 2-16,2-6-28,1-2-20,0-3-22,1-6-34,3-3-14,-1-6-14,-2-2-14,-4 2-156,-1-6-379,-2-1 167</inkml:trace>
  <inkml:trace contextRef="#ctx0" brushRef="#br0" timeOffset="48317.0709">19433 12468 86,'0'0'162,"0"0"-6,7-8-1,2 2-11,3-2-1,3-5-6,13-1-3,4 2-10,1-2-1,1 3-8,-1 4-7,1 3-15,1 6 0,-3 1-8,-2 6-2,-5 1-1,-1 6 1,-7-3-2,-6 1 14,-2 3-4,0 7-1,-5-6-5,-3 7-6,-1-5-2,-1-2-10,0-2-4,-2-3-2,-1-3-4,4 0 4,-1-2-4,-3-3 6,3 0 14,1-1 4,-1-1-3,1-3-6,0 0-11,0 0-3,-3-19-8,4 2-1,3-2-6,1-7-3,2-1-7,-1-2 6,3-1-9,-1 0 0,4 0-2,-1 3-13,1 1-3,1 3-11,-6 6-5,3 3-10,-3 5-16,1-1-21,-3 2-23,1 1-24,1 5-30,-1-2-22,-2 4-23,1 0-25,3 4-6,-2-2-18,2 5-17,0 0-153,0 1-422,-1 0 186</inkml:trace>
  <inkml:trace contextRef="#ctx0" brushRef="#br0" timeOffset="49039.2582">20261 12222 231,'-6'-9'235,"1"0"-5,-2-1-17,3 2-8,0 2-17,-2-2-12,-1 3-18,2 0-13,0 3-17,1 2-11,4 0-13,-14 8-13,5-1-2,0 7-17,-5 8-2,0 3-7,5 1-5,-5 0-10,5 1 3,2-1-14,3-7-1,1 1 0,3-2-8,0-1-4,3-3-2,1-2 1,-1-4-2,1-2-2,5 1 0,-1-6 0,1-1-2,2-3-2,-1-4-2,2-3 1,-3 1 7,1-1 0,0-4 1,1-3 0,-4-1-1,0-1 0,2-6 0,-3 2-1,-3 3 2,-1 2 1,-2-2 0,-2 10 7,2-4 2,0 4 1,0-1-2,0 4-2,-3 2-6,2 1-3,1 4-4,0 0 2,0 0-3,0 0-1,-4 19-4,4-9 3,0 2-2,4 5-4,0-2-3,3 3 1,-3-5-7,6 2-3,-1-1-6,3-5-6,2-1-9,2-1-5,-4-2-8,6-3-6,1-2-8,-4-5-2,3 0-4,-1 1-2,-2-4 1,-1-1-1,-2-3 10,-1-2 6,-1-2 6,-2 0 1,1-1 4,-1-9 2,-4 6 9,-1 3 0,1 0 6,-2 5 10,-1 0 9,-1 3 9,1 1 5,-1 2-4,3 1-2,-3 5 1,-4-1-2,4 1-2,0 0 1,-3 12-1,5-1 1,-2 2 0,-2-1-4,1 1 3,0-1 1,1 5-2,-2-6 1,2 0 0,-2-1 2,2-2 3,0-1-2,0 0 7,0-3 16,0 0 9,0 0 10,0-4-4,0 0-1,0 0-6,0 0-3,2-20-4,1 8-1,1-5-1,1 2-7,2-2 3,1 0-2,1 5-5,4-2-4,-1-2-2,1 6-1,4 2 2,-2 0-4,-2 4-3,6-2-1,-8 6 4,5 3-5,-4 0-1,-1 2 0,1 2 2,-3 4 1,0 2-3,-2-3-1,-3 2-1,0 2-2,-1-2 4,-3 0-13,0 3-9,-2-4-15,0 2-19,-1-1-22,0-1-29,1-3-32,-3 2-32,5-4-30,-1 0-18,1-3-11,0-3-8,0 0-126,0 0-389,0 0 172</inkml:trace>
  <inkml:trace contextRef="#ctx0" brushRef="#br0" timeOffset="49339.4429">20966 11986 196,'3'-16'212,"-1"5"13,-1-1-2,1 6-2,-2 0-17,-2-1-13,0 3-18,-1 3-14,3 1-16,-11 0-10,11 0-16,-15 7-11,6 0-10,1-1-7,-1 5-7,3-1-12,-1 2-8,5 0-5,-2 0-5,0 0-5,4 1-4,5-1-8,-2-1 1,2 1-5,0 1-3,4-3-3,-2-1-4,1 0 1,0 2-3,2-3-1,-2-2-1,-1 2 0,1-1-6,-3-2 2,0 0-5,0-2-1,-3 1 2,3-2-3,-3 2 3,-2 2 4,0-4-3,0-2 8,-4 8-7,1-4-5,-3-1 5,-1 2-2,-3 1-4,-1-1 1,1 1-9,-4-1-9,2-3-19,0 4-19,0-3-21,-2 0-29,2 1-27,1-1-24,1 0-33,1-1-22,4-2-193,-3 0-430,-1-4 190</inkml:trace>
  <inkml:trace contextRef="#ctx0" brushRef="#br0" timeOffset="49577.5665">21085 11925 19,'4'-9'266,"-3"3"1,0-1-6,2 2-19,-2 1-14,-1 4-27,-1-3-21,1 3-16,0 0-16,-3 14-14,2-4-9,0 1-13,-2 5-11,3 4-10,-1-3-6,2 2-10,-1 0-9,3 0-6,-1-2-6,1-5-6,-2 0-3,3 1-2,0-5-7,1 3-4,-1-3 2,1 0-3,1-4-5,-1 1-4,3-2-6,-2-2-13,5-2-16,-1 0-22,0-5-31,0 1-35,2-5-42,-2-1-32,2-2-28,-2-5-27,-4 1-146,1-2-405,0-6 180</inkml:trace>
  <inkml:trace contextRef="#ctx0" brushRef="#br0" timeOffset="49698.6489">21229 11652 92,'0'0'95,"-2"-5"-17,2 5-18,0 0-15,0 0-19,0 0-21,0 0-12,0 0-15,0 0-9,0 14-27,5-11-61,1-3 28</inkml:trace>
  <inkml:trace contextRef="#ctx0" brushRef="#br0" timeOffset="49907.2748">21269 11659 143,'9'-5'14,"1"1"23,-4-4 12,2 2 17,2-4 10,-2 3 20,-4-3 19,1 4 7,-1-1 12,0 1 0,-2 2 0,2-1-11,-4 4-16,0 1-3,0 0-7,0 0 2,6 21 2,-4-1-2,-5 6-4,3 6-5,-1 4-8,-3 10-3,3-9-8,-4-4-4,1 0-4,4-1-6,0-4-5,0 1-6,-1-6-4,2-3-4,-1-3-2,0-3-6,0-2-3,0-3-3,4 1-3,-2-3-8,2 0-7,1-3-15,1-3-15,2-2-18,4-1-30,-2-4-30,5-2-28,2-4-13,-2 0-22,2-2 2,-1 0-8,-3 2-4,-6 2-91,0-1-288,0-2 128</inkml:trace>
  <inkml:trace contextRef="#ctx0" brushRef="#br0" timeOffset="50188.8568">21195 11936 64,'-2'1'138,"2"-1"10,0 0-6,0 0-4,17-7-3,0 1-10,1-4-5,12-6 1,0 3-4,3 0-3,-1-1 5,2-3-4,-4 5-2,-6 3-4,-5 3-4,-1 0-10,-9 2-5,1 3-6,0 1 4,-3 0 2,-2 4 7,-4 1-2,4 3-11,-5 2 1,0 3-1,-2 4-8,-1-1-14,1 0-3,0 1-3,1-4-8,0 2-8,1-4-3,1 3-2,-1-6-3,4 1-12,1 0-17,0-4-25,2-2-29,4 1-32,-1-3-33,4-1-21,-1-3-23,7-4-26,1 0-34,-2-1-165,0-2-417,-1-3 185</inkml:trace>
  <inkml:trace contextRef="#ctx0" brushRef="#br0" timeOffset="50302.9405">21772 11688 31,'-7'-3'59,"4"2"-28,3 1-22,0 0-31,0 0-23,-10 5 9</inkml:trace>
  <inkml:trace contextRef="#ctx0" brushRef="#br0" timeOffset="50797.2883">21960 11669 157,'0'0'225,"0"0"-8,-20 14-13,9-4-14,1 0-8,-4 4-12,1 0-12,-3 1-13,6 2-14,2 0-16,-1 1-10,4-2-11,1 0-8,0 0-7,7-4-6,-2-1-7,4 0-3,2-2-7,1-4-1,3-1-6,0-1-4,3-1-4,-1-4-4,-2-1-1,1 2-3,-3-4-3,-4 0 2,4-3-3,-4-2-1,0-1 3,-2-1-6,-2-5 0,-2 0 0,-2-3-2,1 2 3,-1-1-4,-1 0-1,0 1-3,2-2-2,-2 3 1,4 6-2,0-5 1,0-1 0,5 3-3,3-2-6,-2 6 2,5-2 1,1 2-2,2 0-1,0 5-5,4 0 2,1 1 3,1 5-7,-8 0 4,7 4 2,-7 1-2,3 2 1,-3 1-2,0 0 0,-4 2 5,1-3-2,-5 5 9,1-6 4,-1 3 3,0-5 11,0 2 8,-3-3 2,-1 1 5,1-1 11,-1-4-1,0 0 7,-5 4 8,5-4-16,0 0-10,-5-11 0,4 1 8,1 0 0,1-3-7,3-6-6,1 0-10,5-5 0,-2 5-1,2 5-6,2-3 1,-2 2-8,4 3-12,-1-1 12,1 2-5,-4 6-2,2 0-2,-1 1-1,3 3 0,-5 3-4,2 3 7,1-2-7,-1 9 7,1 0 13,-4 2-27,-2 2 10,0 0-16,-2 1-25,-1 3-25,-6-2-39,3 2-34,-6 4-41,-4 2-53,-1-9-52,1 4-297,-3-5-622,3-2 275</inkml:trace>
  <inkml:trace contextRef="#ctx0" brushRef="#br0" timeOffset="57848.4616">8147 10401 43,'17'-1'125,"6"-1"-6,7-2-8,0 0-23,0-1 9,1 1-7,0-1-16,-3 1-5,-9 1-11,1 0-6,-1 1-20,-6-2-3,-1 1-27,-1 3-3,-3-2-26,-1 0-19,-1 1-16,-1 0-81,-1-2-154,-2 0 69</inkml:trace>
  <inkml:trace contextRef="#ctx0" brushRef="#br0" timeOffset="58061.6126">8170 10490 14,'11'4'115,"-2"-4"-11,3 0-17,1-1 9,7 1-14,1-3-13,5 3-6,6 0-3,-2 3-15,-1-3-18,0-3-21,0 6-20,-10-3-31,4 0-74,-5-3-128,1 6 57</inkml:trace>
  <inkml:trace contextRef="#ctx0" brushRef="#br0" timeOffset="59077.452">16844 15253 115,'-3'4'130,"2"-2"4,2 2 7,-1-4-13,8 4 2,-1-2-11,3-1-9,2-1-4,6-4-6,1 0-4,2 1-2,7-3-8,1-2-7,-1 1-10,-2-1-8,3 1 1,-1-3-10,-1 1-6,-11 2-3,4-3-5,-6 3-1,1 2-13,-4-2-8,0 1-16,1 3-31,-6-1-25,-1 0-38,2 1-29,-2 0-23,-2 2-7,-3 1-83,0 0-255,0 0 113</inkml:trace>
  <inkml:trace contextRef="#ctx0" brushRef="#br0" timeOffset="59739.968">16812 15426 143,'-3'3'153,"3"-3"-13,0 0-5,12 1-14,-5-2-3,5 1-6,-1 1-11,4 2 2,2 0-12,1-2-4,5 0-6,-1-1-7,-3 0 2,2 3-12,-2-6-2,-1 3-2,1 0-5,-1-1-4,-2 0-5,-5-1-4,4 1-1,-2-3-6,-1 1 2,1 2-4,-6-2 0,4 1 0,-2-2-3,0 3 2,-4-2 0,4 0 0,-4 2-2,-1 0 0,1-1-5,-5 2-1,5-3-2,-5 3-1,8-2 1,-8 2-3,1-2-2,-1 2 2,0 0-6,0 0 3,7 0-3,-7 0-5,0 0 4,0 0 2,0 0-5,0 0-3,0 0 2,0 0-2,0 0 5,0 0-9,0 0-4,0 0 8,0 0-3,0 0 4,0 0-3,0 0 0,0 0 3,0 0-1,0 0-1,5-3-3,-5 3 5,0 0-5,0 0 5,0 0-3,0 0 0,0 0 2,0 0-1,0 0 3,0 0-5,0 0 5,0 0-3,0 0-6,0 0 6,0 0-2,0 0 2,0 0-1,0 0-4,0 0-1,0 0 3,0 0 2,0 0-4,0 0 3,0 0 1,0 0-2,0 0 0,0 0-4,0 0 4,0 0 0,0 0-3,0 0 5,0 0-9,0 0 4,0 0 3,0 0-2,0 0 2,0 0-3,0 0 4,0 0-4,0 0 0,0 0 2,0 0-3,0 0 3,0 0-3,0 0 2,0 0-5,7 3 1,-7-3 7,0 0-4,0 0 1,0 0-1,0 0 3,7-5-2,-7 5-3,0 0 3,0 0-2,0 0-1,0 0 0,0 0-6,0 0 1,0 0-6,0 0 0,0 0-3,0 0-4,0 0-3,0 0-4,0 0-10,0 0-3,0 0-19,0 0-4,0 0-18,0 0-15,0 0-17,0 0-24,0 0-11,0 0-8,3 5-117,-3-5-296,0 0 130</inkml:trace>
  <inkml:trace contextRef="#ctx0" brushRef="#br0" timeOffset="62745.3806">8155 6716 24,'0'0'113,"0"0"0,0 0-12,0 0-10,-9-1-7,9 1-14,0 0-12,0 0 9,0 0-11,0 0 5,0 0-14,0 0 2,0 0 0,19 3 1,-3-3-4,5-1-3,8 0-1,3-2 0,3 1-4,2 1 0,1-1 0,2-1-7,0 1-1,-2 1-1,13 1-6,-19-3-5,0 3 1,-4 0 2,-7 0-3,-4 0-4,-4 0-2,0-3 1,-3 3-7,-1 0-4,-3 0-4,-1-1 2,-5 1-13,9-1-6,-9 1-11,4-1-13,-4 1-21,0 0-15,0 0-11,0 0-23,0 0-72,-23 0-198,12 1 88</inkml:trace>
  <inkml:trace contextRef="#ctx0" brushRef="#br0" timeOffset="63341.6018">8125 7691 42,'0'0'138,"0"0"-4,0 0-6,-6 0-1,6 0-9,0 0-9,0 0-12,0 0-7,0 0 2,0 0-16,0 0-7,0 0-3,23-2 2,-5-1 1,4 2-14,7-6-2,1 3-7,5-1-4,1-2-5,3 2 3,0-1-10,0 2-2,1-3 0,-6 3-8,-3 3 0,1-3-3,-11 2-7,-1 1-7,-7 1-9,1-3-7,-4 3-8,-1 0-14,-2 0 4,-1 0 3,-6 0-10,0 0-12,13-4-19,-11 4-7,-2 0-15,0 0-18,0 0-11,0 0-75,0 0-210,-15-4 94</inkml:trace>
  <inkml:trace contextRef="#ctx0" brushRef="#br0" timeOffset="63696.3935">8066 8407 86,'-2'1'230,"-2"2"-20,4-3-21,0 0-12,0 0-10,11 7-7,-2-7-13,2 1-10,8-1-13,-1 0-17,2-2-6,11 2-8,-4-3-15,3 0-7,0 0-3,-1 2-11,-1-1-5,2 2-6,0 0-4,-10-3-1,2 1-4,-3 0-5,0-1-6,-4 3-1,-2 0-2,0-3-5,-3 3-1,-1-2-5,-2 4-1,-1-4 6,-6 2-5,10-2-5,-10 2-7,6 0-10,-6 0-22,5-1-7,-5 1-23,0 0-22,0 0-16,0 0-18,13-1-26,-13 1-21,4-1-146,-1-5-338,-3 6 150</inkml:trace>
  <inkml:trace contextRef="#ctx0" brushRef="#br0" timeOffset="65281.1327">9705 7220 95,'-2'-3'174,"2"3"-8,0 0-19,0 0-14,0 0-7,0 0-15,0 0-6,0 0-13,0 0-4,0 0-8,0 0-1,0 0-11,0 0-9,0 0 5,0 0-7,0 0-1,0 0-1,0 0 2,0 0-1,0 0 1,0 0 1,0 0 3,0 0 3,0 0 19,0 0 3,0 0-3,0 0-5,11 0-6,-11-7-7,0 0-8,3-3-4,-3 1-5,0-1-5,-3 1-1,3-1-5,0 1-5,-2 0-4,0 1-2,-2-1-6,3 2 3,-3 4-6,0-4-2,3 3-2,-5 0 2,-1 2-7,0-2 0,1 3 2,0 1-3,-7 6-4,3-4 1,-3 5 0,1 2 2,0 3-6,-5 1 6,8 0-2,-3 3-3,2 0 1,4 1 1,-1-1 4,4 2-5,3-1-2,-3-2 0,4-1 0,1 2 0,4 0 0,-1-5 0,1 3 1,5-1 1,-1-1-1,6 4-2,-5-4 2,2 1 0,2-2-2,-2 3 0,2-4 2,-2 3 2,0 0-1,-3-1-1,1 2 2,-5-2-4,4 4 5,-1-4-3,-5 0 4,1 0-4,0 0 4,-5 2-7,2-3 5,-4-1 2,-1-2-4,1 2 7,-3-3 0,-2 1-2,-1-1 0,-4-2 2,0-3-5,1 0 2,-3-2-2,-2 1 4,0-5-5,3 3 3,-5-6-1,5 2-2,0-3 0,3 1 2,0 0-6,1-2 2,2 3-4,-1-5 1,5 5-2,-4-3 3,4 2 2,-1 1-4,2-1 2,-2 3 6,4 1-7,-2-1-1,-1 1 5,3 3-3,-4-5-1,4 5 0,0 0 1,0 0 1,0 0 1,0 0-1,0 10 0,2-2 2,0-1-1,5 0-2,-3 3 0,0-1 0,5 3 3,-3-7 1,3 4-2,0 0 1,3-1 1,2 0-4,-2-2 4,5 0-3,-4-4 1,4 2-1,2-2-3,-1-1-3,1-2-5,-2-1 0,0-3-3,1-2-1,-3 0-3,1 0 1,-3-5-2,-1 1 6,1-2-3,-4-1 4,1 1-2,-2-4 3,2-1 3,-1 1 0,-1 2 0,1-6 3,-5 5 3,6 2 0,-5-1 3,-1 3 7,0 6 1,-1-2 4,-1 1 0,2 2-4,-4 0 3,0 2-2,1-1 0,-1 4 2,0 0-1,0 0 0,0 0-3,0 0 0,0 14-1,-1-7 4,1 4-1,0-2 0,0 3-5,0 1 0,0 0 4,0-3-4,1 4-2,3-1 4,1-2-2,-2 0-1,2 0-1,1 2 0,2-1 4,2-3-1,-1 1-6,1-3 2,0 0 0,-2-2 3,1 3 0,2-7 4,-1 3 0,1 0 2,-4-4 3,5 0-3,-5-2 4,1 0 1,1-2 1,-1 0 0,1-3 1,-2 0-6,3-3 2,-4-1-1,-1 0-3,3-3 2,-2-2-3,-1 0-1,3 1-2,-5-1 3,1-1-3,0 0-1,1 6 1,-2-6-1,-3-1-1,2 2 0,-4 0-4,4 5 5,-4-1-1,0-2-2,-2 3 5,0-2-6,2-4 0,-3 9 1,1-4 2,0 2-5,-3 1 5,2 1-2,0 3-2,0 1-3,-1-2 6,-1 3-5,0-1 0,1 1-3,0 3 3,6 0-1,-13 4 2,5 0-3,2-2 4,-3 4-4,1-1-3,-1 2-7,4-2-4,0 0 2,0 2 1,1-2-2,0-1 0,-1 1 2,3-1-3,-2 0 0,1 0 1,3-4-1,-2 1 1,-1 2 1,2 1 3,1-4-1,-3 5 3,3-5-2,0 0-1,-1 4 2,1-4 3,-3 5 3,2-2-1,-1 1-3,1 0 7,-4 1-2,5-1 0,-1 1 1,1 1 3,0 1-3,-1 1 1,1-2 3,-1-1-4,2 3 3,-1 0-7,0 1 0,0-2-7,1-1-6,-1 1-6,0-1-7,0-3-4,0 2-4,1 2-11,-2-5-2,1 2-11,1 0-2,-1 1-22,0-1-9,3-1-25,-3-3-8,3 3-17,-3-3-23,0 6-123,0-6-321,-1 6 143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7:14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3953 6309 14,'-9'0'117,"9"0"-3,-8-2-4,8 2-22,0 0 4,-7 0-4,7 0-8,0 0 5,-7 0-14,7 0-2,0 0-6,0 0-5,0 0-13,0 0 5,0 0 0,0 0-13,0 0-3,0 0-1,0 0-1,14 8-8,-2-6 1,1 1 3,8-2-22,6-1 17,4 5-1,1-4-1,5 0-5,0 0-3,1 3-1,3-3 5,10-2-3,0 1-3,-12-2-1,-3 4-6,-2-2 7,-2 0-6,-5-2 0,-9 0 0,-3 4-3,-2-4 1,-3 2-2,0-1 5,-3 1-1,-2-1 0,-5 1 4,8 0 2,-8 0-9,0 0-9,7-1 13,-7 1-3,3-2-1,-3 2-7,0 0-5,0 0-12,0 0-25,0 0-37,0 0-163,0 0-269,0 0 119</inkml:trace>
  <inkml:trace contextRef="#ctx0" brushRef="#br0" timeOffset="672.071">3950 7182 84,'0'0'121,"-10"0"-8,10 0-4,0 0-28,-9 0 2,9 0-3,-5 1-13,5-1-18,0 0 8,-1 4-1,1-4-8,0 0-6,13 3-8,-2 2 0,6-3-9,3 0 0,10-1 1,3 1-2,3-3-7,3 2 1,1-1 2,10 0-7,-10-1-1,-1 0-5,13 2 9,-13-2-7,-1-2-4,-3 1 5,3-3 0,-6 4-6,0 0-2,-4-2 0,-1 2 2,-8-1 1,-5-1-15,-1 1 11,-3 0 1,-1 1 0,-4 0-4,3 0 9,-5 0-4,-3 1 5,7-3-17,-2 2 1,-5 1-21,0-4-8,0 4-21,0 0-23,0 0-103,0 0-199,0 0 88</inkml:trace>
  <inkml:trace contextRef="#ctx0" brushRef="#br0" timeOffset="1316.1016">3924 8075 92,'-10'0'117,"10"0"-2,0 0-4,0 0-15,0 0-5,-7-1-12,7 1-1,0 0-9,0 0-11,0 0 1,0 0-23,0 0 13,0 0 2,19 4-6,-9-7-6,3 6-3,4-3 2,3-3-5,10 3 6,2 0-8,-1-1-2,3 0-4,-1-2-3,4 0-2,-1 1 0,1-2 5,0 0-10,-1 1 5,0 0 1,-4-2-5,2 3-3,-3-3 1,-3 2 0,-8 2-8,-2 1 7,-4-3-4,-1 0-3,-2 3 3,-2-1-3,-2 1 1,-1-1-4,-6 1 7,8 0-12,-8 0-6,0 0-9,6-2-15,-6 2-23,0 0-22,0 0-28,0 0-127,0 0-251,0 0 111</inkml:trace>
  <inkml:trace contextRef="#ctx0" brushRef="#br0" timeOffset="2239.0673">3810 9005 36,'0'0'101,"-8"3"-5,7-1-5,1-2 4,-9 2-10,9-2-10,-2 2 0,2-2 2,-5 3 1,5-3-9,0 0 7,-3 4 0,3-4-3,-4 1-2,4-1-3,0 0-4,0 0-1,0 0-1,0 0-3,0 0-4,0 0-1,0 0-6,0 0-8,0 0 4,5 5-3,-5-5-1,9 4-1,-1-3 0,2 3-9,1-8 4,9 8-3,-1-4-6,1 0-5,2 0 2,7-6-5,2 3 4,1 1-4,0 2-1,4-1 3,-2-1-6,3 1 3,-3-4-8,0 2 3,-1 0-1,-2 1 3,-1 1-4,0 1-5,-10 0 6,-3-3 0,1 3-6,-5-1-3,-2-2 5,-2 5-1,-1-2-6,-3 0 11,-5 0 8,10-2 8,-6 1 11,-4 1 5,4 4 5,-4-4-3,0 0-1,0 0-3,6 1-4,-6-1 1,0 0-6,0 0-5,0 0-7,0 0 3,0 0 1,0 0-3,7-2-2,-7 2-3,0 0-2,0 0-1,0 0-3,0 0 0,0 0-1,0 0 0,0 0-2,0 0 0,0 0 0,0 0-2,0 0-3,0 0 4,0 0-2,0 0 0,0 0 0,0 0 0,0 0-3,0 0 5,0 0-2,0 0-2,0 0 1,0 0-1,0 0 0,0 0-2,0 0-1,0 0 6,0 0-1,0 0-3,0 0-2,0 0 2,0 0-1,0 0 1,0 0-1,0 0 0,0 0-1,0 0-2,0 0 1,0 0 0,0 0-3,0 0 1,0 0 1,0 0-1,0 0 1,0 0-1,0 0 0,0 0 4,0 0-3,0 0 2,0 0 2,0 0-1,0 0-5,0 0 4,0 0 1,0 0-4,0 0 6,0 0 0,0 0-5,0 0 0,0 0-1,0 0 1,0 0 1,0 0-3,0 0-1,0 0-3,7 2-3,-7-2 3,0 0-2,0 0 1,0 0 2,0 0-3,0 0-7,0 0-1,6 0 0,-6 0-11,0 0-10,0 0-9,0 0-16,0 0-30,0 0-28,0 0-17,0 0-39,0 0-147,2-5-355,-2 5 157</inkml:trace>
  <inkml:trace contextRef="#ctx0" brushRef="#br0" timeOffset="4349.8902">8160 6414 90,'-8'-1'87,"8"1"-1,0 0-7,0 0 7,0 0-18,0 0 9,0 0-11,0 0 6,0 0-9,0 0-2,8-7 2,-8 7-6,4-2-4,-4 2-5,10-3-4,-3 2-3,4-2-10,0 1 3,10-1-4,7-1-1,4 0 0,1-3-6,3 4-4,-2 0 2,2-1-7,1 0-2,-1 3-1,1-3-6,-4 3-5,-1-1-17,-3 2-5,-9-1-24,-3 2-24,-5-2-24,-3 1-98,-4-1-208,-5 1 92</inkml:trace>
  <inkml:trace contextRef="#ctx0" brushRef="#br0" timeOffset="4850.8293">8139 7156 152,'0'0'144,"0"0"-10,25-2-16,-7 1-12,15 1-14,-1 0-11,21-3-36,6 2-29,0 1-49,-1 1-110,4-1-154,2 0 68</inkml:trace>
  <inkml:trace contextRef="#ctx0" brushRef="#br0" timeOffset="5341.0772">8151 8090 118,'28'0'126,"4"0"-12,4-4-22,1 2-8,15-3-22,2-1-37,-17 4-18,2-2-23,14-2-86,-15 3-111,2 1 49</inkml:trace>
  <inkml:trace contextRef="#ctx0" brushRef="#br0" timeOffset="5795.2391">8224 8826 14,'0'0'129,"0"0"-8,-4 2-5,4-2-7,-3 3-2,3-3-2,0 0-11,-2 4-2,2-4-10,0 3 3,0-3 1,0 0 1,0 0-4,-3 4 6,3-4-2,6 3-5,-6-3-3,10 3-9,2-3-7,5-2-5,5 0-8,11-2-11,3 1-9,2-2-17,13-2-20,-12 2-24,-1-4-25,0 5-14,-1-2-16,3-1-21,-6 3-3,-3-1-8,-3 1 3,-9 0-12,-1 2-64,-6-3-206,-1 3 91</inkml:trace>
  <inkml:trace contextRef="#ctx0" brushRef="#br0" timeOffset="8480.0027">16177 5453 58,'0'0'162,"0"0"-8,0 0-9,0-5-3,0 5-9,1-6-6,0 2-6,3-1-8,0 0-6,1-6-11,5 1-9,2-6-8,1-1-12,6-4 2,1-3-11,8-1 0,-1 1-7,0-2 6,-1 0 0,3 2-3,-2 4 0,-5 1-2,3 1-1,-10 6-4,-3 5-3,-2 0-2,-4 2-5,1 1-4,-1 1-4,-4 3-3,-2 0-1,3 11-1,-4-2-3,-3 8 2,2 4-4,-1 2 0,-5 3-3,-2 3 3,4 0-5,-3 0-3,2 2 4,-3-2-4,5-2 3,0 0-3,1 2 0,-2-1-2,0 1 0,0 1-1,1-1 0,-2-3-2,-2 3 4,2-3-1,1-1-3,2-6 0,1-2 3,-3 0-3,2 0-5,-2-2 2,3-3-1,1-1 2,-1-2-3,2-1 1,-2-2-1,2-1 1,-2 0 0,2-1-1,1 1-2,-2-3 0,2-2 4,-6 3-3,6-3 2,-10 1 2,4-2-7,6 1 0,-12-2 2,4 2 0,-3-1 4,5 0-5,-5 0 4,1-1-2,-4 0-3,3 1 1,-1 1 2,-2 0-1,5 0 4,0 0-5,0 0-2,-3 0 2,4 0 2,2 0-3,-2 0 0,8 0 2,-9 0-3,9 0 2,0 0 5,0 0 3,0 0-2,0 0-2,20 5 0,-1-7-1,1 2 2,11 0 1,0-3 1,7-1-5,14-1 0,2 0 3,-15 2-3,-2-2 1,0 2 2,-5-1-5,-2 2 5,-4-1-3,-4 0 2,-5 1-1,-6-1-1,-1 2 0,-1 1 2,-1-3 0,-3 3-3,-5 0 1,8 0 3,-8 0-4,6-3 0,-6 3 2,0 0-6,5-2 3,-5 2-5,0 0-12,0 0-14,0-4-15,0 4-14,0 0-34,0 0-31,0 0-34,0 0-24,0 0-157,0 0-369,0 0 163</inkml:trace>
  <inkml:trace contextRef="#ctx0" brushRef="#br0" timeOffset="8851.91">17119 5325 96,'0'-8'185,"-2"4"-19,2 4-14,-7 0-18,7 0-2,-15 18-6,-4 0-6,-1 3-2,4 5-8,-1 3-5,0 3-9,3-2-10,2 4-2,6 2-12,0-5-5,2 1-2,5-4-4,7-2-4,-2 2-5,2-10-2,7 3 3,-1-8 0,4 0-4,7 2-7,1-6 0,2-3 0,1-1-5,4-5 2,-4-3 4,2-4 3,1-3 5,-4-1 3,1-3 2,-5-5 1,2-3-1,-7-3 4,4-2-2,-5-5-1,-1-2-3,1-10 1,-5-6-5,-1 5-7,-9-1-5,-1 11-1,-2-11-8,-1 9 3,-3 3-9,-6 1 1,1 4-3,-3 0-5,1 5 1,1 7-5,-3 1-5,-1 5 1,-3 1-13,-3 4-8,-7 5-20,0 3-15,-5 6-22,3 4-27,0 6-25,0 3-28,1 3-40,6 5-33,3 1-201,-7 16-460,3-1 204</inkml:trace>
  <inkml:trace contextRef="#ctx0" brushRef="#br0" timeOffset="9678.6008">16342 6236 64,'1'-7'180,"0"-1"1,2 3 1,-2 1-12,-1-3-17,3 5-14,-3 2-12,0 0-9,0 0-13,0 0 1,0 0 2,2 21 4,-1-3-1,-1 1 0,-1 10-3,0 1 0,0 0 3,1-1-5,-7 1-1,3 0-3,0-2-1,-2 3-11,4-2-3,-2-3-8,1-1-5,-1 1-4,0-6-7,-1-1-7,4-2-3,-2-5-9,0 0-4,2 3 2,-2-6-9,0 1 2,3-1-7,-4-2-3,4-1-1,0-1-8,0-5 4,0 5-12,0-5-4,0 0-8,-1 6-21,1-6-15,0 0-16,0 0-11,0 0-10,-1-28-15,1 11-5,1 1-9,3-9-15,0-1 0,3-3-6,2-5 7,2-10 11,1 0 1,0-2 14,1 2 9,-3 11 6,2-13 13,-5 15 9,2-1 8,-1 5 8,-3 1 16,-3 6 14,1 3 11,-2 5 5,1 3 11,-2 2 3,-2 1-4,1 0 0,-2 0 1,3 6-3,-9-3-3,9 3-1,-21 6 1,7-1 1,-3 3 4,2 3-2,-2-1 2,0 3 2,-6 5 3,1-1 5,-1 2 1,8-6 3,-8 5 4,9-3 3,0-3 4,1-1 5,3-2-3,1-1-6,0 1-3,3-5-2,-1 2 4,3-2-1,1-1 4,3-3 6,-4 4 3,4-4 1,0 0-3,0 0-2,0 0-2,19-12-6,-8 5-4,5-7 0,-2 0-1,3 1 7,3-8 2,1 0 2,0 2 1,-3-2 5,0-4 1,-1 6-3,-3 2 1,3-2-4,-5 5 2,0 1 2,-2-1-4,0 7-2,-2-1-5,1 3-2,-3-2-4,1 5 0,-1-1-7,2 3 1,4 3-4,1-2 3,4 7 1,0 0 0,9 4 2,4 2 6,-2 1-4,2 2-7,-1-2 4,3 2-6,-2 0 0,-2-2-1,0-2-3,-11-2-2,10 0-3,-11-4 4,-4 1-2,1-3 8,-3 1-15,-1 0 0,-3-4 12,2 1-11,-2-1-2,0 1 1,-3 0-5,-3-3 4,4 3-5,-4-3 4,5 3-5,-5-3-4,0 0 0,0 0-6,0 0-8,8 3-4,-8-3-10,0 0-15,0 0-17,0 0-19,0 0-23,0 0-23,0 0-24,0 0-31,0 0-17,0 0-28,0 0-25,0 0-151,0 0-440,0 0 196</inkml:trace>
  <inkml:trace contextRef="#ctx0" brushRef="#br0" timeOffset="11501.3074">17739 14737 15,'0'0'106,"-5"-3"-1,1 2 1,4 1-16,-6-6-3,4 2 12,-1 1 5,-1 0 7,2-1 2,-1-1 4,2 2 6,1 3 1,-1-4 7,1 4 1,0-6 1,0 6-2,0-6 1,0 6-2,0 0-4,-3-5-8,2 1-13,1 4 18,0 0-12,0 0-7,0 0-4,0 0 2,2 13-6,0-6 6,0 5-2,2-1-6,-1 2 19,2 2-10,-1 2 1,2 1-3,-4-1-7,3-2 0,1 2 0,-4-9 0,3 4-7,-3-4-2,-2-1-3,4-2-5,0 1 7,0-1-2,0-4-2,1-1-19,-5 0 1,28-10-3,4-5-4,17-17-7,26-15-9,7-3-23,8-7-39,11-7-40,1-5-76,-4-4-54,-3 1-67,4-10-89,-13 2-328,-4 1-732,-7 7 324</inkml:trace>
  <inkml:trace contextRef="#ctx0" brushRef="#br0" timeOffset="13450.3313">17226 6338 56,'0'0'65,"0"0"-3,0 0-7,0 0 2,0 0-7,0 0 2,0 0 3,0 0-8,0 0-3,0 0 4,0 0 2,0 0-4,0 0-7,2-4-10,-2 4 12,0 0-1,2-5 0,-2 5-18,0 0 15,1-2 2,-1 2 6,0 0-2,1-6 6,-1 6-12,0 0-2,2-6 7,-2 2-11,0 4 0,1-4 11,-1 0 0,0-2-3,0 2 4,0 4 4,1-6-10,-1 1-1,1 1 3,-1 1 1,0-1-4,2-3 0,-1 3 2,-1-1-4,0 1 5,1 0-5,-1 4 6,3-6 4,-3 2 1,0 4 5,1-5-2,-1 5-5,0 0 3,0 0-4,0-5-8,0 5 4,0 0-3,0 0-10,-5-2 3,5 2-6,0 0-6,0 0 4,0 0 1,0 0-7,0 0-1,0 0-3,0 0 0,1 12 3,2-3 6,-1 5-7,-2 4 4,1 8 1,2 4 20,-3 1 0,0 0-1,0 1 1,-2 5 2,1-2-1,0-1 0,-1-1 4,-2-1-5,1-4-1,1 2 1,-1-3-5,1 0 1,-1-3-1,2-5-2,-3 1-2,3 0-5,-2-3 3,2 0-5,-1-4-1,1-2-2,-1-2-1,1 1-4,-1-3-2,2-1 3,-2 0-3,2-1-2,0-2-1,-2 1 3,1 0-2,1-4 1,-4 1-9,4-1-20,0 0-21,0 0-19,-5-12-31,4 4-23,1-2-16,0-2-56,0-4-36,-3-1-25,3 0-135,-3 0-411,1-3 183</inkml:trace>
  <inkml:trace contextRef="#ctx0" brushRef="#br0" timeOffset="14899.4618">17297 6192 25,'0'0'80,"0"0"-7,0 0 2,4-1-1,-4 1-1,0 0-9,0 0 2,0 0-2,0 0-2,-4-7-5,4 7-1,0 0 13,0 0-5,-7 8 2,2-2-1,-3 0 6,-2 2 0,1 1-1,-5 2 1,-2 1-8,2 0 1,-4 1-1,-1-1-4,6 2 3,-4-2-7,3 0 2,-2-3 0,3 4-5,4-5-5,1-2-5,0 1-4,1-2-5,1-2-1,3 1-2,-3-2 4,2 1-1,3 0 2,1-3 3,-2 2 4,2-2-2,-4 3 7,4-3-4,0 0 3,0 0-4,0 0 1,14-11-3,-5 5 5,-2-4-1,0 3 4,3-8-4,-2 4 0,3-2 6,0-2-9,1 3 3,-2-3-1,-1 4-2,-1-1 0,-3 4 1,5-2-5,-1 0-4,-4 2-5,2-1 0,-1 3 1,-1-1-5,1 2-1,-3 1-1,2-1-4,-2 2-7,-1 0 4,1-1-1,0 1-6,2 1-2,-5 2 4,9-1-4,-1 2 0,2 3 0,1 1-3,0 1 3,6 3-1,0 0-1,-1 4 3,7 1-1,3 2-3,-2 0-2,-2-1 1,2 1 0,-3-2 4,5-1-3,-7 1-3,-2-4 1,7 4 3,-1-2-4,-1-4 3,-5-1-2,-3-2 2,1 2-1,-1-3 6,-5-1-6,1 1 1,-2-1 2,-2-1 3,0-1 1,-4 2 11,2-2 4,-4-1 7,5 1 8,-1 1 1,-4-2 2,0 0-2,7 1 10,-7-1-8,0 0 4,6 2 5,-6-2-10,0 0 0,0 0-12,0 0-2,0 0 7,0 0-2,0 0-12,3 2 1,-3-2 0,0 0 6,0 0-6,0 0-3,0 0 5,0 0-9,0 0 5,0 0-3,0 0-7,0 0 9,0 0-7,0 0 0,0 0-1,0 0-5,0 0-2,8-4 1,-8 4-2,0 0 1,0 0 5,0 0 0,0 0-3,0 0 1,0 0 4,0 0-12,0 0-2,0 0 10,0 0-6,-8-6 3,8 6-6,0 0 2,0 0 10,0 0-1,0 0-8,0 0-5,-5-3-2,5 3 11,0 0-8,0 0 5,0 0-3,0 0 4,0 0-2,0 0-4,0 0 21,0 0-18,0 0 0,0 0 0,0 0-2,0 0 0,0 0 1,0 0 9,-2-4-16,2 4 10,0 0-7,0 0 3,0 0-2,0 0 4,0 0-2,0 0 7,0 0 0,0 0-9,0 0 0,0 0 2,0 0-6,0 0 18,0 0 0,0 0-10,0 0 0,0 0 2,0 0 2,0 0-10,0 0 2,0 0 6,0 0 0,0 0 10,0 0-15,0 0 3,0 0 0,0 0-3,0 0 3,0 0-2,0 0-4,0 0 2,0 0-1,0 0-5,0 0 11,0 0 3,0 0 0,0 0-3,0 0 1,0 0-2,0 0 0,0 0 3,0 0-3,0 0 3,0 0-2,0 0-1,0 0-6,0 0 12,0 0-11,0 0 3,0 0 5,0 0-6,0 0 1,0 0-1,0 0 0,0 0 7,0 0-11,0 0 13,0 0-11,0 0 11,0 0-4,0 0 0,0 0-1,0 0 6,0 0-8,0 0 4,0 0 2,0 0-1,0 0 0,0 0-3,0 0-3,0 0 17,0 0-6,0 0-4,0 0-6,0 0-2,0 0 4,0 0 3,0 0-14,0 0 6,0 0 5,0 0 7,0 0-7,0 0-5,0 0 7,0 0-1,0 0-4,0 0 0,0 0-1,0 0 1,0 0 4,0 0 5,0 0-7,0 0-8,0 0 12,0 0-5,0 0-1,0 0 2,0 0-1,0 0 3,0 0-2,0 0 2,0 0-5,0 0 1,0 0-1,0 0 12,0 0-17,0 0 15,0 0-9,0 0 3,0 0-1,0 0 3,0 0-1,0 0-6,0 0 6,0 0-1,0 0-1,0 0 3,0 0-5,0 0 2,0 0 0,0 0-1,0 0 7,0 0-3,0 0-7,0 0 0,0 0 3,0 0 7,0 0-2,0 0-9,0 0 7,0 0-7,0 0 2,0 0 1,0 0 4,0 0 1,0 0-1,0 0 0,0 0 0,0 0 3,0 0-12,0 0-12,0 0-12,0 0-21,-2-4-38,-2 1-27,0 1-35,-1-1-35,1 0-49,1-1-34,1-1-262,-1-2-575,2-3 255</inkml:trace>
  <inkml:trace contextRef="#ctx0" brushRef="#br0" timeOffset="15403.6541">18211 5641 40,'-4'0'232,"4"0"-14,-9-4-14,9 4-15,0 0-17,-4-1-14,4 1-15,0 0-15,23-4-8,-1 1-12,10 0-7,4 2-12,-1 0-7,4-2-6,13 4-9,7-1-7,-9 3-8,5-2-4,1-1-1,-16 3-6,-1-5-6,-2 4-1,-5-2-11,-9 0-10,-5 3-18,-4-3-18,-6 0-18,2 2-20,-5-2-31,3 0-23,-8 0-18,0 0-22,0 0-14,-18 14-112,5-10-305,-5 3 134</inkml:trace>
  <inkml:trace contextRef="#ctx0" brushRef="#br0" timeOffset="15595.825">18232 5941 123,'0'0'158,"20"1"1,-2-4-3,13-4-15,-1 4-8,1-2-10,6 1-16,-1-3-5,3 1-15,-1 2-8,13-4-3,-11 4-11,14-1-8,-18 0-12,0-2-18,-2 3-21,-3-7-34,-4 6-29,-6-2-27,-5-2-26,0-2-24,-6 2-72,-5-5-222,3-1 99</inkml:trace>
  <inkml:trace contextRef="#ctx0" brushRef="#br0" timeOffset="15856.2152">18789 5502 58,'-4'-9'141,"1"2"-3,-1 5 5,2-6-10,0 2-3,1 3-12,1 3-13,3-5-12,1 3-3,1 1-12,4 1-5,4 1-5,-1 3 8,6 0-10,1 4 5,-1 0-4,1 2-2,9 6-1,-4-1 0,-3 1-5,1 2-10,-2 2-2,0-1-5,-1 0-2,-3 1-4,2 3-2,-7-6-2,1 8 1,-4-10-2,-3 2-6,-4-1-4,2-1-2,-6 1 3,0-1-5,-3 2 0,0-2 1,-3 0-5,-4 1 13,0-4-15,-1-2-12,2 1-17,-6 0-32,4 0-18,1-5-28,3 0-21,-2-3-29,3 0-12,3-1-139,-1 0-321,7-2 142</inkml:trace>
  <inkml:trace contextRef="#ctx0" brushRef="#br0" timeOffset="16322.1156">19624 5571 8,'2'-12'227,"-1"1"-6,1 0-17,-4 2-17,4-3-7,-4 6-22,-1-1-8,-1 2-17,-1-1-13,-5 0-12,1 5-15,-1 2-6,-4 0-11,1 5-7,-5 0-7,4 1-7,0 5-4,-2-2-8,5 2 0,-1 1-3,4 1-3,-4-1-5,6 2 3,3-5-6,0 6 0,3-3 0,0-1-1,1 1 2,1-2-5,5 0 1,-3-1 0,14 3-2,-6-2 0,2-2 0,-1-1-2,-1-2 0,4 2-1,-2-4-6,3 4-2,-4-3 0,-2 2 0,2-2-2,-2 1-2,0 1 5,0 1-6,-1-1-2,-3 3 5,-2-2-2,-2 3 1,3-2-3,-6 3-3,-4-3 1,0 3-2,-4 2 4,-2-2-4,-5 0 1,0-2 2,-6 0 1,1 0-1,-2-1-1,0-4-2,1-1 4,1-3-3,3 1-2,-3-1 2,4-2-4,-1-1 3,7 0-3,0-1-12,-2-2-10,6 3-11,-1-1-12,2-2-9,0 0-18,4 0-18,1 5-23,5-11-24,-1 3-24,4 1-33,-1 1-150,5-2-370,-2 1 163</inkml:trace>
  <inkml:trace contextRef="#ctx0" brushRef="#br0" timeOffset="17105.6936">20079 5327 158,'-1'-10'212,"-2"0"3,3-1-6,-2 6-3,2-1-7,-4 0-11,4 2-14,-1 0-17,1 4-12,-3-7-12,3 4-19,0 3-9,-1-4-13,1 4-8,0 0-10,-1-5-9,1 5-4,0 0-6,0 0-7,0 0-2,0 0-5,0 0-7,0 14 0,0-5-3,0 1 4,0 2-5,0 5 3,1 3-1,-2 9 4,2 0-2,-1 3-1,0 2 2,1 12 1,2 4-6,-3-4 4,-3 2-5,6-11-1,-2-2-1,-1-1-2,5 1 3,-2-3 1,-1-1-3,2 0 2,1-7 3,-2-4-4,-1-3-4,1 0 3,2-1-3,-3-3-4,0-4 1,-1 1-3,0-3 2,-1-2-1,2-1 10,-2-4 8,0 7 13,0-7-1,0 6-4,0-6 7,0 4 5,0-4-10,0 0 6,0 0-9,0 6 14,0-6-9,0 0-3,0 0-1,0 0-7,0 0-6,0 0 6,0 0-2,0 0-5,0 5-1,0-5-3,0 0-7,0 0 4,0 0-11,0 0 4,0 0-3,0 0-3,0 0 6,0 0-9,0 0 10,0 0 1,0 0-16,0 0-1,0 0 3,0 0-5,0 0 8,0 0-3,0 0-2,0 0 0,0 0 5,0 0 3,0 0-9,0 0-13,0 0 10,0 0-1,0 0 11,0 0-7,0 0 1,0 0-2,0 0 3,0 0 2,0 0 5,0 0-10,0 0 0,0 0 2,0 0-4,0 0 2,0 0 2,0 0 0,0 0-4,0 0-18,0 0 32,0 0-11,0 0-20,0 0 15,0 0 6,0 0-1,0 0 4,0 0-1,0 0-3,0 0-4,0 0 6,0 0-6,0 0 3,0 0 1,0 0 11,0 0-27,0 0 11,0 0 2,0 0 2,0 0 5,0 0-4,0 0 3,0 0-3,0 0-5,0 0 3,0 0 2,0 0 3,0 0-13,0 0 9,0 0-6,0 0-5,0 0 2,0 0-10,0 0-9,0 0-9,5-15-19,-5 15-13,0 0-17,0 0-22,0 0-20,0 0-29,0 0-35,0 0-25,0 0-23,0 0-7,0 0-24,0 0-206,0 0-517,0 0 229</inkml:trace>
  <inkml:trace contextRef="#ctx0" brushRef="#br0" timeOffset="22116.024">18821 16327 160,'-9'-5'255,"1"0"-13,4 3-19,-2-1-15,2 1-12,1-3-11,3 5-21,-1-7-13,2 3-14,6-4-8,3-2-13,3-1-3,7-2-6,4-4-7,3 2-6,0-5-7,9 3-4,-4-4-9,0 4 1,11-12-16,-11 11-3,9-12-6,-14 10-3,-4-3-5,3 0-2,-7-1-7,-7 0-4,2 0-1,-8 3 1,-3 3-8,-3 1 9,-2 1-7,1 6 0,-3-2-6,-5 3 2,4 1-4,-4 4-4,-2 2 3,0 5-5,2 0 9,-1 6-9,-3 4-2,7 1-7,-2 12 10,5-6-4,3 9-3,3-4 0,6 3 2,0 1-4,5 3 6,0-1-8,3-2 2,1 0 6,1-4-1,0 0-5,-2 0 6,-1-6-6,-7-3 3,-4-7-5,3 1 3,-6-6-1,1 4 3,-3-1-4,-3-5 8,-6 1-10,-1 1 5,-8-3-8,0 2-1,-11-7-7,0 4-3,-3-1-3,-2 0-2,6-1-6,0 2-3,5 0-3,0 0-10,7-3-23,3 3-6,1 0-25,5-2-21,2 2-26,5 0-27,0 0-28,0 0-19,21-15-167,0 14-416,9-8 185</inkml:trace>
  <inkml:trace contextRef="#ctx0" brushRef="#br0" timeOffset="23012.6531">19486 15966 157,'0'0'172,"0"0"0,0 0-6,0 0-8,-5 20-15,5-8-9,-5-3-9,5 3-16,5-2-5,-3-1-14,3 1-4,0 0-7,-2-3-6,5-2-8,1 0-1,-4-3-2,8-1-11,-3-2-10,0 0 5,-1 0-8,3-4 0,-1-3-8,-2 0-6,-1-2 1,0 2-5,-3-4-1,-1-4 1,-1 1-5,-3 3 2,0 0-5,-1 2 5,-4-1-2,-1 1 1,-3 3 1,1 6 0,-7-1-5,6 4 2,-7 5 2,-1 4-1,1 1 1,3 2-1,3 3-4,-4 7 6,8-7-4,3 7 2,2-5-5,5 5 8,2-7-6,4 0 3,1 0-9,5-5 7,2-2-5,10 0 3,2-5-3,0-4 3,0-3-4,-2-2 2,-2-6-2,1 3-3,-1-5-1,-8 0 3,1-3-2,-2 0-1,-1-8-1,-3 1 5,1-3-4,-5-1 2,-2-3-3,-1 3-1,2-4 2,-1 0 1,-2 0-3,-5 5 5,2 8 12,-2 1 9,-2 3 9,2 4 6,0 1-12,0 6 0,-2-1-5,2 3 1,0 0-2,-11 18-2,5-1-2,-1 7 2,0 2-6,2 6 2,0-3 0,3-2-3,4 1-3,-1-1-2,7-3-1,-2-4 3,2-3-2,3 0 3,4-2-3,2 0 0,-2-9-6,7 2 7,-3-4-2,11-4-7,-11-2 3,2-1-1,-1-7-3,1 3 6,1-9-5,1 0 4,-6-2-6,-2-3 3,-3-1-2,3-3-1,-6 0 5,-4-4-2,2-4-1,-2 1-1,-3 0 2,2 2-1,-1 1 4,-1 3 1,-2 9 11,0 6 5,0 0 2,0 4-11,0 5 3,0 2-2,0 0 3,-2 18 2,2 1 13,-3 10-4,-1 6-3,-1 10-1,0 3 2,1 3-1,-1 1-8,1-2 6,-1 0 1,0-2-7,-5 3 1,4-4-2,0-2-7,1-9 6,1-1-6,4-2-2,-6-1 5,3-1-5,2-5-1,1-1 16,0-6-18,4-2-4,-1-5 9,0-1-5,1 1 2,1-7-3,-1 4 5,4-5-5,2-1 3,0-2-3,-1-1 0,5-3-6,-1-2 2,5-7-1,-3 0 0,1-2-7,-4 0 2,4-9-15,-8 6 7,2-7 0,-3-1 3,-2 1 0,-3 6 3,-2-3-1,-2-3 0,-5-1 0,2 7-3,-5 3 8,2-2 1,-2 3-2,-2-2-4,6 2 9,-2 4-10,1 2 2,3 0 5,1 0-2,0 3-2,5-1 5,2 0-1,-1 0 2,6 0-3,7-3 4,8-5-7,-1 1 7,-3 6-9,10-2-4,-1 1-15,-1-4-13,-1 2-19,0 4-22,-5 1-27,-2 1-22,-2 0-30,1-2-39,0 2-44,0 2-196,-6 2-475,5-3 210</inkml:trace>
  <inkml:trace contextRef="#ctx0" brushRef="#br0" timeOffset="24645.2951">21229 16109 166,'0'0'154,"11"-18"-2,-4 7-13,5-3-2,1-2-7,-1 0-9,6-6-12,1 0-3,-2-5-11,1 1-4,0-3-6,-2 0-6,0 0-8,-1-5-3,3-9-5,-7 11 0,-2 0-7,4 2 1,-8 0 2,2 12 6,-5 2-1,2 6-7,-3 2-3,3 5-7,-4 0-1,0 3-5,0 0 1,-14 21-5,1 1-2,1 6-1,-1 5 2,1-2-7,5 4-3,-1-2-2,3 0 1,0-5-4,2 3 0,3-6-5,0 1 0,4-9-2,1-2-1,-1-3-7,4 2 3,2-6-8,-1-1-3,2-5-3,3 1-7,2-3-9,1-3-2,0-4 1,2 0 0,-3-5-2,5-5 6,-5 4-3,0-6 0,2-1 3,-2-2 0,-4 1 0,-2 6 6,-2 0 0,0 4 6,-2 2 1,-3 1 7,-1 3-3,2 2 3,-4-1-2,0 4 5,0 0-2,-4 12 3,0-1-1,3 0 0,-3 5 2,-2 0-3,2 1 0,2 1 1,-1-3-1,3-3 1,0 5 1,5-5-2,-1-4 3,2 2-3,-1-3 1,3-2 2,1-1 0,4-1-2,1-1 1,1-4-2,2-1-2,-2 1 3,1-3-2,-4 0 1,1-6 2,-2 4 1,2-6-7,-5-2 5,-3 3-1,0-5-3,-4 0 1,-2 0-1,-5-2-3,-2 4 2,-1-4 0,-5 7-5,-2 0-1,2 3 1,-4 2 1,-1 4-1,2 2 0,3 2-2,-7 2-3,11 3 5,-3 0 2,3 0 4,5 0-5,2 2 3,5-2 6,2 2-8,4-2 9,5 1-3,6 1-2,7-4 3,5-1 2,6-5-3,-3 2 1,3-1 0,-1-6-3,1 2-2,-5-2 2,-2 0 4,0-3-3,-2-1-1,-9 5 2,-1 0 11,-5 0 4,0 2 11,-6 1 6,1 3 10,-3-5-13,-1 5-3,-4 0-2,0 0-5,0 0-5,0 0-1,-9 17-1,0-10 1,-1 7-2,1-3-3,0 3 2,5 1-1,-6-1-1,6 2 1,0-4-5,3 4 4,0-5-3,1-1 2,2-2-1,4 1-1,-3-3-7,7 2 2,0-2 3,2-1 0,2-2 0,-1-2-2,5 0 0,-2-3 1,3-4-2,-5 0-4,-2 1 7,-3-5-8,0 4 7,-1-6-4,0 2-1,-2-6 2,-2 1-1,-4-2-2,-4 1-2,-1-1 0,-5 2 0,-2 1 1,-3 1-4,-3 6 1,-9-4-3,9 7 1,-2 0-3,-2 4 4,1-1 2,4 6-4,1-2-2,4 0-4,4 4-1,1-3-2,6 1 5,1 0-4,3 3 5,3-1-6,8 2 3,4-1-3,14 0-1,-4-4-4,4 1 2,3-4 4,1 2-4,0-5-2,-1-1 5,-1-1 2,1-3 0,-6-3-1,-1 2 6,-2-5-1,-8 2 2,5-7-4,-8 4 4,3-7 0,-3-3 3,-2 0-3,-4-4 3,4 0 1,-8-1 1,0-1-1,-1 1 0,-1 2 5,-2 2-3,-1 7 5,0 9 4,0-2-3,-1 2-4,2 2 8,-1 7-8,0 0 3,0 0 2,-8 17 12,-1 9-4,3 4 7,-6 6 2,0 18 5,0 0 0,-1 2 1,-3-2-2,0-1 1,0 0 6,2 0 15,3 1-2,-4-1 5,4-3 10,-2-5-1,3 3-2,3-15 6,1 0-6,-2-2-3,2-4-3,-2-3-3,3-5-4,1 0 1,-1-1-3,1-5-2,3-2-6,-3-2-6,4-2-1,-4 1 20,4-5 0,0 1 5,0-4-4,0 0 8,0 0-14,0 0-4,0-21 2,4 5-12,1-2 3,-1 0-10,5-8 17,-3-6-13,2-1 1,1-2-1,8-11-11,-3-2 0,2 2-2,-4 12-1,4 2 0,1 1 12,1 0-12,11-11-3,-11 14 1,5 4-1,3 0-2,-2 3-3,4 3 4,2 4-3,4 6-5,-5-2-2,6 7 6,-6 2 4,2 5-22,-5 4 19,-6 1-2,-3 3 10,-2 3-13,-6-1-2,-5 3 6,-6 0-4,-4 2-3,-5-3 4,-2 0 0,-10 2-6,-5-4 3,-3 1 2,-1-6-5,-1 3-20,-3-3 23,0-1-8,-2-7-19,6 0-13,-1-1-21,2-2-16,11-1-19,1 1-25,2-4-24,4 2-21,3-1-39,2 3-42,3-5-50,2 2-179,3 5-519,3-10 230</inkml:trace>
  <inkml:trace contextRef="#ctx0" brushRef="#br0" timeOffset="27139.9697">18479 17624 81,'-9'0'126,"9"0"4,0 0-12,-9 0 5,9 0-10,-6-1 1,6 1 2,0 0-10,-9 1 4,9-1-6,-5 1-5,5-1 5,-8 0-15,8 0 4,-4 3-9,4-3-7,0 0-5,-8 1-5,8-1-4,0 0-8,0 0-7,0 0-1,0 0-1,0 0-11,0 0-1,0 0 2,0 0-5,0 0 5,25 5-6,-10-1-5,5-1 1,8 1-4,3-2-1,4 3 1,7-5-8,8 0 3,8 6 5,4-4-1,0-2-2,27 3 10,-25-4-7,2 0 0,1 1 1,24-8-6,-25 6 2,-5 3-5,6-2 0,-1 0 0,-1 3 4,1-2-10,-6-2 4,-2 0-2,-4 2-2,-1 0 1,-18-1-1,1-1 0,0 4 0,-3-4-2,-6 0-5,1 2 6,-9 0 0,-1-2-3,-4 3 3,-1-1-5,-5 0 2,-8 0 2,12-1-2,-8-2-2,-4 3 4,10-2-1,-10 2 6,0 0-13,11 0 17,-11 0-2,0 0 6,0 0-3,6-3-4,-6 3-2,0 0 3,0 0-5,0 0-5,0 0 1,0 0-3,0 0-6,0 0 0,0 0-9,0 0-6,0 0-10,0 0-17,0 0-7,0 0-10,0 0-20,0 0-9,0 0-28,0 0-33,0 0-36,0 0-171,0 0-390,0 0 173</inkml:trace>
  <inkml:trace contextRef="#ctx0" brushRef="#br0" timeOffset="28861.1351">4421 6401 109,'-3'-2'203,"3"2"-7,-1-5-8,-2 3-9,3 2-13,-1-5-8,1 5-16,0-5-11,0 5-7,4-3-9,-4-1-8,0 4-5,4-5-6,-3 2-8,3 1-2,-4 2-4,1-6 0,-1 6 2,3-5-6,-2 1 0,3 2-3,-4 2-10,1-4 5,-1 4-6,4-6 1,-4 6 0,0-2 3,0 2-3,0 0 2,1-5-4,-1 5-3,0 0-8,0 0 0,0 0-8,0 0-2,0 0-5,0 0-4,0 0 0,0 0-6,0 0-5,0 0 3,0 0 12,3 14-13,-2-9 5,2 4 5,-3-1 3,2 2-6,1 1-3,-2-2-3,2 2 15,0-1-18,-1 0 0,0-2-4,2 1 2,-2-2-4,0 0 6,-1-2 1,2 1 4,-1-2-9,3-1 16,-2-1-12,6 0 6,-9-2-3,18-4-13,0-6 6,3-5-6,9-4 0,12-9-16,0-5-15,7-3-37,-5-5-25,5 0-32,-4-1-30,2-1-33,-6 1-26,-2 6-19,-12 12-7,-1 3-11,-3 1-28,-10 10-163,-2 1-464,1 2 205</inkml:trace>
  <inkml:trace contextRef="#ctx0" brushRef="#br0" timeOffset="29588.8303">4468 7241 95,'-4'-5'141,"2"-2"3,0 2-4,-1-4 4,0 1 12,3-2-11,-1 3-4,1 1 8,0-1-8,0 0 5,-3 0-2,1 1 3,2-1-3,0 3-4,0-1-2,0 5-13,0-7-4,0 7-9,0-2-16,0 2-5,0 0-5,0 0-5,0 0 1,0 0 1,0 0-4,5 13-2,-1-8 1,1 4 6,0-1-18,-2 0-6,3 2-1,-4 0-3,3-2-10,-3 1 1,3 0 6,0 1-13,-5-5 8,5 3-14,-3-3 2,0-1 2,2 3-3,-2-4 2,-2 1 0,1-1 5,1 1-16,-2-4 10,4 4 3,-4-4 6,0 0-10,6 0 5,-6 0 4,13-8-15,-1 1 6,12-10-6,6-1-10,1-3 9,9-9-8,0-1 2,-1 0-19,-9 10-1,1-2-11,0 2-17,-3-1-2,0 4-9,-5 4-12,-7 0-13,0 3 1,-1 0-22,-5 1-16,0 6-6,-2 1-16,-4-4-21,1 7-30,0-2-30,-2 0-30,-3 2-20,2-4-241,-2 4-534,0 0 237</inkml:trace>
  <inkml:trace contextRef="#ctx0" brushRef="#br0" timeOffset="30332.1186">4460 8104 59,'-3'-12'165,"-1"-1"-1,-1 3 2,1-1 3,1 4-10,-1-2-10,2 3-1,-2-1 0,4 5-1,-1-3-11,-2 1-3,3 0-5,0 4-5,0-7-6,0 7-7,0 0-6,3-1 4,-3 1 4,0 0 6,10 8-9,-6-4-5,5 2-12,-5 2 6,7-1-19,-3 3 5,-1-3-19,0 2-3,0 0 0,0 1 1,-3-4-14,1 4-3,-1-6-3,1 5-5,-4-3-5,3-1 4,0 0-4,-2-2 1,-1 1-4,1-1 10,0-2-6,2 0 4,-4-1-1,10-1-7,0-3-1,5-4 4,11-8-11,-1-4 4,3-1-12,0-4 6,15-7-9,-5-1 3,-5 12 1,-5-3 1,0 3-10,3 1 0,-3 3 4,-5 2-2,-4 4-5,-2-1 3,-4 3 0,-1 2-3,-3-2-7,1 5-5,-1-1-3,-4 1-14,-1 1-4,0 1-16,1 1-18,-5 1-18,5-1-19,-5 1-31,0 0-34,0 0-29,0 0-29,0 0-16,0 0-44,0 0-156,-18 5-475,11-1 210</inkml:trace>
  <inkml:trace contextRef="#ctx0" brushRef="#br0" timeOffset="30945.5967">4378 9022 72,'0'0'179,"0"0"-14,0 0-9,0 0-1,0 0-7,0 0 3,0 0-5,0 0 2,0 0-5,2-14 1,-1 11-9,-1 0 1,0 3 4,3-3-15,-3 3-4,0 0-9,0 0 1,2-5-11,-2 5-4,0 0-5,0 0-2,0 0-6,0 0-2,0 0 6,0 0-2,0 0 7,4 13 4,-3-3 1,3-1-1,-2 7 1,1 2-10,-1 3-3,0-3 6,2 2-10,-4 5 3,4-7-21,-3 3 0,0-5-2,-1 0-6,3-3-7,-3-2-1,1-1-3,-1-3-2,0-2-7,0-1 3,3 1-8,2-2-2,-1-2-3,-4-1 6,18-6-14,-4-2 3,5-3-6,4-6-1,4-1 9,-3 0-7,2 1-10,-2-2 6,-1 2-4,9-1-4,-9 3 2,-9 2 1,5 1 3,-6 2-8,1-1-1,2 5 6,-6 1-7,-1-4 2,0 4 6,-2-2-5,0 4 5,-1-1-7,-4 3 0,2-1 1,1-1 1,-5 3 5,3-3-5,-3 3 1,5-4-2,-5 4-9,4-2 10,-4 2-7,0 0 2,0 0-3,0 0 1,0 0 6,0 0-3,5-3-6,-5 3-3,0 0-3,0 0-7,0 0-18,0 0-8,0 0-25,0 0-19,0 0-23,0 0-30,0 0-37,0 0-48,0 0-38,0 0-40,1-3-266,-1 3-619,1-7 274</inkml:trace>
  <inkml:trace contextRef="#ctx0" brushRef="#br0" timeOffset="36135.6205">14276 5100 54,'0'0'133,"15"-4"-13,-3 3-14,10-2-10,6-1-13,5-2-1,8 3-10,12-1-2,3-1-8,3 1-7,1 1 1,5-1-3,1-1-1,25 3-11,-26 0 4,0-3-3,29-5 8,-3 7 0,-25-2 0,30-5 2,-3 7-4,-28-4-3,32-2 6,-6 4-3,-27 0 2,29-4 4,1 1 1,-29-1 8,32-2-5,-1-3 1,6 2-3,-2 3-18,-1-8-12,5 3 7,-5 1-6,0 5-1,6-6 1,-7 2-1,2 4-6,3-1 5,-6 1-6,-2 2-1,-6 0-4,-27 2-1,4 2-3,25-1 2,-29-1-1,1-2 1,-7 2-6,0 4 2,-1-4 3,-16 1-3,-2 3-2,-2-1-5,-1-1 6,-2 0-3,-8 2-2,0-5 1,-5 2 0,-2 1-3,-3-1 4,-2 1-3,-1 1-1,-1-3 0,-2 4-3,-1-1-13,-1 1-10,-6 0-16,6-3-29,-6 3-45,5 0-26,-5 0-30,0 0-136,0 0-332,-24 1 147</inkml:trace>
  <inkml:trace contextRef="#ctx0" brushRef="#br0" timeOffset="36774.1628">14705 6128 109,'-7'0'158,"3"-1"-11,-3-1-5,7 2-17,-7 0-10,7 0-13,0 0-4,0 0-10,0 0-9,34-5 9,-11 5-1,12-7 2,16 5-3,3 1-2,3-4 3,4 4-7,0-4-3,33 5-1,-26-2-1,27-1-6,2 2 2,0 0-4,5-2-5,-2 0 2,-5 4-7,2 0-3,2-1-1,-3 3-3,0-2 0,1 0-4,0 2-4,-1-3-3,1-2-4,-4 4-3,-1-4-2,0-3 0,-1 5-2,-1-5-5,2 0 0,0-2-6,-2 2 0,-23-2-4,24 0 4,-29 2-3,-4-2-4,6 2 4,-3-5-4,-5 1-4,4 1 4,-10 2 5,-13-2-10,-3 3-1,2-2 0,-7 1-2,-4 0 0,-4 1 1,-7 2-2,-4 0-2,1-1-2,-4 1-9,-3-1-25,-1 1-15,-3-2-34,-2 0-15,-1 1-13,-3-1-20,-6 2-22,1-1-12,-7-2-7,-3 2-166,-12-2-368,1 2 163</inkml:trace>
  <inkml:trace contextRef="#ctx0" brushRef="#br0" timeOffset="37296.383">15737 4971 76,'1'-8'109,"1"2"8,-1-1-6,2-1-6,-2 4-2,1-2-6,0 2 7,-1 0-11,0-2-10,2 1 0,-3 5-13,0 0-11,0 0 4,0 0-4,0 22-2,-1-2 7,-1 5-2,-2 9 8,2 1-3,-1 13 4,-2 7 7,3 4 1,-1 22 9,3-22 1,-3-1-2,3 26-4,-2-28-1,1-2 1,1-3-3,0 2-3,0-6-5,0-13-2,-5 1-4,5-1-10,0-5-1,-2 2-7,1-4 0,2 0-7,1 1 0,-2-10-2,2 1-2,-2-2-7,0-3-6,3-2-2,-3 0 0,1-2-10,-1-3-9,0-2-15,1 0-12,0 0-16,-1 0-23,0-5-32,0 0-46,0 0-33,0 0-32,17-10-37,-9 3-131,6-5-403,1 0 179</inkml:trace>
  <inkml:trace contextRef="#ctx0" brushRef="#br0" timeOffset="37944.3763">16764 4761 15,'0'-4'100,"0"-1"-4,2-1 2,-2 2 6,0-2 4,0 4 2,2-3 10,-2 5-5,0-8 0,2 4 5,-2 4-12,0-3-6,0 3-8,0-4-7,0 4-8,0 0-9,0 0-4,0 0-8,0 0-5,0 0-2,3 10 0,-1 2 15,-1 7 2,2 8 4,-2 4 4,2 15 7,-2 1-3,-1 0 8,-3 4-6,3-1 1,-5 2 5,4 3 2,-3 2 1,-1-2-4,5 0-5,0-1-10,0-4 0,2 1-6,0-2-3,-1-1 3,0-11-4,3 11 6,1-14-3,-1 1-1,4-1-2,-2-2-5,-2-3-10,-1 0-1,2-1-6,-2-3 1,-1-1-13,-4-6 7,5 2-5,-4-4 4,-1-6-6,4 4-3,-2-2-4,1-2 2,-1 0-7,0-1 0,0-2-6,2 0 3,-2 0-4,2 1-4,-1-5 6,0 3-14,1-2-14,-2-4-8,1 5-30,-1-5-8,5 4-12,-5-4-26,0 0-26,13-2-32,-13 2-36,19-7-38,-4-3-47,3-1-207,5-3-527,0-2 234</inkml:trace>
  <inkml:trace contextRef="#ctx0" brushRef="#br0" timeOffset="38531.1968">17758 4691 84,'0'-6'149,"0"6"-6,0-5-15,0 5-6,0 0-7,0 0-8,2-5-8,-2 5-7,0 0-9,0 0 0,0 0 2,0 0 1,0 0 13,4 18-1,0-11-5,-2 6 3,3 2 3,-1 3 1,1 10 2,-1 2 4,-2 4 2,8 12-1,0 0 3,-10 4-3,2 4 0,2-1 1,6 6-2,-1 23 0,0-24-6,1 2-3,-1 22 0,-2-26-10,1 5-4,-2-6 3,-2-1-12,1 1-1,-3-7-7,2-1-14,0-11 7,-1-2-5,-3-3 2,0 0-17,1-4 7,2 0-2,-5-10 1,1 0-7,0-3 1,1-2-4,-3-3-1,4 2-7,-1-5 11,-1-1-15,2 1-3,-1-1 8,0-5 2,-1 5 2,1-5-15,1 6-7,-1-6-15,0 0-41,0 0-41,0 0-41,4-16-46,-2 8-56,2-1-62,-1-3-63,-2 0-185,1 0-585,-2-5 258</inkml:trace>
  <inkml:trace contextRef="#ctx0" brushRef="#br0" timeOffset="41370.3915">16165 4129 1,'3'-2'54,"-3"2"1,0 0-11,5-3-1,-5 3-4,3-2-7,-3 2 3,0 0-10,0 0 1,0 0-2,0 0-2,10 1-3,-10-1 1,0 0 2,3 4-3,-3-4-1,4 1 7,-4-1-4,1 4-6,-1-4 7,4 2-7,-4-2 1,4 3 0,-4-3-3,1 2 4,-1-2 0,2 3 1,-2-3-5,3 4 3,-3-4-3,1 4 12,2-1-15,-3-3 6,0 5 4,0-5 4,0 0 1,2 2-5,-2-2 7,0 0 8,0 0 8,0 0-5,0 0 15,2 3-6,-2-3 6,0 0 12,0 0-4,0 0-7,0 0-5,0 0-4,0 0-2,0-14-2,0 11-6,2-3 5,-1 0-6,1 1-3,-2 0 3,3-2-3,-3 1 8,0 0-4,3-1-2,-3 2 1,0 1-3,-3-2-1,3 1-4,-1 2-3,1-1-7,0 4 4,-7-7-6,5 5-2,2 2-2,-9-3-6,9 3-2,-12 3 4,6-3-2,-3 9-1,-2 1 1,-4 2-1,1 2-1,2 2 2,2 1-1,-1-1 2,3 2 0,2-3-3,-2 7 5,3-8-10,2 3 7,0-4 1,0 2-4,2-3 0,1-2 0,1 1 4,2-1-2,2 0-3,0-3 6,0 1-4,5-1 0,-1-1 2,3 0 1,1-2-2,-2 1-5,3-3 5,3 6-6,-3-4 6,-1 0-6,-1 1 1,-1-1 1,-2 3 1,-2-2-3,2 1 0,-5 0-1,-3 1 3,0-1-2,-1 1-4,-1 2 5,-2 2-8,-3-2 9,-4 0-1,0 0-4,-5 2 8,-1-5-4,5 0-1,-3-1 4,-3 1 2,4-1-4,1-2 1,-1 1 3,1-4-5,2 0 5,0 1-6,-2 1-4,6-2-2,-2-2-8,2 1-6,-2 1-5,4-2-14,4 2-25,-5-7-23,5 7-25,1-5-17,2 0-23,-2 1-82,3-1-256,5 0 113</inkml:trace>
  <inkml:trace contextRef="#ctx0" brushRef="#br0" timeOffset="41699.1308">16420 4334 71,'0'-4'182,"0"2"-16,0 2-12,1-5-9,-1 5-21,0 0-10,0 0-16,0 0-10,0 0-4,-4 11-2,1 4-1,-3 4-4,0 1 5,-2 5-10,-2 3-3,3 1-3,2 0-3,0 1-3,-1-3-11,1 1 0,3-4-5,1 0-1,0-5-7,0-3 2,-1-3-5,2 0-5,-1-4 3,1-1-2,-4-1-4,4-3-2,0 2-1,0-4 3,0-2 2,-1 6 0,1-6 4,0 5-2,0-5-2,-3 3-4,3-3 1,0 0-5,2 3-3,-2-3-4,0 0 1,0 0-4,0 0-14,0 0-30,-6-10-27,6 10-31,-2-2-42,2 2-36,0-9-181,-3 7-381,7-4 169</inkml:trace>
  <inkml:trace contextRef="#ctx0" brushRef="#br0" timeOffset="43318.1049">17518 4012 57,'0'0'83,"0"0"-1,0 0-9,0 0-3,0 0-6,0 0-2,0 0-10,0 0-3,0 0 3,0 0-6,0 0 10,0 0-6,0 0-3,0 0-9,0 0 12,0 0 4,0 0-4,0 0-10,0 0 22,0 0 10,0 0 9,0 0 5,0 0-2,0 0-3,0 0-6,0 0-2,0 0-8,0 0-5,0 0 0,3-7-11,-1 2-4,-2 1-3,2-2-6,-2 0-5,2 1-8,-2-1 8,0 0-7,2 1 2,-2-1-9,-2 2 0,4-3 3,-2 3-6,-2 1 8,-2-4-7,2 4-5,-1 0 0,-4 2-6,0 0-3,1-1 2,-3 2-1,-2 0 2,0 0 0,1 3 0,-3-1-2,2 3 2,-6 2-2,4 3-1,-2 2 4,5-5 2,-4 7-4,2 0-3,3-1-1,-1 4 2,1-4-2,3 3 0,1 1 1,0 0 3,2 0-5,-1-5 0,0 3 4,4-4 0,0 0-2,0 1 0,2 0 3,0-3-1,0-1-1,3 1 2,-2-1 0,3-2 2,-3 2-6,1-3 5,0-1-3,6 0 1,-5-1 1,0-1-1,3-1 1,0-1 2,-1 1 2,5 1-6,-2-2 2,0 2 0,1-2-4,-2 0 8,-1 0-4,0 0-6,-3 0 4,-5 0-3,11 0 7,-4 3-5,-2-1 2,2 1-4,-3 1 2,0 2-2,-1-1 1,1 2 1,-1-1-3,-3 4 6,0 1-3,0-2 0,-3 3-2,-1-3 0,1 0 3,-3 0 2,-1 0-6,-3 2 2,-3-3 2,-2 1-1,-1-1 4,-1-3-7,-3-2 4,0 3-4,0-3 4,6 2-1,-2-4 1,0 0 4,2-2-4,3 0 0,0 0 4,1-3-1,3 4-6,-2-5 4,1 0-5,1 3 0,3-3-1,-2 0 5,3 1 2,0-1-9,0-1 1,1 5-5,-1-3 1,3 4 4,-4-7-5,4 7-1,-1-2-7,1 2-22,0 0-14,0 0-6,0 0-8,0 0-17,0 0-19,0 0-15,10 10-21,-6-7-25,1 1-87,1 1-272,0-1 120</inkml:trace>
  <inkml:trace contextRef="#ctx0" brushRef="#br0" timeOffset="43795.9632">17662 4337 109,'0'-5'137,"-3"-2"-12,6 3-4,-2-1-7,0 0 0,-1 0-5,0 5-5,2-7-1,-2 4-17,1-1-7,-1 4-11,0 0-6,0 0-7,0 0-6,-1 19 5,-2-2 0,-4 7 0,0 5-2,2 1-1,-3 4-1,-1 10 2,1-12-2,6-1-4,-5 1 1,1-3 3,1 0-10,1-3 2,0 2-8,0-9 1,3 0-5,-3-4-2,4-1-2,0-3-4,0-5 3,-1 2-8,-2-1 1,3-3 6,0 1-1,0 0 3,0-5-4,-2 4 3,0-1 0,2-3 1,0 0-6,2 5 2,-2-5-7,0 0-26,0 0-39,0 0-44,0 0-45,0 0-43,-13-9-162,9 6-373,0 1 164</inkml:trace>
  <inkml:trace contextRef="#ctx0" brushRef="#br0" timeOffset="83499.1081">19527 15332 96,'-2'-2'120,"2"2"-15,0 0 4,0 0 4,0 0-13,0 0-3,0 0 6,-2-4-14,2 4-2,0 0 5,0 0-4,0 0-2,0 0-1,0 0 3,0 0 1,0 0 14,0 0-2,0 0-5,0-4-4,2-2-3,0 3-4,-2-1-10,0-1-5,4-3-10,-3 0 1,7-1-3,-3-3-6,1 3-2,3-2-3,0 1-7,-2 2 5,3 2-7,-2-1-20,1 2 3,1 1-8,-3 4-5,4 1 0,-5 6 2,4 1 0,-2 2 0,-2 4 2,0 10-1,-3-4 3,4 7-4,-7-2 6,0-2-3,-3-2-1,-2-1 0,1-2-2,-1-2 3,1-6-6,-1 1 5,1-3-1,2-1-1,-1-3 5,-2 1-1,4-1 5,-3-3-6,4-1 4,0 0-2,-3-11-1,3 3-9,4-3 6,-1-3-3,4-3 0,0 2 0,2-2 0,5-8-2,-5 6-1,4 5 0,4-10-2,-4 9-2,3 5 4,0-5-6,1 8 5,-7 1-1,3 5-1,-4-2-1,0 6-1,1 1-1,-2 4 0,-1 1 3,0 6 0,-3 1 9,-2 3-10,-2 7 1,0-2 1,-1-5-2,-2 0-7,2-2-14,-3 0-17,0 0-24,2-6-29,-1 3-21,1-4-30,0-4-21,2 0-16,2-1-19,0-2-8,1-2-124,-3-1-356,0 0 158</inkml:trace>
  <inkml:trace contextRef="#ctx0" brushRef="#br0" timeOffset="84238.314">20006 15288 138,'3'-2'133,"-3"2"-7,4-3 12,-4 3-8,0 0-10,0 0 0,0 0-13,6 12-5,-2-7-6,0 0-11,0-1-3,3-1-5,0 0-4,-3 0-1,3 2-2,1-3-10,3-2 7,0 0-9,1-2 5,-1-3-4,-1 1 3,3-1-3,-1-2 3,2-1-7,-5-3-5,0 3 3,-3-5-2,2 5 1,0-1 3,-7 0 1,3-2-4,-4 2-7,-1 5-3,-2-1-4,-1-1 4,3 4-13,-8 1-1,0 2-3,-1 2-6,-8 6-2,3 1-2,-6 9-3,5-6-1,-3 8 4,5-4-5,3 0-1,4 0 0,1 2-4,2-6 2,6 3 2,-2-3-4,4-1 4,0-1-3,0-1-2,5-3 6,2 1-7,3-4-1,5 1 2,-2-4-2,8-2 4,-7-1-6,10-5 8,-7 2-5,-3-4 1,11-2-3,-2-3-2,-6-1 6,0-2 0,2-1 1,-4 2-1,0-1 11,-2 2 7,-7 4 6,-2 1 9,-3 1 2,4 4 2,-4 0-6,-1 0-6,-4 5-3,4-2-1,-4 2 0,0 0-1,0 0 0,-16 20-2,10-10-2,-3 4-3,4 4 4,-3-3-6,0 1 2,2 1-9,2-6 5,3 5-6,-1-5 2,2 0 4,-2 0-1,2-2-6,2-1 0,0-1 0,-2-2-2,0 1 5,1-2-1,3-1-1,-4-3-2,10 1 7,-10-1-4,13-5 0,-1-2-3,3-3 0,-1-1 0,8-7-1,-6 8-2,-1-1 1,-4 3 1,0 1-8,-2 1 8,1 2-8,0 0 4,-3 3-2,-7 1 0,13 5 3,-7-1 0,2 4 2,-3 1 3,-1 2 2,3 3 3,1 0-6,0-2 7,-3 3-2,3-5 0,2 2-1,-2-6-5,1 3 7,2-4 1,-2-1 1,5-3-1,0-1-3,3-2 3,0-5 7,2-2 1,-5-1 4,4-1 3,-4-4 4,0-1 3,1-5 6,-6 4-3,1-6-5,-1 1-5,-7-6 1,0 9-10,-4-2 6,0 1-7,-2-6 0,-2 9-5,-4-1-5,-6-3-14,5 6-5,-6 0-11,1 5-12,0-1-18,-4 5-16,2-1-21,-1 6-21,-2 1-26,5 3-24,-1 2-39,2 4-48,-2-1-41,3 0-200,0 2-528,6-3 234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8:08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13486 5975 87,'2'-6'96,"-2"6"-11,5-3-1,0 1-12,3-1 5,4 2-5,0-1 7,7-3-5,3 1-4,6 2-2,3-1-2,3-2 6,6 2-3,12-1-6,0 1-4,1 1 7,6 0-11,0-2-4,0 0-1,3 0-6,3 0-6,-1-2 3,33-2 6,-4 1-1,-25 2-2,26-3-1,2 0 13,-2 0 0,1 3-6,-2-1-4,-1-1-1,-1 3-6,-25 0 4,32-1-3,-3 0-8,1 0 2,1 1 0,-5 1-7,1-2-5,-2 0-2,-24 0-2,29-2 4,2 0 0,-2 0-4,-1 2-2,3 0-2,0-5-3,-2 5-1,2 1 1,1-4-2,3-1 2,0 4-3,0 1 6,2-2-2,-5 1-3,-3-1 2,-2 6 1,-5-3 1,-25 2 4,29-3 2,-30 1-4,28 6-1,-28-6 2,1 2 0,29-2-3,-29 3-1,27-1 4,-30 0-3,5-5-2,-4 6-1,30-3 2,-30 0 1,3 0-5,24-2 2,-25 5-2,27 0 0,-28-3 6,27 4-2,-27-4-1,-2-2 2,0 2 9,1 3-3,2 0 5,-4-1-4,-6 0-1,-2 1-4,-14-3-1,2 1 0,-1 0 0,0-3-5,13 2 3,-1-1-5,-15 1 1,4-1-3,-1-1 2,12 2-2,-15 0 1,5 1-2,-7-1-2,-2 1 2,2-1 0,-4 2-1,-7-2 0,-6 3-2,5-3 0,-11 3-3,-1 0-1,-5-2-8,2 2-19,-7 0-19,0 0-28,0 0-29,0 0-24,0 0-25,0 0-38,-33-7-186,-1 7-410,-8 3 182</inkml:trace>
  <inkml:trace contextRef="#ctx0" brushRef="#br0" timeOffset="706.1389">14035 6934 10,'-20'2'134,"-1"-2"6,8 2-2,2 0-1,2-2 16,1 0-11,3 0-7,0-4-12,5 4-6,0 0-9,0 0-13,0 0-7,0 0-2,32-4 2,3 3-5,0-2 1,19-1-2,7-3-3,29 0-4,-32 1-2,38-3 0,2 1-2,0-2-4,7 11 2,2-12 0,0 5-1,3-1 0,9 2-5,1-3 0,7 6-4,-1 1 0,3 0-5,-3 5-7,-4-6-5,3 0 7,-3 2-7,1 2-8,1-5-1,-6 5-5,0 1-5,-7-6-2,1 2-1,-11-2 7,7-2-6,3 5-2,-4-4-6,-5-1 2,-4-3 1,0 0-6,-4 0 0,-2 2-1,0-5-1,0 3 1,0-1-4,0 1 4,-26 3-7,32 1 1,-7-2 3,-25 2-1,33-3 0,-36 7 1,31-6 12,-29 4-10,0-2 0,-1 4-3,-3-3 1,-2 1 0,-1-3-4,-19 3 7,15 0-2,-16 0-10,2-2 7,-4 0-1,2 0 1,-1 0-4,-2-1 3,-3 4-3,-2-3-1,-7 1-5,-4 2 3,-1-2 0,-4-1-2,-2 6-1,-5-4 2,1 1-2,0-1-4,-3 2-11,-5 0-4,9-5-18,-5 3-21,-4 2-26,5-3-20,-5 3-36,-3-5-15,3 5-22,-14-4-25,1 1-205,-3-2-447,-13-1 198</inkml:trace>
  <inkml:trace contextRef="#ctx0" brushRef="#br0" timeOffset="1368.1289">15350 6071 67,'0'-4'124,"0"4"8,0-8-11,0 4 0,3-1-3,-2-2-6,-1 2-4,2-2-4,-2 0 2,2 0-3,0 0 4,-2 4-5,0-4 3,5 2-4,-5 0 0,0 1-6,1-1-2,-1 5-9,0-6-7,0 6-4,0 0-6,0 0-11,0 0-7,0 0-2,0 0-1,-3 15 2,0-1-3,-1 7 5,-2 7 0,3 1-2,-2 3-3,1-1-2,2 2 0,-6 2-4,0-2 0,5 1 3,-1-3-5,0 3 3,3 0 4,-1 0 4,0-2-3,2 2-2,1 2 0,-2-5-6,-2 4 1,3-2 1,0-4-6,2 2 1,-6-3-4,4-2-3,-3 0-3,1 1-3,1-8 2,-2 9-1,2-10-8,-1-1 4,0-5 8,2 1-17,-3-3 12,5 1-9,-4-4-3,2 4-4,-2-5 2,2 2 0,0-4 2,0 1-5,0 1-1,-2-1 4,2-3-3,0-2 2,2 7-4,-4-3-2,2-4 6,0 5-2,0-5-3,0 0-1,0 3 1,0-3-2,-1 5 6,1-5-5,-1 4-1,1-4-3,0 0-3,1 5-13,-1-5-21,0 3-25,0-3-24,0 0-22,0 0-23,0 0-27,0 0-48,0 0-31,0 0-198,-1-13-474,3 5 210</inkml:trace>
  <inkml:trace contextRef="#ctx0" brushRef="#br0" timeOffset="2003.5903">15696 6234 50,'-5'-2'180,"1"-1"-5,4 3-13,-6 0-6,6 0-18,0 0 9,-4-3-18,4 3-5,0 0-3,0 0-1,0 0-8,7-6-5,-5 3-4,6-4-7,3 1-4,2-3-6,4-2 0,5-4-1,0-4-9,1 1-3,-3 2-2,0-1 5,-3 4-3,-5 1 4,0 0 1,-3 3-2,-1-1-3,0 5-2,-3 0-4,-2 1-8,0 1-3,-1 1-8,-2 2-5,0 0 0,0 0-11,-4 21-1,-1 4-2,-5 2-1,0 4-2,1 3-7,-4 11 1,5-10 22,2 0-8,-1-2-1,0 2 0,3-4-5,0 1-5,-1-4 0,1-2 0,0 0-6,4-7 0,-1-2 8,-1-2-13,2-4-4,0 0 2,-3-2-2,0-2 4,3-2-3,0 1 0,-1-2 0,1-1-4,0-3 5,0 5-8,0-5 5,-3 3-7,3-3 1,-6 1 4,6-1-8,0 0-2,-13-2 2,13 2-1,-13 0 8,7-2-8,-2 2-6,0-1 4,-1 1-3,1 1-1,0-1 5,-2 3-2,3-2-1,0-1 2,-1 0-4,8 0 3,-10 3 0,10-3-6,-5 0 8,5 0-3,0 0 2,0 0 3,0 0 3,0 0-2,20 4-2,-7-4-1,9-1 0,5-2 4,1 0 1,1-3 0,3 3-2,3-3 3,-1-1-5,0 2 1,-2-1-9,-2 0-2,-11 4-8,-1-1-7,-4 1-4,0 0-1,-2 0-8,-6-1-9,1 2-16,-2 0-10,0-2-21,-1 1-22,-2 0-16,1-1-11,-3 3-29,4-5-14,-4 0-13,1 2-22,-1 3-123,3-9-376,-1 3 167</inkml:trace>
  <inkml:trace contextRef="#ctx0" brushRef="#br0" timeOffset="2342.0729">16482 5814 128,'0'-5'211,"-2"-3"-18,2 3-18,-2 1-18,2 4-16,0 0-11,0 0-1,-3 14-4,-1 5-3,-2 10 1,-4 3-9,1 2-10,0 16-4,0 1-7,-2-1-4,3-1-2,4 2 9,2-1-8,-2 2-2,-1 1 5,0-5-2,2 0-1,0-3-1,-1-9-4,1 0-2,-1-1-7,0-2 2,3 1-7,-4-4-10,-1-1 3,2-1-12,0-2-6,0 1-4,3-8 1,0 1-5,-2-8 0,2-1-6,-1-1-3,4-2-7,-4-1-3,1-1-5,0-2-3,1 1-10,0-5-22,0 0-31,0 0-28,0 0-29,4-17-36,1 5-51,4-4-34,6-7-43,-1-3-157,8-2-467,-1-3 206</inkml:trace>
  <inkml:trace contextRef="#ctx0" brushRef="#br0" timeOffset="2953.5557">16814 6234 55,'-2'-5'199,"-1"2"-11,0-1 0,1 2-6,1-3-3,0-1-8,-1 2-7,2 4-2,0-9-9,0 4-12,2 0-14,2-4-9,2 1-15,5-4-12,1-4-7,2 3-12,0-2-1,6-4-8,-7 6-6,10-4 0,-4 1-8,1 4 3,-5 0 5,-1 2-2,-5 0 4,5-1-3,-5 5-1,0-1 5,-3 4-6,-1 1 4,-1-2-12,-1 2-3,1-1-4,-3 0-5,-1 3-2,0 0-6,0 0 1,0 12 1,-1 1-3,-2 6-6,-2 5 2,-2 4-1,-2 4 2,4-1-3,-4 1-4,6 2-3,-3-2-2,-4-3 5,4 0-1,-1 2-4,1-2 1,1-2-5,4-8-3,-2 0 2,-1-1 0,4-1 0,-1-6 0,-1 1 3,2-2-5,-2 0 2,2-3-1,-4 0 4,4-2-5,0 0-1,0 1 1,0-6-2,-1 6 4,0-3-2,1-3-1,-3 4 4,3-4-5,-1 3 2,-2-1-2,3-2 0,-10 3 3,3-3-6,1 2 5,-3-2 1,-1 3-13,-1-1 3,-1 0 3,0 0-5,-1-1 3,0 1-4,-1 1 1,2-1 4,2 1-1,4-2 2,-2 0-3,1 1 1,0-1 4,4 0-10,3-1-2,-5 1 5,5-1-4,0 0 6,0 0 0,0 0-2,0 0 7,30-3-1,-9 0-1,11-3 0,3 0 1,-1-1-1,6 0 0,-4 0 0,3 0 1,0-3 2,0 5-1,-7-1-1,0 0-1,-5 0-2,-8 2 4,-6 3-5,-2-2-1,-3 0-11,-1-2-9,-2 1-22,2 2-26,-4-1-20,-2 0-35,4-2-29,-3 1-29,-1 1-20,1-1-38,-2-1-153,0 0-430,2 0 190</inkml:trace>
  <inkml:trace contextRef="#ctx0" brushRef="#br0" timeOffset="3347.7795">17749 5697 27,'3'-16'203,"-1"4"0,2 2-4,-2 3-12,-4 1-16,4 1-21,-2 0-18,0 5-6,0 0-11,0 0-5,0 0-5,-4 24-5,2-6-3,-3 7-4,3 1-6,-2 4-4,0 2-3,-1 4 0,-3 13-1,1 2-1,-2 0 4,4 4 0,0-1-1,-1 0 4,3-2-3,-3 1-1,0 4 2,-1-3-4,2-1-10,1-4-4,-1 1 0,2-3 1,-1-13-6,4 14 4,-2-16-15,0 1-6,2-2-3,0 1 0,2-2-4,-2-4-4,0-6-1,0-3-6,0-5-2,0-1-3,0-4 0,2 1-3,-2-2-2,-2-2 1,2 0-3,0-4-1,0 0-6,0 0 0,0 0-15,0 0-8,0 0-17,5-13-23,-4 5-22,0-4-32,1 2-29,-1-2-29,3-3-48,0-1-30,-2-1-239,-4 0-526,2 0 233</inkml:trace>
  <inkml:trace contextRef="#ctx0" brushRef="#br0" timeOffset="5952.3221">17501 14565 92,'-7'-8'184,"2"1"7,1 2 8,1-1-4,-1 2-9,0-2-6,2 3-8,-1 0-11,3-1-16,-4 2-12,4 2-15,-3-5-11,3 5-8,0 0-3,0 0 5,4 13-5,-1-9-6,-1 3 1,3 5 1,1 1-1,-4 1 1,3 2-4,-1 4 0,0-5 0,-3-3 4,0 1-5,2-2-4,-1 2-2,-2-4-4,0-3 2,2-1 6,-1 1-2,0-4 10,2 2-9,-3-4 13,7 0-8,2-4-6,8-6-7,8-11-14,20-11-4,28-21-21,6-8-20,3-2-43,9-5-35,0-7-43,4-4-49,-3 1-48,-2 8-41,-13 3-46,-28 28-290,-8 4-625,-4 4 277</inkml:trace>
  <inkml:trace contextRef="#ctx0" brushRef="#br0" timeOffset="7449.5144">15804 5400 28,'0'0'160,"0"0"-19,0 0-13,0 0-6,0 0-11,0 0-17,0 0-2,0 0 1,-2 4-11,2-4 4,0 0-10,0 0-3,0 0-2,0 0 6,0 0-2,4 3-2,-4-3 4,0 0-5,0 0 4,0 0 0,0 0-2,0 0 7,0 0-2,0 0-3,0 0-8,2-9-1,-2 9-10,0-8-1,0 3-4,0-2-6,-2 0-3,2 0-1,-2-3-5,0 5 1,-2-5-5,3 5-6,-4-4 4,4 2-7,-1 2-1,-4 2-8,2-2 2,-5 3-4,0-3-1,1 7 2,-4 0-3,-1 0-7,2 3 4,-4 3-3,-1 0 1,2 1 0,0 6 1,2-3-4,-1 1 1,3 1 14,1 0-3,2-4-1,3 3 1,0-2-7,0 3 1,3-4 0,1 0-2,0 1-2,0-2 1,1 0 1,1-2 1,6 3-4,-4-5 0,1-1 5,4 2-3,1-2 2,1-1 1,-2 0-3,2 1 2,1-1 0,-1 1 0,2-2-4,-1 3 0,-3-2 2,5 1 1,-4 1-4,-1 0 2,1 3 0,-2-1 1,-1 2-1,-1-1 0,0 1-1,-2 1-1,-1-1 4,-3 1-3,-1 1 2,-4 1 2,2 0-5,-7-2 3,-1 1-1,-3 1-2,0-5 0,-3 1 2,4-1-1,-4-2-1,-2-4-1,2-1 1,2-1-4,0-4 4,5 1-5,-2-3-6,1 1-4,3-4-2,-3-4-2,5 4-1,0-4-2,3 4-3,0 1-2,2 3-7,-1-3-11,2 3-4,0 0-11,2 2-7,-2 0-11,4 1-11,-4 3-15,3-2-12,-3 2-19,0 0-34,14 1-31,-10 1-142,1 0-367,3-2 164</inkml:trace>
  <inkml:trace contextRef="#ctx0" brushRef="#br0" timeOffset="7966.8939">16046 5196 177,'0'-5'211,"0"1"-14,0 4-14,3-5-3,-3 5-19,0-5-12,0 5-9,1-4-12,-1 4-4,0 0-15,0 0-14,2-5-7,-2 5-8,0 0-8,0 0-3,0 0-4,0 0-3,0 0 0,0 17 1,0-4 0,0-4-3,1 8 0,-2 0 1,-1 6 3,2 4 1,-1 2-1,-2 0-4,-2 2-2,1-2-3,3 0 3,-5 0-5,3-2 0,-1-1-5,1-6 0,-1-3-5,1 0-6,3 1-1,-1-7 0,0 0-5,1 1-4,-2-2-6,2-2 2,-2-3-3,4 0-3,-2 0 7,0-1-9,0-1 7,0-3-7,0 5-3,0-5 6,-2 4-12,2-4-2,-2 5 5,2-5-2,0 0-1,0 0-4,0 0 7,0 0-4,2 5-2,-2-5-6,0 0-4,0 0-5,0 0-5,-2 3-7,2-3-3,0 0-7,0 0-8,0 0-6,0 0-8,0 0-7,0 0-4,0 0-11,-3 3-2,3-3-7,0 0-6,0 0-5,0 0-6,0 0-3,0 0 3,0 0-9,-7 4-2,7-4-8,0 0-5,0 0-4,0 0-4,0 0-1,0 0-2,0 0 0,-9-7-98,9 7-257,-4-2 114</inkml:trace>
  <inkml:trace contextRef="#ctx0" brushRef="#br0" timeOffset="9483.7665">4348 6125 66,'0'0'154,"0"0"-3,0 0-8,0 0-19,0 0-4,0 0-6,-8-3-19,8 3-2,0 0-13,0 0-9,0 0-2,0 0-10,0 0-7,0 0-7,0 0-3,0 0-4,14-2-1,-6 2-2,6 0-5,-1-4-10,6-1-1,0 4-21,2-4-19,1-1-23,8-1-27,-2 1-33,0-3-133,-3 2-255,2-3 114</inkml:trace>
  <inkml:trace contextRef="#ctx0" brushRef="#br0" timeOffset="10185.8167">4417 7032 43,'0'0'91,"-9"-1"-5,5-2-5,-3 2 0,7 1 1,-8-3-3,4 2-6,4 1 5,-10-2-4,10 2 0,-10-3 7,7 1-1,3 2-9,-9-1 6,6-1 6,3 2-3,-6 0-5,6 0 1,0 0-2,-10 0 3,10 0 2,0 0 1,-7-3 3,7 3-1,0 0-2,0 0-3,0 0-2,0 0-2,0 0-6,0 0-3,0 0-9,0 0-8,0 0-3,0 0-6,-1-4 0,1 4-4,10-7-7,0 0 0,1 1-5,7-2-5,-2-3-11,1 2-18,5-1-18,1-2-16,-3 4-15,-1 1-30,0 1-29,2-2-27,-3 2-19,-3 4-177,-3-2-373,2 1 165</inkml:trace>
  <inkml:trace contextRef="#ctx0" brushRef="#br0" timeOffset="10851.4908">4485 7732 6,'0'0'117,"-4"4"-12,1-1-11,1-1 5,-2 2-5,4-4 3,-4 4-8,3-4-6,1 0 6,-7 5-4,4-3-7,3-2-2,-4 5 5,4-5-3,0 0 4,-5 0-7,5 0 3,0 0 4,0 0 3,0 4-2,0-4-1,0 0 6,0 0 2,-4 2-7,4-2-5,0 0-6,-7 1 1,7-1-6,0 0-4,0 0-4,-6 1-2,6-1-6,0 0-1,-5 4 1,5-4 0,0 0 3,-5 2-3,5-2-4,0 0 2,-8 0-7,8 0 2,-5 3-5,2-2-3,3-1 2,0 0-1,-8 2-5,8-2-2,-4 1-1,1 1-3,3-2 0,0 0 1,-5 1-3,5-1-2,0 0 3,0 0-6,-5 1 7,5-1-7,0 0-3,0 0-1,0 0 0,0 0-4,0 0-3,0 0 1,0 0-9,0 0 5,0 0 1,0 0-1,0 0 1,0 0-4,20-4 5,-3-3 3,6-7-5,5 2-9,2-8-15,4 3-27,8-10-32,3 2-54,-4-3-61,-8 10-47,-1 0-248,-3 1-526,2-2 232</inkml:trace>
  <inkml:trace contextRef="#ctx0" brushRef="#br0" timeOffset="11621.3684">9435 6425 173,'0'-7'180,"2"0"-4,-2 4-6,-2-2-5,4-1-11,-2 3-7,0 0-13,0 3-12,0 0-9,0 0-2,0 0 3,0 0-1,7 15 0,-6-5-4,5 5-4,-6 2-13,3 0-4,0 4-10,-3-4-10,3 1-5,-3 2-5,0-2-18,2 0-18,-2-2-21,-2 0-31,2 1-22,0-5-41,0-2-25,-3 3-36,6-7-36,-1 5-156,2-3-374,-3 1 166</inkml:trace>
  <inkml:trace contextRef="#ctx0" brushRef="#br0" timeOffset="11827.5113">9705 6663 176,'1'-2'195,"-1"2"-13,4-3-3,-4 3 1,0 0-11,0 12-3,0-4-15,-2 2-7,-1 5-14,-4 2-10,1 8-12,-3-6-12,2 6-6,-3-1-17,1 1-25,2-9-26,-1 8-20,3-7-40,-2 0-23,2 0-29,0-3-46,3-3-53,-1-2-98,2 0-310,0-2 138</inkml:trace>
  <inkml:trace contextRef="#ctx0" brushRef="#br0" timeOffset="12530.3318">9990 6372 55,'3'-12'189,"-1"-3"-5,0 4-9,-2 1-2,1 1-17,1 3-14,-1 1-9,0-1-13,1 3-14,-2-1-10,2 3-6,-2 1-10,0 0-8,0 0-1,5 14-3,-3-6-2,-1 6-4,-1 1 0,-3 2-4,1 2-4,-1 0-1,1 1-1,-5-1-6,3 0-2,0-6-4,-2 2 4,5-3-1,-3-3-1,0-4 0,2 2 0,-1-2-8,3 0-3,-1-1-1,-1 1-6,2-5-3,0 4 4,0-4-5,6 4 1,-6-4-3,15 0-2,-2-3 2,-2 2 0,7-1 5,1 0-10,2 2-4,2-2 2,-7-1-2,9 0 2,-8 3-2,2-1-4,0-3 4,-8 4-5,3-1 1,-4 1-3,-3-3-5,2 1 3,-3 0-4,-1-2 4,-1 0 0,-1 2-1,-2-6 2,-1 4-2,0-1 1,-1-3 4,-2 1-4,2-2-1,-3 1 1,1-1 2,1 4 1,-2-2 6,1 2 4,-1 0 5,1 2 1,2-1 3,1 4-10,-2-5-1,2 5-4,0 0 4,0 0-1,-1 20 0,0-8 13,1 2-8,0 3-1,0 2-1,2-1-5,0 0 3,-2 2-1,1-2-2,-1 0-13,0 0-12,3-2-19,-1 3-20,-1-7-29,-2 3-30,2-2-35,2-2-37,-1 0-30,1-3-187,-3-3-438,4 2 195</inkml:trace>
  <inkml:trace contextRef="#ctx0" brushRef="#br0" timeOffset="12729.4744">10371 6684 143,'3'-5'213,"-3"5"-23,0 0-14,0 0-12,0 0-1,0 0-5,3 14-3,-1-4-5,-1-2-10,-1 4-9,0 0-6,4 1-12,-8 3-16,4 2-5,4 0-8,-3-3-13,-1 2-20,0 0-26,0-5-30,3 0-27,-2 0-44,1-2-11,0-4-41,0 0-53,3 3-141,-1-4-350,2 1 155</inkml:trace>
  <inkml:trace contextRef="#ctx0" brushRef="#br0" timeOffset="13230.1405">10501 6338 52,'-4'-5'198,"-2"0"-1,4 3 2,0 0-1,-1-2-6,0-1-11,3 5-16,-3-1-20,3 1-7,0 0-15,-3-5-12,3 5-12,0 0-11,0 0-9,8-5-6,-2 5-5,4-1-6,6-2-3,-1 0-6,6-1-6,0 1-2,8-4-8,0 2-2,-9 4-1,2-1-3,-2-1-4,-2 0-3,3 2-3,-11-1-2,0 2 4,-4 0-5,1-2 0,-7 2 3,11 0 2,-11 0 9,7-1 3,-7 1 2,0 0-3,0 0 2,7 3-4,-7-3 1,0 3-4,0-3-4,-3 6 2,3 4 4,-3 0 0,0 6-1,1 2 1,-4 3-3,3 4-1,0 0-4,-1 2 2,4-2 0,-5 2-2,4 2-1,-2-3-1,3-1-2,0-2 0,-2-2-6,4-2 0,-2-1-7,0-5 5,2-1-1,-2-1 13,0-1-19,0-1 2,1-1-2,0-2-6,-1-2-4,2 1-8,-2-2-7,0-3-7,-2 7-12,2-7-12,0 4-24,0-4-30,-4 2-24,4-2-26,0 0-17,0 0-27,-13-6-18,7 3-190,0 0-442,2-2 196</inkml:trace>
  <inkml:trace contextRef="#ctx0" brushRef="#br0" timeOffset="13592.2543">10559 6551 64,'-3'-1'203,"3"1"-3,-6-1-3,6 1-8,-6-4-10,6 4-23,0 0-14,-3-2-14,3 2-13,0 0-3,10-6-5,-2 6-8,4-3-4,5-2-6,2 2-8,2-3-5,5 1-9,1-3 0,1 1-4,-1 2-8,1 0-3,0-1-4,-7 1-3,2 2-4,-2-2-3,5-1-2,-6 2-8,-2 0 1,-4 3-4,-1-6-4,-1 6 2,0-2 0,-5 3-2,-1-3-2,-2 3 4,5-1 2,-9 1-2,7-1-1,-3 0-7,-4 1 5,7-1 2,-7 1-5,5-2-2,-5 2-2,0 0-1,0 0-3,5-1-2,-5 1-8,0 0-11,0 0-15,0 0-19,0 0-28,0 0-33,0 0-37,0 0-38,0 0-52,-28 1-155,10-1-420,-2 2 186</inkml:trace>
  <inkml:trace contextRef="#ctx0" brushRef="#br0" timeOffset="16270.7515">8476 5259 17,'-7'-14'85,"1"0"7,-4-1-16,5 5-4,-2 2 1,2-4-8,-2 5-5,0-2-6,-2 3 8,-1-1-7,2 0-2,-4 3 1,2-1-14,0 2 0,-3 0 2,2 2-12,-1 0 1,-1 1-4,-1 1-2,3 1-2,-3 3-2,1-3-1,0 3 0,0 1-6,1 2 13,3 0-6,-4 4-1,1 2 3,1-4 7,0 8-2,-1 7 0,3 0-4,0 1 4,-1 5 4,1-1 2,2 1-6,5 1 4,-8-1 7,6 1-6,-1 4 1,2 11 2,-1-12 0,-1 12-2,4-12-1,-3 11 2,3 0 3,-1-11 0,2 1-4,0 14 4,3-3 1,2 1 3,-2-2 2,2 0 3,-1-1-2,1 5 3,0-3-3,-2-1 2,3 3 0,-1-14 0,0 11 0,3-10-4,-4 11 8,3-13-11,0 0-3,2 13-2,-3-12 1,1 1-1,0 10-3,-3-12-2,4 12-2,-1-8 0,-1 7-4,0-11 1,-1 2-1,4 10 2,-5-13-2,3 3 1,0 9 0,2-12-1,0-1 1,-2 0-4,1-3 0,0 2 3,2-2-3,-3 0 2,0-3-1,2 2-5,2-4 2,1-1-4,-10-3 1,9 2 2,0 3-4,-2-8 1,-1 1-2,2-1 2,-1-2-5,-2 1 0,2-1-3,-2-5 2,-2 2-1,3-3-1,-1 0 2,2 0-8,-3-2 3,4 0 3,0 1-2,-1-3 4,1-1-8,1 0 2,0 0 5,0 0-6,2-1 5,0-1 1,0-2-6,-3-1 0,4 0 1,0-2 1,-2 0-5,1-2 0,-2-1 1,4-1-1,-2 2-2,0-6-2,0 1 3,2-4 0,-1 3-3,-2-4 2,7-5 1,-8 2-8,7-7 0,-6-1-2,0-3 3,2-3 2,1-14-2,-6 10 2,2-15 0,2 0-1,-5 3 1,2-2-1,1 6 3,-6 7-1,1 2 0,-1 1 1,-2-1 3,2-1 0,-4 4-1,-1-2-2,0 3 2,-1-3 1,0 0-4,-3 1 3,1-2 2,-2-13-4,-1-1 4,1 0-3,0 2 0,2-7 1,-1 4 1,2-1-1,-1 1 0,-1 1-1,2 14 5,2 0 2,-4-11 2,-1 16 2,2-2 2,1 2 0,-3 1 1,-1 3-3,2-4 6,-3 4-6,1-1 0,-2 2 2,3-3-2,-4 1 0,3 0 1,-1-2-3,2-1 0,-3 0-4,2 1 2,-3 0-4,4-1 5,-3 2 4,0 4-2,2 5 8,-1 1 1,-1-1 1,1 2-1,-3-1 1,1 2-1,3 6 0,-1 1-2,-1 1 0,1-1-4,1-1 0,0 3-1,-1 0-2,1-1 2,-1 3-1,1-1 3,1-2-4,-1 3-3,-3-2-1,6 0 4,-2 0-5,-3-4 1,-2 7-1,2-5 2,-1 3 1,0-2-3,0 2-2,2 0 4,0 2 0,1 1 0,-1 0-1,-2-1-1,4 0-2,3 1 2,-5 1-1,7 2 2,-5-3-4,3 0 4,2 3-2,-5-1-2,5 1 2,-3-4-3,3 4 2,0 0 2,0 0-2,-4-2-1,4 2 2,0 0 3,0 0-4,0 0 1,0 0-2,0 0 2,-4-3-2,4 3 2,0 0 1,0 0-5,0 0 3,0 0 1,0 0 0,0 0-2,0 0 1,0 0 1,0 0 3,0 0-7,0 0 8,0 0-6,0 0 2,0 0-1,0 0 1,0 0-3,0 0-2,0 0 5,0 0-1,0 0-1,0 0 2,0 0-2,0 0 1,0 0 1,0 0-3,0 0-5,0 0 2,0 0 2,0 0 1,0 0-1,0 0 1,0 0 1,0 0 2,0 0-2,0 0-2,0 0 0,0 0 0,0 0 1,0 0-2,0 0 4,0 0 0,0 0-1,0 0-2,0 0 0,0 0 4,0 0-2,0 0 0,0 0 4,0 0-5,0 0-1,0 0 4,0 0-5,0 0 2,0 0 2,0 0 2,0 0-3,0 0 1,0 0 5,0 0-7,0 0 1,0 0-1,0 0 4,0 0-1,0 0 1,0 0 0,0 0-1,0 0-3,0 0 4,0 0-2,0 0 2,2 11-2,-2-11-1,0 0 0,0 0 3,0 0-4,0 0 1,0 0 4,0 0-2,0 0 4,0 0-12,0 0 3,0 0-8,0 0-1,0 0-7,-3 5-8,3-5-5,0 0-12,0 0-9,0 4-15,0-4-15,1 5-8,-1-1-14,2 0-16,-1 2-11,1 0-6,1-1-16,0 4-28,-1-3-25,0 6-121,3-1-356,-1-1 159</inkml:trace>
  <inkml:trace contextRef="#ctx0" brushRef="#br0" timeOffset="17015.4377">11289 6411 61,'0'0'176,"0"0"-2,-8 0-9,8 0-11,0 0-5,0 0-9,0 0-8,0 0-12,0 0-1,0 0 1,0 0-1,0 0 20,0 0-1,0 0 0,26-6-8,-13 4-7,5-2-5,2-1-5,-1 0-12,8 0-11,-6 3-8,7-6-6,0 1-6,-8 5-11,8-3-5,-10 3-3,-5-2-12,1 3-8,-1-2-20,-5 1-12,-1-1-13,-1 3-15,0 0-16,-6 0-20,6-1-18,-6 1-27,0 0-27,0 0-29,0 0-28,0 0-23,0 0-139,0 0-385,-21 6 171</inkml:trace>
  <inkml:trace contextRef="#ctx0" brushRef="#br0" timeOffset="17270.0714">11290 6609 171,'0'0'184,"7"3"-7,-4-1-4,6-1-7,3-1-4,2-1-11,8-1-6,-3 0-2,9-1-16,1 0-9,-2-1-13,1 2-8,-1-3-9,-9 2-9,3-2-9,7 0-6,-11 0-7,1 0-11,-1-1-8,-5 3-17,1-3-7,-3 2-9,-5-1-16,2 3-5,-3-3-11,1 2-8,-4-1-5,1-2-10,1 2-27,-3-1-18,3 0-25,-3-3-20,-3 4-27,3-6-104,-1 2-293,-3 0 130</inkml:trace>
  <inkml:trace contextRef="#ctx0" brushRef="#br0" timeOffset="17816.1986">11561 6094 140,'-2'-5'172,"-2"0"-6,3 3-10,-1-1-15,0 0-9,0-1-8,2 4-12,0 0-14,-2-2-2,2 2-6,0 0-4,0 0 3,0 0 2,0 0-5,8 9-3,-7-4 4,5 2-5,3-1-4,0 2 0,0 0-2,5 4-5,1-4-3,-2 4-7,6 2-4,1-3-7,-4-4 0,9 7-4,-9-5-1,2 0-5,2-2-1,6 3-4,-10-2-5,4-1-2,-2-2 3,-6-2-7,1 1-3,-3-3-4,-2 3 0,0-2 2,1-1-1,-6 1 0,3 1 8,-3-3 1,-3 0 4,6 3 2,-4 0-1,-2-3 0,4 1-5,-4-1 0,0 0 0,4 4-6,-4-4-5,-7 4-1,4 2-3,-3 0 1,1 5 0,-2-3-2,-2 7-2,-2-1-2,2 2 1,-8 4 3,0 2-3,0 2 6,-1 0 0,3 0 4,-1 0 5,2 2 1,-2-2 2,6-1-3,-3-2-7,4-3 7,2-1-4,0-3 0,1-2 0,4 1 0,-2-4-2,2-2-6,-2 0 3,4-2 1,-1-1 3,-1 1-3,2-1 2,0-4-1,-2 5 10,2-5 7,-2 4 3,2-1-2,0-3-8,-2 4 11,2-4-11,0 0-4,-2 3 1,2-3-1,0 0-5,0 0 1,0 0-2,0 0-5,0 0 6,0 4-8,0-4 1,0 0-1,0 0 1,0 0-4,0 0-15,0 0-2,0 0-16,0 0-8,0 0-22,0 0-33,0 0-39,-4-12-44,3 8-44,2-2-51,2 0-270,-3-2-582,0-1 257</inkml:trace>
  <inkml:trace contextRef="#ctx0" brushRef="#br0" timeOffset="18500.7791">12256 6094 125,'0'0'169,"0"0"-4,7-1 0,-7 1-4,0 0 1,3-4-8,-3 4 0,3-3-13,0-1-8,-3 4-10,0-3-6,3-1-11,-3-1-6,2 2-9,-2 3-8,0-9-8,0 4-4,1 1-6,-1 0-7,0 0 0,-1-1-9,-1 2-3,2 3-2,-2-7-5,2 7-4,-1-5-4,-2 4-1,3 1-7,0 0-1,-16 1-4,7 3-2,-3 3 0,-2 2-1,-1 0-3,0 1-1,0 1-1,3 0-1,-1 3 0,1-1-1,4-4 1,2 1-2,-2 2 0,4 0 2,0-3-1,-2 1 1,4 1 2,1-2-3,1-1 3,1 1 2,1-1 2,0 0 8,2-3 2,4 4 3,1-3 1,3-1-1,-2 0 0,3-1-3,-4-1-1,5-1-5,-3 1 7,0-1-4,1-1-1,-1 2 2,3-2-4,-6 1-5,2 0-2,4-1 0,-5 2 4,0 1-4,0 1-1,-1-3-1,-1 1-1,1 2 0,-2-1 0,0 1-3,-2 0 3,-1 2 3,1-1-5,-1 0 4,-3 2-1,0-4-3,0 4 3,-1-2 2,-1 1 0,-4 1 4,-1 0-3,-1-1 3,-3 1-2,-4 1-7,5-4 3,-3 0-1,0 1-3,-1-3 4,2 0-3,-1-1-3,2-1 1,-1 0-1,2 0-5,1-1-1,1-1-5,-1 0-13,3-2-12,6 3-12,-10 0-17,3-1-23,2-1-24,1 0-24,0 0-31,1-1-34,1-2-31,2 5-25,0-9-142,0 4-427,5-2 190</inkml:trace>
  <inkml:trace contextRef="#ctx0" brushRef="#br0" timeOffset="19008.6518">12482 6125 151,'6'-5'223,"-5"1"-5,-1 4-2,2-5-3,1 3-17,0-2-8,-3 0-17,2 0-10,2 3-6,-1-3-9,1-1-7,0 0-13,1 2-14,-1-2-13,2-2-6,1 0-11,-3 4-6,5-1-8,-3 0-10,3 3 0,1-4-12,-1 3-6,1 2-2,1-3-5,-1 3-3,0 3-2,3-1-3,-3 1-4,-1 4 0,1-2 3,-6 4-6,1 1 1,-2 6 3,-2 1-4,-6 1-2,-3 7-3,-5-1-1,0-1-1,0-1-2,3-5-3,-1-2-1,0-1 3,2-1 1,3-3-4,-1-2-2,3 0-3,-1-4 1,4 2-2,-1-2-1,2 1 1,0-5 1,5 3 3,3-1 3,5-2-6,5-2 2,0 0-2,4 1 3,-2-4 3,1 4-6,0-8 2,0 7 2,-1-3-2,1 4 1,-1-4 1,-4 2-2,1 0-1,-6 1 0,0 1 0,-2-3 1,-2 2-1,-1 0 1,-2 1 2,-4 1-5,11-2-1,-8 2 4,-3 0-3,6-1 0,-6 1-4,0 0-2,7-2-9,-7 2-2,0 0-10,0 0-4,0 0-10,6 0-13,-6 0-10,0 0-20,0 0-16,0 0-17,0 0-25,0 0-5,0 0-22,0 0-25,0 0-28,0 0-115,0 0-364,0 0 162</inkml:trace>
  <inkml:trace contextRef="#ctx0" brushRef="#br0" timeOffset="20955.9994">12033 15192 87,'4'-10'104,"2"3"-4,7-9 0,-3 4 4,3 0-1,5 3 2,-1-1-9,1 2-5,-2 0-7,-3 5 0,-2 1-6,3 2-6,-5 5-2,1-1 3,-3 4 3,-1 2-6,-3 0 4,-2 2-5,-2 6-1,-2-1-4,-1-1 1,0 1-2,0-1-12,0-1 1,0-3-3,1 2-5,0-4-8,1-1-1,-1-2-6,1-1 0,0 1-4,2-3 2,-1-1-1,1-3 7,-1 8 1,1-8-2,0 0-4,0 0-3,0 0 6,0 0-13,2-26 0,1 17-1,-2-3-3,2 1 0,1-6-3,0 2 3,4-3-5,-1 1 3,1 0-7,-1 0 0,5 1-1,-2 2 3,2 5-3,-2-3 2,-1 6-1,0-1 1,2 2-3,-1 3 2,-1 2-2,-1 2-1,3 0 1,-5 4-1,3-1 1,-2 3-2,-2 1 0,0 0 1,-2 3-2,0 0 3,-3-2-6,0 6-1,1-5-7,-1 6-7,-1-6-4,-1-1-7,0 2-20,3 0-1,-6 0-4,3-2-12,1-1-7,-1 0-10,2-1 7,0-1-22,0 0-21,0 0 9,2-1 6,-1 2-16,5-4-7,-4 1-12,1 0-83,2-2-240,0 0 107</inkml:trace>
  <inkml:trace contextRef="#ctx0" brushRef="#br0" timeOffset="21715.6046">12463 15179 74,'9'-3'131,"-2"2"-19,-4 1 1,-3 0-14,15 0-3,-10 0-1,7 0-2,3 0-1,2-5-6,0 3-2,3-3-2,1 1-12,-3 0 12,0-4-13,-5 5 0,-3-4 1,0 0-8,-3 2 2,1-3 1,-1 0-11,-5 3 3,-3-4-7,1 2 4,-1 1-6,-5 0-1,2 0-13,-4 1 1,0 1-2,2 1-2,-8 4-3,2 1-5,-4 6-1,0 1-5,-2 3 5,4 3-5,2 1-1,-3 7-3,1 1 1,5 3-1,5-3-1,2-5 0,2 0-5,4-2-1,-2 2-3,4-8 5,4 3-3,-1-3 3,-2-7-5,7 3 2,-1-4-2,5 1 5,1-7-3,2-1 1,3-7-3,0-3 2,1 3-2,-1-2 3,-4 1-1,0-5-2,-4 3 2,-1-5 1,-3 2 3,-4 0 1,-1-1 2,2 2 10,-3-2-3,-2 1 6,-5 4 8,5 4 10,-3 0-5,-1 1-7,0 4-5,2 1-4,-2 3-2,0 0 1,0 0-5,-13 13-3,9-2 0,0 1 1,-1 7 1,1 1-5,0 5 5,0-7-5,4 3-1,0-4-2,0 1 2,0-7-1,0 0-1,-2 1-2,3 0 3,0-4 0,-1-3-1,3 0 3,0 0 2,-1-3-3,2-1 1,-4-1-1,17-8 2,-8 2 0,1-2-2,5-5-1,-2-3-3,2 0 1,2-3-3,-1 5 5,-3 0-7,-1 2 5,0 2-1,-1 4 1,-4 1-3,-2 1-3,0 4 3,2 0 5,-2 4-5,1-1 2,0 7 1,0-1 1,-1 1-1,4 3 2,-3-1-1,4 0 1,2-1 11,2 4-15,0-6 5,2 1 2,3-3-3,-5-3 2,5 0-1,0-7 0,-2 0-3,-1-1 5,3 0 0,-1-3 1,-4-1 5,2-1 3,-5-3 7,-2-1 2,-2 1 4,1-2-1,-2-1 5,-4-3-2,1-2 1,-2 2-4,-4-5-3,0-2-1,-5 0-6,-1 7-1,-2-5 0,-1 7-6,-3-6-1,3 10-4,-3 2 1,3 2-13,1 4-17,-4 0-6,1 4-17,1 1-12,2 2-31,-2 3-25,5 2-31,-1 1-49,4 1-39,-2 3-28,4-2-176,-1-1-469,5 1 209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9:04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3945 6007 110,'0'0'120,"-2"-4"-9,2 4 0,0 0-14,-3-4-13,3 4-5,-1-4-5,1 4-2,0 0-10,0 0 3,0 0-6,0 0-2,-3-3-1,3 3-3,0 0-1,0 0 1,-2-2 2,2 2 1,0 0-7,0 0 4,0 0 2,0 0 3,0 0-1,0 0 4,0 0-4,0 0-1,0 0 4,0 0 0,0 0-5,0 0-2,0 0-4,0 0-3,0 0-2,0 0-6,8-7-3,4 2-6,15-3 0,5-1-14,4-1-23,21 0-24,4 0-37,4 1-34,27-6-30,-29 8-44,-2 0-134,-1 0-336,-7 5 149</inkml:trace>
  <inkml:trace contextRef="#ctx0" brushRef="#br0" timeOffset="670.6685">3959 6832 21,'0'0'85,"0"0"-14,0 0 2,0 0-4,0 0-5,0 0-3,0 0-11,0 0 10,0 0-1,0 0 0,0 0-5,0 0-5,0 0 19,0 0-4,0 0 5,0 0-6,0 0 4,0 0 1,0 0 5,0 0-2,0 0-4,0 0-6,0 0 1,0 0-8,0 0-8,-3 2-4,3-2-6,0 0 0,0 0-3,26-2-4,4-2-2,7-4-17,20-8-24,33-5-45,1-1-47,2-1-168,-3-2-296,-29 4 130</inkml:trace>
  <inkml:trace contextRef="#ctx0" brushRef="#br0" timeOffset="1341.745">3926 7775 25,'0'0'94,"0"0"-2,-5 0-5,5 0-5,0 0-1,-3 3-5,3-3 1,0 0-13,-3 4-2,3-4 0,0 0-2,0 0-4,0 0-2,-4 2-10,4-2 7,0 0-12,0 0 3,0 0 1,0 0-3,-1 2 1,1-2-2,0 0-2,0 0-6,0 0 2,0 0 1,-2 6 12,2-6-1,0 0 2,0 0-1,0 0-9,0 0-2,0 0 8,0 0-1,0 0 0,0 0-2,6 3 2,-6-3-2,11 0 3,-1 0 0,9-5 0,16-3-9,12-6-3,9-2-19,34-12-34,-3 0-30,3-3-48,-1 4-47,-27 5-159,26-12-332,-30 14 147</inkml:trace>
  <inkml:trace contextRef="#ctx0" brushRef="#br0" timeOffset="2656.5621">11469 5053 87,'15'0'105,"4"-1"-2,10-1-2,4-2 4,3 0-7,16-2-2,3 4-1,3-3-5,2-2-3,6 3-1,-1 3-10,34-6 5,-7 2-4,-25 2 0,31-4-8,-5-2-8,0 6-3,4-5-5,2 4-3,-1-1-5,3 0 2,6 88 1</inkml:trace>
  <inkml:trace contextRef="#ctx0" brushRef="#br0" timeOffset="4848.1696">12889 4992 19,'0'0'82,"0"0"7,0 0-1,-4 1-3,4-1-1,0 0 3,0 0-2,0 0 11,0 0-4,-5 4-3,5-4 3,0 0-4,0 0-4,0 0 1,0 0 0,0 0-8,0 0-9,0 0-11,0 0 7,0 0-5,24-6 0,-11 3 0,16-1 2,5 1 4,1-4-1,23-3 2,1 1-3,5-1 0,29 0-3,-4 0-1,-23 4 0,29-4-3,4 2-6,-3-2-2,3 3-7,3-2 3,-3 1-9,4 4-3,2 1-2,2-7-3,8 2-1,8 1 0,0-3-2,5 2-7,-6 0-1,14-4 0,-9 3 0,6 1 1,-1 3-5,-7-4-1,-2 2-2,-10 0-2,3-2 1,-4 1-1,-5 2 3,-2 0-5,-5-2-3,-7 3-11,-31 0 4,4-2-1,-4 0-1,-3 1-5,0-1-2,-3 0-1,-6 0-4,-10 5-1,-1-3-5,0-1-4,-6 1 2,-3 1-5,-6 2-1,-4-1-12,-6 1-3,-4 1-1,-1-1-15,-5 2-8,2-2-19,-6 2-22,0 0-11,0 0-13,0 0-21,-38 8-17,-1-1-91,-18 2-289,-4 0 128</inkml:trace>
  <inkml:trace contextRef="#ctx0" brushRef="#br0" timeOffset="5476.0507">11922 5875 113,'-7'0'157,"1"1"-8,6-1-9,-13 0-18,13 0-4,0 0-8,-6 2-9,6-2-14,0 0 1,0 0-24,0 0-4,0 0 10,0 0 7,17 5 12,1-2 6,14-1 2,5-2 1,16-2-1,7-1-2,6-1-4,29-4-4,-1 1 0,-28 0-3,38-1-2,2 0-2,-5-5-8,7 4-3,4-2-8,5 2-1,-3 2-6,8-4-5,1 0-1,5 3-6,8-1-5,-1 1-2,6 1-3,-2-1-6,8 2 3,-5-3 2,2 1-11,3-2-1,-7 1-4,-5 1-3,-2-6 1,-5 5-1,-2-2-2,-4-4 2,-10 2-1,-6-2-3,-4 3-4,-4 0 1,-8 2-4,-1-2-1,-26 7-6,2-2 8,26 2-11,-31 0-5,-2 2 4,-2-1 1,-19-1-3,5 3-2,-2 0 1,-6-1-1,-4 1 1,-9 2-1,0-3 3,-4 0-5,-5 2-4,-4 0-5,-2-1-4,2 2-5,-3-1-17,-5 1-21,9-2-12,-9 2-30,0 0-22,1-5-11,-1 5-19,-16-3-19,-2 2-25,-16-2-107,-4 0-343,-15 1 152</inkml:trace>
  <inkml:trace contextRef="#ctx0" brushRef="#br0" timeOffset="6126.2595">12929 5259 9,'0'3'126,"0"-3"4,0 0-13,0 5 8,0-5-1,0 0 6,0 0 0,0 0 9,0 0 0,0 0 6,3 3 5,-3-3 13,0 0 3,0 0-3,0 0-11,0 0-8,0 0-20,12-9-10,-8 5-10,3-3-8,3 2-14,3-2-8,-2 0-9,6 0-8,-2-1-6,2 3-8,2-2-3,-2 6-5,1 1-2,-1 3-4,-1 2-7,-2 3-8,2 1-4,-3 3-9,-7 2-3,1 6-1,-6 6-9,-2 0 0,-6 1-7,-2-2 2,-1 0-2,-6-3-3,4 0 4,-6-2 3,5-3-1,-2-3 4,5-6-1,-2 4 2,0-6 2,6 3-2,1-4 5,0 2-1,2-5 0,0 1-1,-1 0-5,4-3 3,2 4 2,-2-4 4,8 0 6,2 0-2,5-3 2,2-1 2,2 1 3,10-3-4,-1 2 0,-8-1 1,7 1-1,-4-3-1,3 2 2,-4 2-9,-5-3-7,1 2-4,-6 2-14,-4-1-11,5-1-16,-7 3-23,-1-2-16,1-1-31,-1 2-23,0-1-12,-5 3-19,-3-6-17,-2 1-111,0 2-334,-4 0 147</inkml:trace>
  <inkml:trace contextRef="#ctx0" brushRef="#br0" timeOffset="6435.4769">12834 5034 180,'-4'-17'195,"2"5"8,-1 4-2,0-3-24,2 6-12,-1-1-20,0 2-15,-2 2-17,4 2-9,0 0-12,0 0-12,-5 19 0,3-2-3,-1 10 2,-2 0-2,3 4-4,-1 0-5,0 6-5,0 9 2,1 3-5,0-2 4,2 1-7,0-4-1,2 2 3,-7-14-2,5 1-2,-1 1-7,-1-4-1,-2-1-8,1 0 0,1-2-4,2-2-1,0-5 4,-4-5-13,4 1-3,0-3-5,-2-4-4,-2 1-11,4 0-5,-3-4-12,5 0-12,-2 1-25,-2-2-26,2-5-28,0 8-44,0-8-53,0 6-214,0-6-452,0 0 200</inkml:trace>
  <inkml:trace contextRef="#ctx0" brushRef="#br0" timeOffset="6906.0204">13647 4923 61,'0'-7'180,"0"2"-8,2 1-9,-2-1-9,0 2-6,0 3-5,0-9-1,2 5-6,-2 4-5,0-2-4,0 2-21,0 0-3,0-7-4,0 7 1,0 0-4,0-5-6,0 5 0,0 0 1,0 0 2,0 0-10,0 0-4,0 0-7,0 0-5,0 0-5,0 0-9,0 0-8,0 0-3,0 0-8,-7 12-2,7-1 0,-3 5-3,3 3-3,0 5 2,-3 3 2,3 5 0,-4-1-1,2 0-4,-2 6-1,2-3-1,-2 10 3,2 6 2,2-16-2,-1 1 0,-1 10-1,2-12-1,-2 0-4,6-3-1,-4 1-2,-2-2 3,4 1-4,-1-5-3,-1-6-1,0 0-5,0-5 4,-1-2-1,1 1-3,0-3-3,0 2-5,0-6-8,-2 1-3,2-2-10,0 1-6,0-2-15,-2 1-16,0-2-9,2 1-34,-3-1-19,3-3-42,0 0-42,-6 2-59,6-2-150,0 0-449,0 0 198</inkml:trace>
  <inkml:trace contextRef="#ctx0" brushRef="#br0" timeOffset="7983.7895">14144 5080 140,'0'0'187,"-3"-2"-17,3 2-11,0 0-19,0 0-14,0 0-12,0 0-12,0 0-13,0 0-6,-13 7-7,6 0-10,-5 3-1,-1-1-10,-1 4-4,2-2-3,3-3-6,-3 1 1,2-2 0,1 1-5,3-5-6,1 3-1,-1 0 1,3-3 0,-2-2 3,3 3 3,-1 2 8,3-6 7,-1 2 8,1-2 0,0 0-1,0 0-5,0 0-4,11-9-6,-2 4-6,1-5-5,-1 3 1,2-1-3,1-3 2,2 1-3,0-3-4,-1 2 2,-1 0-5,2 0 1,-1-1-5,-3 3 5,-1 1-3,0-2-1,1 5-2,-6-3-1,3 3-1,-2 4 1,-1-2-1,-2-1-3,1 0-5,-3 4-4,5-1 3,-5 1 2,1 10 2,-1-2 5,0 4-11,-1 4 5,-4 1-7,2 2 2,-3 6 4,3-6-4,-3 6-1,3 4 3,-1-3-5,-1-1 6,2-2-4,0-4-3,0-1 3,1 1-3,-1-3 4,1-6-1,0 3 3,1-2-6,0-3 0,0 0 0,1-2-7,-2 1 4,1-2-5,0 0-1,-3-2 0,4 2-3,0-5 0,-2 4 2,2-4-3,-6 5-1,3-5 1,-3 3-3,0-1-3,-2 1-1,-1 1-3,0-2 4,-2 1-4,5-1 1,-3 0-1,-2 1 4,-3-1-4,7-1 7,-1 1 3,0-2-2,1 0 2,4 1-3,3-1 5,-7 2-1,7-2-2,0 0 1,-7 0 0,7 0 1,0 0 4,0 0 6,0 0-5,31-6 0,-15 2-3,3-3 2,10 0 0,-3 2 2,0-2 5,3-2-3,-2 1 6,1 0-11,-1 6-3,-5-2 1,-4-1-10,1-1-8,-3 4-8,-3-3-15,-4 0-8,1-1-19,-3 5-24,-2-2-5,-1-1-23,0 1-12,-2-4-17,-1 3-18,-1 4-91,0 0-288,-2-9 128</inkml:trace>
  <inkml:trace contextRef="#ctx0" brushRef="#br0" timeOffset="8390.5422">14645 4872 175,'1'-5'208,"0"0"-8,0-2-18,-1 2-18,-1 3-18,1 2-21,-1-6-10,1 6-10,0 0-13,0 0-6,0 0-9,-1 18-6,2-10-7,-2 5 6,1 2-5,0 0-2,0 4 1,-3 1 1,2 5 0,2 2-1,-5 3-3,4 1 5,-1 1-1,-2 1-1,0 3 4,-2 11-3,1 1 1,-4 1-7,1-1 0,1 0-8,-3 0 3,7-1-10,-3-1 3,2-12-4,0 0-4,-3-1-2,0-1-4,2-3-5,1 0 1,3-11 1,-1 2-6,-2-3-2,3-6-6,0 3 6,0-5-4,0-1 0,0-1 0,0-4-2,0 3 4,0-1-2,0-2 3,0-3 0,0 5 1,0-5-2,0 5-4,0-5-2,3 3-2,-3-3-9,0 0-19,0 0-20,0 0-26,1-16-41,-2 11-36,-2-2-62,3-2-44,-3-3-221,-4 2-505,-3-5 225</inkml:trace>
  <inkml:trace contextRef="#ctx0" brushRef="#br0" timeOffset="9157.6341">13244 5917 160,'0'0'209,"-3"-7"-3,3 4-2,0-1-8,0 4-7,0-8-8,0 4-13,0 4-14,0 0-14,0-7-15,0 7-16,0 0-11,0 0 1,6 21-6,-4-2 7,3 10 1,-1 8-2,0 16-2,4 1 5,-6 6 2,-2-5-9,3 5-1,-3-4-4,1 2-8,-5-4-9,3-4-6,0-3-5,1-11-8,-3-2-2,-2-3-12,5 1 3,0-3-6,-1-3-11,-3-6-15,-1-3-7,3 2-13,2-4-13,-3-4-16,0-5-20,0 3-23,0-3-33,-1-5-41,0-1-29,4 0-27,-5-9-17,1-3-15,2-5-161,-5-9-437,5-1 194</inkml:trace>
  <inkml:trace contextRef="#ctx0" brushRef="#br0" timeOffset="9955.9548">13320 5811 160,'-4'-5'157,"0"3"-14,4 2-15,-12 5-5,2 4 2,-4 6-3,-5 6-2,1 6-3,-2-1-11,-1 1-2,1 0-7,0 2-4,3-4 5,4-2-4,1-7 3,1 0-8,2 0-1,1-3-5,1-2 0,3-5-7,1 0-3,-1 0-5,2-3-1,-1 2 4,1-1 5,2-2 7,-2 1 4,2-3 5,0 0 2,0 0-2,0 0-7,0 0 0,0 0-15,9-13-4,-2 1 3,3-2-8,-2-4-6,6-3-1,-1-4-2,1 2 3,2-3-8,-4 3-3,3-1-5,2 0-4,-3 2 1,-3 8-7,-1-1-5,3 3 1,-7 3-5,4 0-1,-3 3-2,-3-1-5,2 4 1,2 1 0,5 2-5,-2 1 1,5 3 1,5 3-6,5 0-4,-1 5 3,7 0 18,2 0-16,0 2-4,-1 1 4,-2 0 1,0 0-1,-1-1-5,-1-1-2,-7 1 8,-1-5-3,-4-1-7,-5-1 10,-1-2-3,-1-1 0,1 4 2,-4-6-4,-5 1 3,5-1 3,-4 1 1,1 0 4,-1-1 0,-3-2-2,5 2 2,-5-2-1,4 2 0,-4-2 3,4 3 1,-4-3-5,0 0 10,0 0-10,0 0-1,0 0-13,3 1 12,-3-1-4,0 0-3,0 0-3,0 0 6,0 0 3,0 0 1,0 0-8,6 1 5,-6-1-1,0 0-2,0 0-2,0 0 1,0 0 4,0 0-9,0 0 1,0 0 0,0 0 3,0 0-1,0 0 7,0 0-4,0 0-2,0 0 3,0 0-2,0 0-2,0 0-3,0 0 5,0 0 2,0 0 1,0 0-1,0 0-6,0 0 10,0 0-7,0 0-5,0 0 8,0 0 2,0 0-2,0 0-2,0 0-3,0 0 3,0 0 4,0 0-9,0 0 6,0 0 0,0 0-13,0 0 11,0 0 2,0 0 0,0 0 0,0 0-6,0 0 2,0 0 0,0 0-1,0 0 8,0 0-2,0 0-6,3-5 11,-3 5-11,0 0 18,0 0-25,0 0 12,0 0-8,0 0-2,0 0-7,0 0-11,0 0-13,0 0-12,0 0-13,0 0-17,0 0-17,0 0-23,0 0-26,0 0-31,0 0-32,0 0-42,0 0-36,0 0-192,0 0-519,-7-6 230</inkml:trace>
  <inkml:trace contextRef="#ctx0" brushRef="#br0" timeOffset="11553.1178">12999 4323 8,'0'0'91,"4"5"-13,-4-3 5,0-2-3,3 4-3,-3-1-2,0-3-3,0 5 0,0-5-5,3 3 8,-3-3 2,2 4 1,-2-4 2,0 0 9,0 0-2,0 3-2,0-3-7,0 0-1,0 0-1,0 0-6,0 0 9,0 0-1,0 0 3,0 0-5,0 0 2,0 0-16,0 0-4,4-11-8,-5 7-6,1-1 0,0 5-3,-3-8-7,2 4 0,-3 0-7,4-1 4,-1 1-7,-1 0-2,-4 0 0,3 1-6,3 3-4,-14 0-6,1 3 4,-3 2-1,-3 2 0,1 2-6,-7 6 5,6-3-3,-1 4-4,0 1 4,7-3-8,-2 0 3,6-1-1,3 1 2,-2 0-3,4-2 2,4-2-4,0 1-1,2-1 1,1-1-2,4 1 3,2-3 0,2 3 4,4-2-2,6 2 0,-2-6-4,0 2 4,5 0 1,-4-1 2,1 1-4,7 1 3,-8-1-4,-3 0 3,0 3 2,-4-1-5,-3-1 2,-1 1 0,-3 0 5,-2 1-3,-3 1 2,-1-2-2,-6 1 0,-2 6 2,-4-1 3,-4-1 4,-3 4-5,3-5-3,-4-2 2,-5 2 0,6-3-4,0-1 5,-1-2-5,-1 1 6,7-3-4,-3 1 0,7-3-4,-2 0 2,3-1 6,0 1-10,6-2-4,3 0-9,-13 0-12,13 0-15,-8 0-12,8 0-16,-7-2-19,3-2-11,4 4-18,-4-6-24,6 2-19,0-1-124,-2-1-308,4 1 136</inkml:trace>
  <inkml:trace contextRef="#ctx0" brushRef="#br0" timeOffset="12181.9949">13190 4513 141,'0'0'145,"0"0"0,0 0-4,0 0-10,0 0-3,-2-4-2,2 4 0,0 0-2,-3-5-8,-1 1-1,4-1-1,-2 2-2,1-2-5,1 0-3,0-2-11,0 0-5,0 0-10,1-2-8,1-2-5,2-1-6,1-4 0,-1 5-7,1-3-10,4 4-4,2-5-7,-2 6-4,1 0-3,0-1-2,0 3-2,2 3-5,-2-2-4,1 5-1,0 1 0,-1 6-2,0-1-1,3 4 1,-3 3-6,-3 2 4,-2 4-1,0 7 1,-5-6-3,0 2-1,-8 3-2,0 1 4,-2-2 3,-1 2-9,0-8 5,-1 5-2,-1-8-2,3 1 3,-2-1 0,-1 1 2,0-4-4,6-1 3,-2-3-4,3 0 1,-1 1-2,5-5-1,-5 0 0,7 3 0,-4-3 1,4-3-2,0 0-1,0 0 0,11 2 5,-2-4-1,3 1-3,6-3 0,3-1 1,-1 0 1,2 2-3,-1-3 3,9 0-3,-9 0 3,-2 3 0,3 1 4,-3-1-3,-7 1-1,-2 0 3,1-1-2,-1 2 2,-4 0 3,-1-2 3,-1 3 3,-4 0 3,5-2 3,-5 2 1,9-2-4,-9 2 7,0 0 3,0 0-11,5-1 1,-5 1-2,0 0 0,0 0-3,0 0-1,0 0 4,0 0-6,2-3-7,-2 3-7,0 0-8,0 0-19,0 0-21,0 0-27,0 0-35,0 0-30,0 0-36,0 0-27,0 0-127,0 0-367,0 0 162</inkml:trace>
  <inkml:trace contextRef="#ctx0" brushRef="#br0" timeOffset="13849.1739">8337 5983 38,'-5'0'104,"5"0"-7,0 0-9,0 0-7,0 0-14,0 0-6,0 0 3,0 0-4,0 0 3,0 0-4,0 0-12,0 0-5,0 0 12,0 0-20,0 0 5,16-12-4,-1 2 7,9-5-9,7 0-4,12-9-1,2 1-17,1 1-4,4 1-33,-2 4-29,-8 6-54,-8 0-57,0 3-180,-4 0 81</inkml:trace>
  <inkml:trace contextRef="#ctx0" brushRef="#br0" timeOffset="14256.9765">8353 6965 98,'-3'2'127,"3"-2"-9,0 5-14,0-5 4,1 6-5,-1-6-1,4 4 12,3-4 0,-7 0-2,20-4-10,-3-2-6,11-5-12,2-6-10,4 0-10,0 1-25,12-6-22,-11 6-45,12-7-34,-15 10-62,-8-2-103,1 4-247,-8 0 110</inkml:trace>
  <inkml:trace contextRef="#ctx0" brushRef="#br0" timeOffset="14609.6477">8328 7574 14,'0'0'157,"-2"5"-5,2-5-15,0 0-5,0 0 5,6 3 1,-6-3-7,18 0 3,3-4 5,5-6-12,4-1-11,6 3-9,13-13-8,3 3-13,-2-4-9,6-2-20,-2-1-39,-1 1-45,-3 0-58,2 2-69,-6-2-128,-13 7-306,-3-5 135</inkml:trace>
  <inkml:trace contextRef="#ctx0" brushRef="#br0" timeOffset="15848.0289">13962 4408 50,'0'0'130,"5"2"-4,-5-2-11,3 7-13,-1-7-10,-2 0 1,3 5-5,-3-3-9,0-2-2,0 0 6,4 5-5,-4-5-6,0 0 6,0 0 2,2 1 3,-2-1 2,0 0 3,0 0 10,0 0 8,0 0 0,0 0-8,0 0-2,0 0-9,0 0-11,0 0-8,-1-13-6,-1 9-2,-1 1-9,2-2-10,-1-2 2,-1 1-7,1 0-4,-1 0-4,-1 2 1,-1-4-9,-1 4-1,1 1-5,-1-1-2,-3 3-2,-1 0-5,-4 2-1,1 4 1,-2 1-4,-1 3 3,0-1-7,-3 6 3,7-2-1,-3 2-1,3 2 1,1-3-4,-1 2 6,8 1-4,0-1 5,1 0-1,0-3-4,6-2 0,-2 2-1,3-2-1,2-1 2,1-2 1,0-1 0,3-1-2,1-1 4,2 0-4,-2-1 0,2 0 4,5-3 0,0 3-1,-5-1-1,4-3 1,-4 4-4,0-2 3,1 1 1,-3 0-3,0 0 0,0 2 1,-1 2 1,2-1-2,-4 2 1,0 0 1,-2 1 4,-3 1-2,1-1-3,-1 0 7,-3 0-2,-3 0-2,-3 1 3,-1 2 2,-2-2 1,-1-1-4,-5 3 4,-2-4-5,0 3 2,-1-5-1,1 0-1,-4 2 2,4-5-1,4 1-2,1-1-2,-2-2 3,3 0-5,-2-2-1,7 2 4,-3-3-2,2 2 1,0 0 1,3-2-10,-1 1-6,1-3-1,0 3-10,0-1-6,4 3-6,-5-4-19,5 4-15,-5-2-25,5 2-33,-5-1-21,5 1-15,0 0-19,0 0-103,0 0-312,0 0 139</inkml:trace>
  <inkml:trace contextRef="#ctx0" brushRef="#br0" timeOffset="16310.1784">14201 4450 185,'3'-5'227,"-2"-1"-12,3-1-6,-4 3-12,-4-1-19,9 2-15,-5 0-14,0 3-23,0 0-10,-1-6-13,1 6-9,0 0-13,0 0-5,0 0-13,-10 9 1,7-1-10,-3 3-3,1-1-9,-2 4-1,1 3-5,1 2-1,0 0-4,1-1-5,0 1-4,1 0 3,1-2-5,-2 1-3,4 1 0,0-5-2,5 3-2,-2-2-4,2 0 2,-1-4-1,5 6 7,1-10-7,-1 3-2,1-3 0,6 2 0,0-5-1,2 3 4,1-5-2,-2 1 5,-5-6-1,8 3 4,-3-5 5,-1-1 8,0-1 7,-2-4 1,2 2 2,-6-3-4,-1-3 4,4-3-5,-6-1-3,0 0-3,2-4-2,-6 3-3,-1-6-4,-4 1 2,-1-2-6,-3 8 0,2 0 3,-2 2-9,-1 0 4,-3 4-3,3 4-5,-4-5-2,1 6 3,2 1-11,-3 3-2,1 1-12,-1 0-20,0 3-11,1 3-24,-2 0-21,0 3-27,1 0-36,2 1-25,-1 2-26,3 1-197,-3-2-439,3 1 194</inkml:trace>
  <inkml:trace contextRef="#ctx0" brushRef="#br0" timeOffset="18313.6404">9996 6777 175,'-4'-18'158,"-4"7"6,7 1-8,-1-1-12,0 5-1,1-2-8,-2 3 0,3-1-5,0 0-9,0 1-7,0 5-5,-1-5-14,1 5-5,-2-4-9,2 4-7,0 0-6,0-6-8,0 6-5,0 0-1,0 0-1,0 0-2,0 13 4,2-2-6,-2 2-3,0 4-5,-2 10-3,2 0-2,2 4-2,-2 0-7,-2 1-1,-1-3-15,0 5-24,0-3-33,-1 0-41,0-1-50,5-4-49,-2-6-191,2-3-408,-1-3 181</inkml:trace>
  <inkml:trace contextRef="#ctx0" brushRef="#br0" timeOffset="18652.9585">10175 7091 72,'0'0'212,"2"-5"-2,-2 5-12,0 0-18,0 0-16,0 0-22,0 0-11,0 0-7,-2 20-13,-4-6-9,2 5-11,-2 7-10,-3-1-8,2 3 0,-3-1-9,5 0-22,-5-3-22,0 3-32,4 0-35,0-8-46,-1-2-25,1 0-34,-3 0-126,4-5-302,2-3 134</inkml:trace>
  <inkml:trace contextRef="#ctx0" brushRef="#br0" timeOffset="19224.4637">10494 6682 99,'2'-4'172,"-1"-3"-10,1 3-7,0 0-7,-2-1-9,2 1-6,1 3-14,-3 1-10,0 0-9,1-7 3,-1 7-11,0 0-10,0 0-7,0 0-7,-9 21-6,5-10-6,-3 2-5,-4 2-5,1 0-6,0 1-3,1 1 1,-4-1-7,3 0-6,0-3 6,0-1-6,4-3-2,1-1-7,1-2 10,0-1-12,3-1-2,-3-1-5,-1 0-3,5 0-1,0-3-1,-1 3 1,1-3-1,0 0 0,5 4 1,-5-4-1,6 1 1,0 0-3,-6-1 1,13-1-1,-3 2 1,0-1 3,0 4-2,4-3 0,3-1 2,1 2-4,-4 0 3,4-1-4,0-1 2,-4 0 2,-2 0 1,-1 0-5,-2 1 4,0 0-1,-1-2 5,-3 2 0,-5-1 1,10-1 8,-10 1 2,5-5-6,-3-1 1,0 4-1,-1-2-1,1-5 4,-2 1 1,0 2 7,2-5 2,-4 3 0,2 2 6,2-1 1,-4 2 5,2 1-4,0 4-8,0-7-5,0 7-1,0 0-6,0 0 2,0 0 0,0 0-1,-3 14-3,3-2-1,0-2-3,-4 8 3,4 0 1,0 0-4,-4 1-1,3-1-4,-1-1-2,0 4-16,-1-3-18,0 1-20,0-1-29,-4 1-32,6-2-34,-5 0-32,4 0-29,-5 0-129,3-8-367,3 4 162</inkml:trace>
  <inkml:trace contextRef="#ctx0" brushRef="#br0" timeOffset="19422.5845">10782 7057 1,'0'0'209,"0"0"-13,0 0-8,7 9-8,-7-3-11,2 5-14,-4 5-11,0 0-15,1 3-12,-2 6-12,-2-1-9,2-5-9,0 6-7,0-2-25,0-6-24,-1 3-31,4-2-39,-2-2-35,1-5-39,2-1-39,-2-2-109,2-4-283,1-1 125</inkml:trace>
  <inkml:trace contextRef="#ctx0" brushRef="#br0" timeOffset="19897.8018">10903 6704 61,'-1'-4'198,"-3"-1"-1,3 2 5,1 3-4,-3-5-10,2 2-8,1 3-22,-1-5-13,-2 2-14,3 3-9,0 0-10,0-5-17,0 5-7,0 0-9,0 0-6,9-4-9,-4 2-7,4 0-3,2-1-6,4 1-4,3-1-6,1 1-2,4-1-3,-5 1-4,3 0-3,1 2-2,-3 0-5,0-1 2,-3 2-7,-5-2 16,1 2-5,0 1-1,-6-2-3,1 0 0,0 0 0,-1 2-1,-6-2 4,8-1 5,-8 1 3,0 0 2,9 0 0,-9 0-6,3 1 3,-3-1-7,0 4 1,0 2-1,0 1 2,0 2-2,-3 7 1,0 3-1,-2 8 1,0 4-1,0 0 0,-2 6-7,1-3 0,0 10 1,-2-9-7,3-3 8,1 1-8,-1-3 2,0-4-4,1-2 3,1-4-4,1-1-2,-2-3-11,4-3-16,-1-4-22,-3 2-24,4-4-34,-3-2-34,2 3-30,1-4-44,-2-1-59,2-3-146,0 0-448,0 0 199</inkml:trace>
  <inkml:trace contextRef="#ctx0" brushRef="#br0" timeOffset="20109.4722">10947 6919 19,'-4'-4'260,"0"1"-26,4 3-27,-4-3-21,4 3-16,1-3-12,4 0-12,6 1-10,8-6-16,9 3-11,8-1-10,16-6-11,-2 0-7,1 3-10,1-2-16,-14 7-27,1-1-23,-3 3-26,0-1-21,-7 0-26,-8 2-21,-2 1-19,-6 0-28,-3 0-27,-7 4-95,0-3-279,-6 3 124</inkml:trace>
  <inkml:trace contextRef="#ctx0" brushRef="#br0" timeOffset="20761.5089">9269 7662 166,'-13'-1'198,"2"0"-1,1-2 2,1 2-11,5-1-13,-4 2-10,8 0-19,-9-2-12,5 1-14,4 1-12,0 0-11,0 0-12,-9 2-6,9-2-5,0 0-6,0 0 1,0 0-1,0 0-5,4 8 0,4-6 0,-1 0 2,0 1-1,1-1 0,3 0-2,3 0 0,6-2 5,1 3-1,-1-6-4,12 6-2,0-3 2,4 0-3,14-6-6,3 2 1,2-1-2,3-3 3,7 0 1,1 0-9,28-5 1,0-1-11,-4 2 2,1 0-5,1 4-6,1-1-2,1 0-3,0 4 0,3-3-4,-31 8 4,29-7-1,3 5-7,-33-2-4,26 1 2,-22 0 1,23 2-3,-26 2-4,-2-3-2,-1 2 4,0 0-4,-3-3-2,-7 3-1,2-2-9,-2 1 1,-1-2-5,-14-1 0,13 3-1,-12-2-8,-4 0 3,3-2 2,0 2 0,-1 0-2,-2 2 7,-3-5-1,-3 3 0,0 0-3,-1-1 0,-8 3-3,-8-2 3,4 3-6,-6-2-1,2 1 2,-4 0 1,-3-2-5,2 3 0,-2 0 1,-5 0-10,6 0-12,-6 0-15,0 0-15,9-1-32,-9 1-41,0 0-32,0 0-15,0 0-21,0 0-16,-11-9-154,4 9-415,-2-4 184</inkml:trace>
  <inkml:trace contextRef="#ctx0" brushRef="#br0" timeOffset="21173.684">11911 7335 203,'-5'-3'197,"1"-1"-8,-2-2-3,4 2-5,0 1-7,0 1-9,2 2-16,-6-6-13,6 6-10,-3-2-9,3 2-10,0 0-12,-2-3-12,2 3-9,0 0-6,0 0-5,0 0-3,0 0 6,0 0-5,0 0-7,16 9 0,-9-7-2,2 2-6,-4 0 2,7 3-6,-1-3 2,2-1 2,0 2 1,2 5-4,3-3 3,-1 0-2,2 1 2,3 1-5,1-1-7,-4-2-6,3 2 3,-2 0-4,7-2 0,-8 4-4,0-5 2,0 0-2,-2 0-8,-3-1 3,-1-4-1,-3 3-1,0-3 1,-2 3 2,-3-3 1,1 1 7,0-1 6,-6 0 6,3 3 0,1-1 5,-4-2 1,0 0 8,6 3-7,-6-3-1,0 3-1,0-3-10,-6 8-3,-1-1-6,-1 3 4,-3 3-2,-8 7-5,2 1-4,-1 1 1,0 2 0,1 0-1,-1-2 12,-1 4-24,3-4-5,-1 1-11,0-1-30,1 0-26,5-5-35,1 0-36,1-2-34,-2 0-38,6-5-43,-4 2-49,1-3-183,2-1-523,-1 0 231</inkml:trace>
  <inkml:trace contextRef="#ctx0" brushRef="#br0" timeOffset="24314.3389">19679 12355 88,'-5'3'153,"-4"-2"-3,5 0 1,-1 0-7,1 2-9,4-3-16,-6 2 2,6-2-8,0 5-1,0-5 2,6 9-6,1-9-6,1 5-8,11 3-2,6-1-5,5 0-8,0-2-4,5-2-9,4 3-3,16-3-8,3-1 0,-1-2-2,5 0-5,-2 0-5,6 0-4,26-1-3,-30 0-1,-1 1-6,-2 0-1,-5 1-6,-14 0-2,-3 2-2,-1-1-5,-9-2-2,-4 0-11,-4 2 1,-7-1-1,-1-1-1,-2 0-2,-3 3 1,0-3-5,-3-4-3,-3 4-12,0-3-5,0 3-12,-2-6-16,1-1-10,-5 2-11,1 0-6,0-5-11,-1 1-6,-3 1 0,4-3-9,-3 1 1,0-1 8,-1 2 11,-1-4 1,1-1 20,-5 2 6,5-1 14,-1 2 16,0 1 0,0 4 28,-2-2-1,3 1 5,0 0 14,0 2 9,0 2 3,6 0 1,-1 2-2,-2-3-10,6 4 9,0 0 5,0 0 5,0 0 12,2 13-1,4-4 1,3 1-2,2 6 0,8 5-4,-3 1-2,3 2-5,-5-2-8,-2 4 9,-2 0-9,0-3-1,-5-2-6,-2-1 0,-1 4 0,-7-5-4,2 8-13,-9-3-15,-1-2-19,-5-1-18,7-6-35,-7 4-22,4-7-23,-3 1-137,-2-2-288,2-3 127</inkml:trace>
  <inkml:trace contextRef="#ctx0" brushRef="#br0" timeOffset="24793.9962">20815 12470 7,'8'-4'161,"-2"2"-11,5 1-7,-4 4-9,3 2 5,2 3-3,-2 4-12,3 3-1,-3 9-9,3-2-4,-6 5-10,-1-1-5,-2-1-12,-2-6-2,-1 0-8,-1-2 2,0-2-3,-1-1-6,-1-2-4,2-5 0,-2 1 1,1-1 5,-2-4 13,2-1-5,1-2-8,0 0-3,0 0-3,-8-7-3,5-2-3,3 0-2,0-8-5,5-4-8,0-4 0,1-1-5,6 0 0,0 2-11,3 0 0,-1 2-1,2 2-2,0 6-2,-2 3-1,2 2 5,1 0-12,-2 4 2,-1 5-2,4 2-3,-6 3-2,3 6 3,-5 0-2,9 7 3,-8 0-3,-2 6 1,1 0-4,-5-4-10,-3 6-12,-1-6-18,-2-1-20,0 5-25,0-6-34,-2-1-35,3-3-28,0-5-29,0 1-30,0 0-124,0-5-389,3-2 173</inkml:trace>
  <inkml:trace contextRef="#ctx0" brushRef="#br0" timeOffset="25529.9382">21343 12581 77,'0'-5'213,"0"-1"-16,0 3-14,0 3-7,0 0-13,0 0-10,0 0-11,0 0-7,-11 12-4,12-7-12,-1 2-8,0 0-6,5 0-9,0-2-8,-1 2-9,0-4-4,2-1-4,2 1-7,1-3-1,1 0-4,0-3-7,4-1-2,-2-2-4,-1-1 0,-1-2 0,3-4 1,-2 0 1,-2 2 5,-1-1-7,-4-5 3,1 5 1,-1-2-6,-4 2 9,0 1-5,0 2-2,0 3-4,0 0-3,-5 1-5,1 3-2,-1 2-8,5 0 2,-20 7-4,9 5-2,-12 5-4,12-1-2,-6 5-2,2 0 5,3 6-6,4-3-2,4-4-1,1 4 0,3-5-4,1-2 1,5 0 3,0-1-5,4-1-1,-1-7 1,5 4-2,0-3-2,4-4 2,-3 0-3,7-4-1,-10-1 2,8-3-3,0-2 5,-2-3-3,-1 1 2,0-5-3,0-7 4,-4 5 2,1 0-4,-1-7 4,-2-3 2,0 7 7,-5 3 4,-2 2 9,-1-1 3,1 6 7,-2 0 2,0 2-4,2 1-3,-4-1-4,0 2 0,0 3-6,0 0-2,0 0 0,0 0-3,-2 17-1,-2-7-3,4 2 3,-2-2-3,0 7 1,2-4-7,0-1 6,0 0-6,0-2 2,4 0-3,-4-3-1,4 0 4,-2-1-4,2-1 2,1-1-3,0-1 4,3 1 3,4-4-4,-1-4 1,11-1-1,-7 0 1,4-3-3,0 1 3,-1-3-6,0 1 4,-2 0-3,-2 2 22,-4 4-23,-4 0-1,2 1-3,0 2-1,-1 2 8,-3 0-4,1 3 3,0 1-4,2 4 2,-1-2 2,-2 2 3,10 3-13,-8-4 12,1 1-4,3-3 0,0 1 1,3-3-2,1 2 2,5-7 3,-1 2 10,3-7-7,5-1 0,3 0-1,-12-5 8,0-1-6,-2-2 10,-2 0 1,4-7 11,-7 4-2,0-5-12,-2-2 11,-4 3 0,-3 1-3,-2 0-2,-1-6-3,-4 2-3,-3 4 5,4 3-8,-5-1-4,1 3-4,-5-1-3,1 4-8,-1 1-14,-2 3-22,1 0-9,1 4-26,0 1-27,1 3-19,-1 3-31,1 0-37,2 1-47,2 2-45,0 1-246,0 2-573,-1-1 255</inkml:trace>
  <inkml:trace contextRef="#ctx0" brushRef="#br0" timeOffset="27745.9374">8534 15117 60,'-5'-4'72,"2"3"-8,3 1-10,-9-3 0,3 1-5,1 0 3,-3 1-4,1 0 4,-1 0-9,-4 1 8,0 2-7,-6 2 2,-1 0 3,-1 0 4,4 2 14,-3 1 0,-8 2-11,6-1 6,-3 4 0,5-6-5,0 0-2,5 3 5,2-6-6,3 2 6,4-5-4,0 5 6,8-2-2,-3-3-2,25 2 0,12-4-5,27-3-9,42-4-31,7-2-37,6 2-37,-6-1-47,0 4-159,-15-1-290,-6-1 128</inkml:trace>
  <inkml:trace contextRef="#ctx0" brushRef="#br0" timeOffset="29955.2194">16560 9866 24,'0'0'153,"-12"-1"5,12 1-7,-7 0 2,7 0-16,-8-1-5,8 1-4,0 0-6,-9 0-5,9 0-2,-6 0-4,6 0 4,-8 0-6,8 0-7,-9-3-7,3 2-10,2 0 1,4 1-3,-11-2-3,11 2-7,-12 0-2,4 0 0,3-1-3,-4 0-6,9 1 0,-12 0-4,2 1-3,3-2-6,-1 2-2,1 0-3,7-1 0,-14 2-9,9-1 0,5-1-5,-9 1-2,9-1-2,-9 0-1,9 0-3,-5 3-3,5-3-2,-4 0-4,4 0 4,0 0-4,-3 1 3,3-1 1,0 0 2,0 0 0,11 9 3,-3-5 6,4-4-5,7 3-2,2-3 2,10 0-3,2 0 3,2 0-3,1-3-3,0-1 0,1 2-1,3-4-5,-4 4 1,0-3-1,-4 1 1,1-4-12,4 5-16,-10-4-23,3 5-32,-9-1-34,1-3-31,-7 1-36,-1 2-41,4-2-32,-5 1-187,-3 1-468,0-2 207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9:44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4224 5929 59,'0'0'106,"0"0"-14,-3-4-14,3 4 10,0 0-5,0 0-11,0 0 3,-3-3 4,3 3-9,0 0-5,0 0-5,0 0 8,0 0-1,0 0 3,0 0-3,-4-2 5,4 2 2,0 0-1,0 0-2,0 0-1,0 0-6,0 0 1,0 0-8,0 0 0,0 0-7,0 0-6,0 0-4,0 0-1,0 0-6,0 0-2,13 0-3,-3-3 9,9 1-2,9-5-10,5-4-16,17-3-40,1 0-35,3-1-37,-6 3-36,-11 5-29,-3 0-110,-6 3-301,-9 3 133</inkml:trace>
  <inkml:trace contextRef="#ctx0" brushRef="#br0" timeOffset="617.53">4294 6882 13,'0'0'119,"0"0"-7,0 0 0,0 0-4,0 0-4,0 0-4,0 0-2,-7 1-7,7-1-3,0 0-6,-10 0-6,10 0-3,-4 4 6,0-2 6,4-2-1,-4 1 4,4-1-7,-5 3 4,5-3-3,0 0-6,-4 2 2,4-2-3,0 0-7,0 0 0,0 0-6,-4 2-5,4-2-6,0 0-1,0 0-12,21-7-5,-7 0 0,16-4-8,2-5-26,5 3-37,17-3-39,-5 1-42,0-2-59,-14 3-166,-1 3-372,-3-2 165</inkml:trace>
  <inkml:trace contextRef="#ctx0" brushRef="#br0" timeOffset="1413.8581">4476 7689 5,'0'0'54,"0"4"-4,0-4 1,0 5-4,0-5-3,0 4-4,0-4-3,0 0-1,0 4 5,0-4-5,0 0 7,-3 4-4,3-4 0,0 3-3,0-3-7,0 0 1,-5 2-14,5-2 3,-8 3 15,8-3-8,-6 2-6,0 0 1,3-1-9,-2 1 8,1 1 1,-2 1 3,2-4-2,-1 4-7,-2-3 10,1 1-5,0-1 8,1 1-12,-1 2 21,1-1-9,0-3 19,1 3-7,0-2 0,4-1 0,-8 3-3,8-3 2,-6 1-1,6-1 8,-2 4-3,2-4-7,0 0 6,0 0-3,0 0-2,0 0 7,0 0-1,-8 0-1,8 0 4,0 0 1,0 0-2,-3 3 3,3-3 1,0 0-3,0 0 1,0 0-6,0 0-1,0 0 2,0 0 3,0 0-3,0 0-1,0 0-3,0 0 2,0 0-4,0 0-1,0 0-2,0 0-5,0 0 2,0 0-2,0 0 0,0 0-2,0 0 2,15-7 1,-9 3-3,5 0-2,6-4-1,9-4-6,1 1 0,8-4-1,9-7-10,1 1-32,-1-3-45,-9 6-52,11-1-38,-12 2-55,-4 2-152,-2 0-397,-1-1 175</inkml:trace>
  <inkml:trace contextRef="#ctx0" brushRef="#br0" timeOffset="2923.5369">8211 5876 35,'0'0'148,"0"0"-8,0 0-3,0 0-10,0 0-10,0 0-5,0 0-12,0 0-6,0 0-4,0 0-11,29 0-10,-9-2-8,1 2-15,12-4-22,6 1-39,11-5-42,-9 8-41,-2-5-104,12 3-219,-15-2 98</inkml:trace>
  <inkml:trace contextRef="#ctx0" brushRef="#br0" timeOffset="3410.2192">8147 6874 103,'0'0'164,"0"0"-7,0 0-8,0 0-14,0 0-10,18-7-15,4 1-6,8-1-11,5-1-7,16-4-15,8 2-4,-5-1-17,1 5-25,-3-3-22,-11 6-33,-3-3-26,-2 3-39,-2 0-27,-7 2-69,-7 0-204,-7 1 90</inkml:trace>
  <inkml:trace contextRef="#ctx0" brushRef="#br0" timeOffset="3704.5207">8202 7640 146,'0'0'178,"13"5"-19,-4-7-13,8-1-8,5 2-12,7-5-16,5 1-1,2-3-17,2 2-10,15-5-10,2 4-17,-3 0-30,-12 4-28,-2-1-33,0 1-45,-4 2-47,-5-2-71,-6 1-215,-4 1 96</inkml:trace>
  <inkml:trace contextRef="#ctx0" brushRef="#br0" timeOffset="4798.3392">11053 5249 73,'-7'0'181,"7"0"-16,-7 1 1,7-1-13,0 0-17,-9 0-11,9 0-11,0 0-5,0 0-8,0 0-6,26-3-4,-9 3-8,15-2-5,3 2 0,3-5 7,19 0-1,3-2-2,3 3-2,3-1-5,29-1-4,-31 2-5,31-3-8,-3 1 0,0-3-2,-3 6-4,3-2-6,-25-1-2,28 3-3,-6-2-3,-21 0-2,24-1-1,3 2-1,-2 0 7,2 0 1,6 0-6,-3 2 4,7-3-5,0 0-3,-3 0-4,2 0-2,-3-2 2,2 7 2,4-5-8,1 5-3,-7-4-1,-1 1 2,0 2-2,-3 0-4,-2-3 0,4 0 0,-1-1-2,1 3 1,2-3-3,5 0 3,-2-2-4,1 1-1,-3-1-4,6 1 3,-4-3-4,1 3 2,6-3-19,-6 6 2,-2 0-1,1-4 2,-7 4-1,-1-1 3,-6-3 0,-23 6 3,27-5-1,-26 1 7,23-2-8,-24 2 2,-1 2-1,24-6 0,-28 5 1,30-7-1,-32 7 0,2-2 1,-3-2-2,-1 2-2,-3-1 1,-14 5-3,-7 0-3,3 1-1,-6-2-6,-11 2-4,1 1-4,-9-1 0,-1-1 0,-2 1-6,-4-2-9,0 3-12,-5 0-15,0 0-18,0 0-12,0 0-25,0 0-2,-21 6-18,2-4-24,-9 4-18,-5-2-116,-3 2-331,0 0 146</inkml:trace>
  <inkml:trace contextRef="#ctx0" brushRef="#br0" timeOffset="5583.6743">11513 6070 8,'-39'4'191,"2"1"10,3-3-5,2-1 1,2 1-5,10-2-1,2 4-5,5-4-5,1 0 2,5 3-23,-2-2-14,4 0-8,-3-1-11,5 1-14,3-1-9,0 0-11,-8 2-6,8-2-5,0 0-9,0 0-5,0 0-7,15 1-9,-3-1 1,3 0-7,5 0 5,11 2-12,-1-4-4,3 2-3,6-1-4,15-1 0,2 1-3,-1 0-2,2-3 5,10-2 4,26-1-8,-25 2 5,36-2 1,-3-1 2,3 3 5,2 5-4,-3-5-2,2-2-1,7 2 8,0-2-4,-3 6 0,5-3-2,-1 4-2,0 0 0,-2-2-2,2-3 0,0-2 2,-6 4-10,6-1-2,-2-1 3,-1 1-1,-5-2-3,-2 1 0,-2 0-2,-4 0 7,1-4-9,0 6 1,-2-3 7,2 1-7,1-1 0,-2-3-5,-3 2-1,-4 2 0,-24-1 1,28-3 3,-31 3 3,1-2-6,3 3-8,-3-3 16,30-3-17,-33 3 4,0 3 3,-1 0-8,-2-4-1,4 2 5,-12-2-8,3 3 8,-18 1-1,4 1-3,-2-2 1,2 0-2,-1 3-4,0 0 10,-3 0-14,1-3-6,-4 5-5,-2-1-8,0 2 15,-9-2-7,-4 1-10,-6 1-9,-2-1-18,-2 1-4,-2 0-10,-5 0-13,5-1-20,-5 1-18,0 0-15,-13-4-25,3 1-7,-4 3-18,-3 0-18,-2-2-20,-4 1-195,-7 0-455,2-2 202</inkml:trace>
  <inkml:trace contextRef="#ctx0" brushRef="#br0" timeOffset="6297.2486">12633 5155 82,'0'0'144,"-5"-5"4,5 5-5,-4-5-3,2 1-7,-1 1 3,2 0 2,1 3 14,-3-6-3,3 6-9,-1-4-9,1 4-6,-1-4-14,1 4-15,0 0-6,0 0-11,0 0-8,0 0-2,-3 10 1,5 0 0,-1 9 0,-1 7-4,0 8 13,-1 15-2,2-4-3,-1 4 3,1-3-3,-3-10-3,0 0 4,1 1-7,-2 8 2,2-11-5,0-2 0,-3 2 1,0-5-3,3 0-3,-1-2-7,2-1-5,-4-1 4,1-6-12,0-1 3,0-1-5,1-1 0,2-3-1,-4-2-2,4 0-2,-4 2-9,3-4-1,-2-3 10,1 0-7,2 0-15,0-1 3,-1-2 0,1 1 3,1 0-7,-1-4 4,0 0-3,0 6 1,0-6 7,0 0-12,0 4-4,0-4 5,0 0-2,0 0 12,0 0-23,0 3-2,0-3-3,0 0-3,0 0-1,0 0-9,0 0 0,0 0-7,0 0-6,0 0-2,0 0-12,0 0-3,0 0-3,0 0-5,0 0-5,0 0-7,0 0-8,0 0-12,0 0-10,0 0-10,0 0-20,0 0-20,0 0-26,-9-9-33,9 9-34,-3-3-147,-1 2-424,0-3 187</inkml:trace>
  <inkml:trace contextRef="#ctx0" brushRef="#br0" timeOffset="7417.7518">12775 5605 86,'0'-5'170,"-2"0"-8,2-2-16,2-3-1,0-1-14,0 1 0,-1-2-10,4 0-9,-1 0-8,1 2-13,0 0-12,3 1 0,1 1-12,-3 0-8,2-1-3,2 5-9,1 1-5,0 2 0,0 4-5,2-1 1,-2 4-4,-1 3-3,-1 5-7,-4 3-3,0 1-7,-5 3-15,-5 5-7,-2 3-10,0-2-7,-7 1-2,-2-1-10,-1-4 7,2 1 1,-4-4 7,6-6 8,2 1-6,2-5 8,-1 0 2,4-2-3,2-4 2,0 1 3,3-1 5,-1 0 1,4 0 7,-2-4 4,9 6 4,1-5 2,2-1 1,11-1 0,6-1 2,1-2-7,9-2 2,-4 1-2,1-1-3,1 1 2,-2-2-1,-3 1-4,-5-2-9,-3 4-9,-8 1-13,0-1-25,-2 1-24,-3 0-27,-2 2-19,-4-2-20,-1 0-94,-3-1-253,3 1 112</inkml:trace>
  <inkml:trace contextRef="#ctx0" brushRef="#br0" timeOffset="7739.0694">13486 5104 118,'0'-8'186,"0"4"-17,0 3-16,0 1-6,1 13-8,-1 7-1,1 8-2,0 5-1,-1 18-6,2 1-3,-4 1-5,0 1-13,-2-4-11,-3-2-6,4 1-4,0-12-8,2-2 4,-2-1-7,0-1-7,1-5-6,-2 1 0,3-5 0,-2-5-7,-3-4-6,6 2-6,-1-7-2,2 2-5,-2-6-4,-1 2-2,2-3-3,0 0-2,-2 1-1,1 0-7,1-2 0,-3 2-15,2-3-23,1 1-25,-2-1-34,2-3-38,-6 5-39,6-2-44,0-3-195,0 0-429,0 0 190</inkml:trace>
  <inkml:trace contextRef="#ctx0" brushRef="#br0" timeOffset="8182.6554">13812 5447 61,'-6'-2'217,"3"-2"-9,0-1-12,0-2-14,2 2-8,-1-6-21,2 5-7,2-6-14,2 2-12,2-1-13,2 3-11,-2-1-10,3 1-8,0 0-9,3 3-9,-1 3-5,3 2-4,-4 0-4,3 6-6,-1 2-5,-2 0-6,-3 4-4,1 3-1,-1 5-3,-6-2-9,-4 8 2,-5-3-3,-3 3 2,-2-1-14,-3-1-3,1-2 1,1-5-2,1-1 0,1-2-2,3-4 2,2 0 4,0-3-1,4-2-1,-3 0 2,4-3 2,1 4-1,1-6 2,0 7-2,3-5 4,3-1 0,2 0-1,3-1-2,3-1 6,4-2-5,4 0 2,0 1-1,6-3-3,-1 1 3,1 0 2,-7 0-8,0-1 2,-1 1-23,0 0-12,-7 0-24,4-1-30,-7 0-24,1 2-31,-2-3-37,-4 2-128,3-3-335,-2 1 148</inkml:trace>
  <inkml:trace contextRef="#ctx0" brushRef="#br0" timeOffset="8563.3648">14293 5170 187,'0'-6'234,"-2"-3"-13,4 2-5,-2 2-13,0 3-25,-2-4-11,2 6-19,0-6-13,0 6-17,0 0-13,0 0-11,0 0-11,4 13-2,-3-1-2,6 2-1,-7 5-11,3 10-1,-1-3 2,-2 3-3,-2 3-3,4 0-1,-2 3-1,-2-1 6,-2 0 0,0 0 4,4 1-5,-5 0 3,1 1-1,3-1-5,-1-2 7,-4 2-13,6-1-2,-4-3-2,1-1-1,1 0-10,-5 0 1,4-1 0,3-3-14,-2-2 8,-1-3-5,3-4-5,0 1-3,0-1 0,0-5-5,3-3-2,-6 3 2,3-1 1,3-1-4,-3 1 2,0-6-4,0 0 1,0-1-8,0 1 5,0-1-4,0-4 0,2 6-4,-2-6-4,0 2-6,0-2-10,0 0-7,3 4-11,-3-4-22,2 3-19,-2-3-22,0 0-32,0 0-45,0 0-43,0 0-37,-11-12-227,6 3-520,0 3 231</inkml:trace>
  <inkml:trace contextRef="#ctx0" brushRef="#br0" timeOffset="11125.6683">13025 4593 26,'-10'3'109,"10"-3"-5,0 0-7,-4 7-3,4-3 0,0 0-7,0-4-6,-1 5 1,1-1-4,0-4 4,-1 5-9,1-5-5,-3 5 2,3-5-2,0 2 5,0-2 5,0 0 2,0 0 3,0 0-3,0 0 7,0 0 5,0 0-12,0 0-4,0 0-6,0 0-10,0 0-1,0 0-7,5-13-8,-5 7-2,0 0-4,0-5-3,3 4-3,-6-3-2,3 3-5,-1-1-1,0 0-2,-2 2-3,3-1-3,-3 0-1,-1 2-2,1 4-3,-2-3-6,-1 1 0,1 1 1,5 2-4,-13 0 0,3 8 6,1-4-7,0 5 0,-1-1 7,-2 6-5,3-4-2,0 3 1,4-1-2,1 0-2,3 1 3,1 3-1,0-6-2,1 2 1,3 0-16,1-1 2,3 2 3,-4-3 1,6 3 4,1 1 1,-2-3 2,3 1 3,0-1-7,-1 0 4,-4-1-6,4-1 9,-4-1-2,1 2 6,-3-2-5,0 3-5,-1-1 5,-2-4-3,-2 5 1,0-6 5,-4 2-1,1 3-3,-5-1-1,1 0-2,-2-1-1,-4-1-3,-1 0-6,0-2 0,0 1-6,-5-1-2,6-4 5,-1-1 3,0 0 0,1-1 0,0 0-2,0-2-5,3-1 1,1 1 3,1 1 2,3-1-1,0 1-8,1-1 0,1-1-14,0 1-17,0 1-14,3 2-11,0-8-11,0 4-14,4 0-19,-2 0-21,1 0-75,4 2-243,-3-1 108</inkml:trace>
  <inkml:trace contextRef="#ctx0" brushRef="#br0" timeOffset="11758.3457">13182 4700 3,'0'0'123,"0"0"1,0-7-23,3 3-8,-3 4 1,2-4 4,-1 0-5,1 2 3,2-3 0,-2-1-4,1 4 1,-3-5-6,4 3 9,-2-2-3,3-2-8,-3 1-6,5-2-6,-4 1-9,6 0-7,-2 0-6,0 0-5,0 1-7,3 1-4,3 0-3,-2 3-2,2-1-3,-1 4-3,-1 0-2,4 0-5,-4 6 1,0-1-2,-3 3-7,-1 2-1,-3 2 5,-2 0-7,-2 1-3,-2 4 5,-2 0-4,-5 5-3,1-4-3,-1-2 4,0 0-6,-2-1 4,-1 0 1,5-4 1,-2-1-1,1 0-1,2-1-1,0-1 1,1-1 0,1-2 0,0 0-5,-1-1-3,4-1 5,0 1-6,1-4 7,-2 3-5,2-3 4,4 5 1,2-3 1,-2-2 1,3 1-2,-1-1 2,1 0 0,6 0-12,-2-1 9,-1 1 4,3-3-2,-3 1 2,3 0-4,-1 1 8,1 0-8,-1-4 3,1 2 2,-5 3-9,-3-2 7,3 2 0,-3-1 0,-5 1 3,9-1 4,-4 0-4,-5 1-3,0 0-2,8-2 2,-8 2 1,0 0 2,0 0-1,6-1 0,-6 1-1,0 0 4,0 0-2,0 0 0,0 0-2,0 0 1,0 0 1,7-1 1,-7 1-6,0 0 6,0 0-2,0 0-6,0 0 5,0 0-6,0 0-5,0 0-9,0 0-20,0 0-26,0 0-16,0 0-23,0 0-6,0 0-13,0 0-8,0 0-11,-16 6-75,10-5-235,-1 1 105</inkml:trace>
  <inkml:trace contextRef="#ctx0" brushRef="#br0" timeOffset="14167.731">8536 5095 48,'-8'-7'95,"-1"1"3,0 2-1,-1-1-12,2-2-10,1 5-1,-2-1-11,2-1-3,-1 1-3,-1 3-1,-2-1-11,-3 2-4,0 4-1,-4-1-12,-1 1-2,-2 1 1,1 0-4,-6 5 6,7 0-8,-3 1 0,-1 4 8,2 1-4,-1 3 3,4-8 3,-1 5 0,6-4-3,-1 2-2,1 1 1,2 1 2,-1 0-2,2 5-1,0 0-3,-2 3 0,4 0-1,3-1 2,0 4 4,1-1-3,2 0 3,-1 2-1,1 1 0,2-1-6,0 1-2,2-1 1,2-1 3,-1-2 4,2 2-7,0-3 4,0 0 3,4-1-2,1 0 0,-2-7 1,2-2 2,2 1-2,-1 0 3,2 0-4,0-4 1,4 3 0,-3-3 0,2-3 2,-2 4 0,2-6-2,3 4-1,1-3-1,-3-5 0,2 3-2,0-3 2,-1 0-2,1-3 12,-1 0-10,0-2 1,0-1 1,2 0-4,0-2 1,1-4 2,3-1-7,1-4 1,0-1 1,1 0 5,0-1-11,-2-5-1,-1-1 1,0-2 0,1 1-1,-3-1 2,-2-3 1,-1 2 2,-2 0 0,-1-2 3,-3 0-2,-2-1 1,-2 1-3,-3-3-1,-1 0 1,1 2 0,-3-1-1,0-2-1,-2-1-3,-2 1 2,-2 0-4,-2 2-1,0 1 2,-2 0-2,-2 5-1,0-2-2,2 3-18,-2 5 1,-2 2 1,2 0 1,1 6 7,0-1 1,-4-1-7,0 3-1,2 3 1,-2 0-4,0 1-2,2 1 0,-2 1-2,0-1 1,0 3 1,1-1-10,-2 1 0,0 1-4,4 0-3,-2 1-3,2-1-7,2 0-6,0-1-2,-1 3-12,3-2-9,1 2-12,-3 0-29,2-1-3,2 3-16,-1-1-15,1 1-12,-1 3-117,4 1-295,-3 2 131</inkml:trace>
  <inkml:trace contextRef="#ctx0" brushRef="#br0" timeOffset="14602.871">8837 6246 156,'0'0'153,"-6"3"-14,6-3-2,0 0-15,0 0-10,0 0-2,0 0-14,0 0-2,0 0-6,14 2-2,-2-2-5,6-2-6,0 2-10,3 0 0,7 0-6,-2-3-10,-4 3-5,-1-3-2,2 2-11,3-2-17,-4 2-31,-4-3-26,-2 4-14,3-3-34,-9 3-39,-4 0-117,-2 1-267,-4-1 117</inkml:trace>
  <inkml:trace contextRef="#ctx0" brushRef="#br0" timeOffset="14791.4338">8854 6474 93,'0'0'123,"1"4"-4,-1-4 4,8 1 1,0-1-10,3-1-8,9 1-4,-1-2-10,3 0-4,5-2 3,1-2-17,-7 1-12,8 0-5,-2-2-9,-8 1-14,1 1-23,-2-3-25,1 1-20,-1-3-29,-1 0-18,1 0-12,-7-2-103,2 3-213,-4-6 94</inkml:trace>
  <inkml:trace contextRef="#ctx0" brushRef="#br0" timeOffset="15035.847">9158 6116 84,'-12'-15'128,"2"0"3,2 6 5,2-1-2,2 6-1,-2-2-13,4 2-15,-1-1-7,1 2-16,2 3 8,0 0-22,0 0-9,0 0 0,17 3-7,-6 2-1,7 1-1,1 2-4,6 4-4,2 1-3,-3 1-1,3 3-3,-3 0 1,0 3 3,-5 3-1,-2-2 1,-2 4 7,-3 5-3,-9-4 3,-3 6-2,-3 1-5,-6-1-7,0 0 1,-5-1-2,-4-2-5,-4-3-5,2-1-1,-1-4-6,0 0-2,3-3-13,0-5-15,0 0-15,5 0-30,-1-8-21,4 2-20,3-2-27,1-2-35,3-3-129,3 0-316,0-10 140</inkml:trace>
  <inkml:trace contextRef="#ctx0" brushRef="#br0" timeOffset="15854.0008">9797 6086 4,'-2'-5'153,"2"5"2,0 0-4,0 0-16,-2-4-1,2 4-11,0 0-12,0 0-9,0 0-8,0 0-10,0 0-12,0 0 0,0 0-10,0 0-10,0 0-3,-5-1-3,5 1-1,0 0-11,0 0 2,0 0 9,0 0-2,0 0-1,0 0-8,-9-1-2,4 0 0,5 1-1,0 0-3,0 0 1,-15-2-1,12 1 1,-1 0-9,-1-2-2,-2 3-1,7 0-1,-9 0-3,2-2-5,0 4 6,0-2-2,-2 3-7,-2 3 3,-1 0-2,1 6 2,-1-1-2,-1 2 0,1-3 0,2 2 3,3-5-5,0 3 2,1 4 2,0-1-2,2-2-2,1-2 7,2 3-1,1-4 1,0 2-2,1-3-1,2-2 5,-2 2-3,4 0 3,-1-1-1,0 0 0,0-1-4,3-1 4,-2 0 4,3 0-5,-2-3 1,2 1 1,0 1-1,2-1-1,0-1 0,2-1 5,-1 1-6,1 0 1,-3 2-3,3-3 1,-1 0-1,1 1-2,1 2 3,0-3-3,-2 2-4,1 0 4,-1 2-1,1 2 3,-3-1-5,2 0 3,-4 2-5,-2-3 0,0 4 0,3 0 1,-6 0-4,2 1 4,-4 0-4,0 1 3,-3-1 2,-3 1-4,0 0 1,-5 0 0,0 2 5,-5 0-4,0-3-1,-3 1 2,-2-2 3,0-2 2,3-2-5,-5-3 1,0 2 2,5-1-2,0-4 2,4 2 2,1-2-4,0 1 2,5 0 1,-3-2 3,3 3 2,3-3-3,0 3 0,-1-2-2,6 2 1,-6-2-2,1-1-1,5 3 0,-5-3-3,5 3 4,0 0-6,4-4-18,-4 4-9,4-4-11,-4 4-19,5-5-12,-1 4-22,2-1-24,0 1-21,-1-1-24,1 0-26,-2-1-120,5-2-332,-1 3 146</inkml:trace>
  <inkml:trace contextRef="#ctx0" brushRef="#br0" timeOffset="17207.0189">10032 6041 74,'0'-5'145,"0"5"-7,0-5-8,-2 0-4,2 3-4,0 2-12,0-7-8,0 7-2,3-6-10,-3 6-5,0-2-6,0 2-4,0 0-4,0 0-4,-1-5-3,1 5-1,0 0-1,-2-4-7,2 4-3,0 0-1,0 0-3,0 0-9,0 0-2,0 0 7,0 0-14,0 0-3,0 0-5,4 15-2,-4-5 5,2 8 4,-2 2-3,2 8 3,1 1 1,-1 1 5,0 2 2,-2 1-3,0-2-1,1 1-2,1-1 1,0 1-3,0 2 1,-4-1 2,4-5-2,-2 1-2,-2-3-3,2 0-3,0-9-1,-2 3-2,4-4 4,-2-4-6,0-1-4,0-1 1,0-1 1,-2 0-4,2-4 3,-1-2-2,0 2 5,1 1 0,0-6 2,1 5 4,0-2 0,-1-3-1,0 5 1,0-5-6,0 0-1,0 4-2,0-4-1,0 0-1,2 4 3,-2-4-2,0 0-2,0 0 1,0 0 1,0 0-3,0 0 0,0 0-2,0 0 2,0 0-5,0 0 8,0 0-5,0 0-2,0 0 0,0 0 1,0 0-1,0 0 3,0 0-5,0 0 2,0 0-3,0 0 0,0 0 1,0 0 0,0 0-1,0 0-1,0 0-1,0 0-2,0 0-3,0 0 1,0 0-4,0 0 3,0 0 1,0 0 0,0 0 0,0 0-1,0 0-4,0 0 3,0 0-1,0 0-3,0 0 4,0 0 2,0 0 0,0 0 1,0 0 0,0 0-5,0 0 4,0 0-2,0 0-1,0 0 6,0 0-3,0 0 0,0 0 1,0 0 0,0 0-2,0 0 0,0 0 0,0 0 1,0 0-3,0 0 2,0 0 1,0 0 1,0 0 0,0 0-3,0 0 0,0 0 1,0 0-2,0 0 1,0 0 1,0 0-1,0 0 2,0 0-3,0 0 6,0 0-7,7-8 1,-7 8 0,0 0-1,0 0-2,0 0 2,0 0-4,0 0-2,0 0 0,0 0 0,0 0 4,0 0-3,0 0 1,0 0-3,0 0 4,0 0-3,0 0 3,0 0 0,0 0 1,0 0 2,0 0-4,0 0 3,0 0 1,0 0 3,0 0-2,0 0 3,0 0 1,0 0-4,0 0 3,0 0 0,0 0-3,0 0 6,0 0-3,0 0-3,0 0-1,0 0 6,0 0-7,0 0 3,0 0 1,0 0 0,0 0-3,0 0 3,0 0 0,0 0 1,0 0-3,0 0 1,0 0 3,0 0 0,0 0 0,0 0-3,0 0 5,0 0-3,0 0 3,0 0 1,0 0-5,0 0 3,0 0 3,0 0-1,0 0-3,0 0 2,0 0-1,0 0 1,0 0-2,0 0 2,0 0-4,0 0 5,0 0-5,0 0 7,0 0-7,0 0 1,0 0 2,0 0 2,0 0-2,0 0-1,0 0 0,0 0 4,0 0-2,0 0 0,0 0 1,0 0 1,0 0 0,0 0-3,0 0-1,0 0 4,0 0 0,0 0-2,0 0 2,0 0 0,0 0-3,0 0 3,0 0-4,0 0 3,0 0 0,0 0-3,0 0 2,0 0 6,0 0-9,0 0 8,0 0-6,0 0 0,0 0 1,0 0 1,0 0-2,0 0 1,0 0 2,0 0-2,0 0 1,0 0-4,0 0 0,0 0 1,0 0 3,0 0-2,0 0 2,0 0 1,0 0-4,0 0-2,0 0-6,0 0-10,0 0-18,0 0-31,0 0-29,0 0-37,0 0-30,-5-8-39,5 8-123,-2-7-355,2 2 157</inkml:trace>
  <inkml:trace contextRef="#ctx0" brushRef="#br0" timeOffset="18599.4163">14019 4511 7,'0'0'108,"0"0"-11,10 0-6,-10 0-7,0 0-4,0 0-3,3-2-2,-3 2-4,0 0-6,0 0 2,0 0 0,0 0-2,7 5-2,-5-1-2,-2-4-1,2 3-3,-2 2-6,0-5 4,0 4-5,2 0-2,-2 0-7,2 0 0,0 0-5,-2-4-2,0 4 0,0-4-7,2 3 4,-2-3-2,0 4-1,0-4 1,0 4 2,0-4 4,0 0 4,0 0 2,0 0 7,0 0 1,0 0 2,0 0 3,0 0 6,0 0 1,0 0-2,0 0-8,0 0-6,0 0 1,0 0-7,0 0-4,-4-11-3,2 7-3,0 0-4,2 0-2,0 4-4,-5-8 4,2 6-12,2-3 0,-3-1 1,0 2-7,0 2 1,1-3-3,-3 1-6,3 2 3,-5-1-7,0 1 0,1-1 1,-1 3-4,-1-1 3,-1 2-3,-2 2 1,2-1-1,-1 2 1,-1 2-1,-1 3 1,3-2 1,-3 4 11,0 1-8,1-1-1,6-1 3,-4 2 5,3 1-9,2-1 1,1 0 3,2 0-3,0 1-13,2-2 2,2 1 5,1-2-3,3 2 2,-1 0 1,1-3 6,4 1-7,-1-3 5,1 3 0,1-5-1,-2 2 4,3 0-2,-1-1 2,-2 1 2,5 0 2,-4-2 3,0-1-6,-1 2-1,1-2 2,-1 1 3,1 2-2,-1-2 3,-1 3-9,-5-4 9,3 1-4,-3-1-3,-1 1-1,3 1-1,-5 0 3,0-1-3,-3-1 4,-1 4-3,1-5 3,-4 3-1,-1 2 2,-3-3 2,-2 3 1,-3-2-3,0 0 4,0 1-9,-4-2 3,2-2-6,1 1 6,1-4-1,2 3 0,1-3 5,1-3-1,2 3 1,-2 0-2,6 0 2,-1 0-1,0-2 2,1-1-4,3 2 6,-4-2-2,7 3-2,-5-5 3,5 5-2,-5-2-5,5 2 6,-5-2-8,5 2-6,-3-3-11,3 3-13,0 0-12,-5-2-12,5 2-11,0 0-24,0 0-16,0 0-9,0 0-26,0 0-101,0 0-269,12-6 119</inkml:trace>
  <inkml:trace contextRef="#ctx0" brushRef="#br0" timeOffset="19141.9624">14248 4495 10,'0'-6'119,"2"2"0,0 2-7,-2-1-13,0 3 3,0-5-16,0 5 2,0 0-13,2-4-1,-2 4-5,0 0-18,0 0 3,0 0-6,2 17 13,-2-5-4,0 6 7,3 2-4,-3 7 2,-3 1 1,3 2-7,-4-1 3,4 0-1,-6 3-7,5-4-4,-3-3-6,2 4 2,-2-10-10,4 0 0,0-2-4,-3 0 1,3 0-5,0-6 1,0 0-3,0-1-1,0-3-5,-1-2-3,1 0 3,1-1 3,-2 1-1,-1-2-1,2-3 2,2 6 3,-2-6 1,0 4 4,0-4 1,0 0 7,-3 4-5,3-4 10,0 0-10,0 0 1,-2 4-5,2-4 1,0 0 0,0 0-4,0 0-4,0 0-4,0 0 7,0 0-7,0 0-6,0 0 1,0 0 0,0 0 2,0 0 2,0 0-6,0 0 1,0 0-3,0 0 0,0 0-5,0 0 1,0 0-3,0 0-5,0 0-5,0 0-13,0 0-6,0 0-18,0 0-14,0 0-21,0 0-25,0 0-23,0 0-23,0 0-25,0 0-140,0 0-344,0 0 153</inkml:trace>
  <inkml:trace contextRef="#ctx0" brushRef="#br0" timeOffset="20802.0962">10712 7078 19,'0'0'109,"-3"4"-8,3-4-2,-3 2-10,3-2-11,0 0 11,0 0-17,-2 5-2,2-5 4,0 0-10,-3 2 2,3-2 2,0 0-10,0 0 9,0 0-7,0 0 4,0 0 1,0 0-3,0 0-1,0 0 1,0 0-4,0 0 3,0 0 0,0 0 0,-2 3 0,2-3-8,0 0 1,0 0-1,0 0-3,0 0 1,0 0-1,0 0 2,0 0-7,0 0 0,0 0-3,0 0-5,0 0-5,3-15-3,-1 10 1,0 1-4,1-2-3,0-1-4,3 0-1,-4-3 1,3 1-3,2-1 0,-2-1-8,3 1 2,0 1 2,1 0-4,1 2-5,0-1 1,0 6-3,2-1 5,-3 2-1,4 2-4,-3 2 0,2 3 1,-3 5 0,0 3-1,-3 1 0,1 2 0,-5 9-2,-3-1 1,-1 3-1,0-3-1,-7 0 2,0 1 2,0-3-4,-4-1-2,0 0 2,2-7-1,-1 2 1,3-3-1,-2 1 2,-3-5-4,5 0 9,2-3-8,-3 0 3,2-2 1,3-1 0,1-1 4,0 0-4,0-1 0,1 2 1,3-4 1,-2 3-1,2-3 1,0 0-3,4 5 0,2-5-3,1 0 7,2 3 3,5-3-4,-2-3-1,1 3 0,7 0 2,-2-2 1,1 1-7,2 1 6,-1-1-6,-1 0 0,0 0-14,-2 0-16,-4 1-27,2-1-21,-5 1-15,-4 0-20,2 0-9,0-2-16,0 0-21,-5 1-137,-3 1-321,8-1 142</inkml:trace>
  <inkml:trace contextRef="#ctx0" brushRef="#br0" timeOffset="21060.2394">11219 7262 92,'0'-5'186,"0"5"-14,0 0-15,2-4-13,-2 4-21,0 0-1,0 0-9,-2 12-6,0 0-2,-1-3-8,1 5-5,-4 6-6,5-1-5,-8 4-2,4-3-10,0-2-3,1 2-6,-4-1-3,7-2-7,-8 1-5,6-6-8,-1 1-10,1-1-22,0 1-32,-1-2-29,1-2-30,2-3-17,-1 0-30,-1-4-9,3 1-130,0-3-292,0 0 129</inkml:trace>
  <inkml:trace contextRef="#ctx0" brushRef="#br0" timeOffset="21463.5767">11402 7003 118,'2'-7'155,"1"0"3,-2 2 1,2 3-15,-2-3-20,-1 5-19,0 0 3,0 0-7,0 0-6,-8 19-2,3-7-9,1 0-1,-2 3-5,-1 4-7,1-3-5,0 0-8,1-2 0,2 1-8,-1-2-5,1-3-3,0 1-2,0-3-2,2 0-2,0-2-3,-2-2-7,3 2 5,0-2 0,-1-1 0,1-3-2,0 7 0,0-7-2,1 2 1,-1-2-3,4 3 0,-4-3-8,10-1 2,-10 1-4,17-4-1,-7 4-2,3 0-1,3 0-1,-5 0-1,3 2-1,0 3-2,4-1 2,-2 2 1,-2 4-3,1-1 1,0 1-2,-5-1-1,1 4-2,-4-1-1,-2-1 4,0 3-5,-4 3 1,-2-5 4,-3 2-3,2-1 1,-6-2-1,-1 0-5,-4 1-3,-1 1-8,-5-4-9,0-1-12,-2 0-13,-6-3-6,-2 4-15,6-7-11,-3-1-13,5-2-12,3-2-9,0-2-7,4 1-9,6-1-27,0-7-103,1 3-279,4-3 123</inkml:trace>
  <inkml:trace contextRef="#ctx0" brushRef="#br0" timeOffset="21671.9838">11465 6963 143,'0'-2'145,"0"2"-13,0 0-5,-1-5-14,1 5 0,0-6-14,0 6-11,0 0-7,9-4-7,-1 2-7,1-1-5,4-2-3,0 3-25,4 0 11,4-1 3,1 2-15,-3 1-2,3-1 3,-1 1-14,-4-3-17,-3 3-26,-2-2-27,2 2-32,-5 5-25,-3-5-109,-4 2-232,1 2 104</inkml:trace>
  <inkml:trace contextRef="#ctx0" brushRef="#br0" timeOffset="21901.1578">11790 7349 13,'0'4'218,"-4"3"-20,1 2-16,0 1-13,-4 2-7,2 0-16,0 2-10,0 1-14,1 2-13,3-1-11,-2 0-7,-1-5-12,2-1-10,1 1-8,-2 0-17,2-2-33,0-2-32,-1 2-30,-2-1-20,4-2-29,-1-1-41,0 0-113,-3-4-276,4-1 123</inkml:trace>
  <inkml:trace contextRef="#ctx0" brushRef="#br0" timeOffset="22385.1511">12088 7192 44,'3'-4'172,"-1"-3"-11,2-3-14,1 0-12,0-1-8,2 0-8,2-1-11,0-2-4,0 0-6,0 3-13,-1-3-1,1-3-9,1 3-6,-2-1-10,-1 0-5,-1 5-2,-1-2-5,0-2 9,-5 2-2,0 0-5,0 2-6,-3 0-6,-4 4-3,4-2-6,-5 0 0,-1 4-8,-5 0 0,2 0-2,-4 0 0,-2 2-3,4 2-2,-2 4 2,3-3-4,-5 4-4,7 1-3,-7 1 5,7 4-1,1-4-1,4 8-6,-1-1 8,0 2-9,6-3 12,2 3-5,1 1 2,3-2-1,3 2 3,1 0-2,4-3-1,0 1 0,6 5-2,-1-2 3,3 0-1,0-3-2,-6 0-1,2-2 0,-4 2 0,-1 0-2,2-3 4,-6 0-3,-1-3-2,-1 3 5,-2-4 3,-3 3 6,-4-1 0,-2 0 0,-2-1-1,-5 4 0,-4-2-4,-2-3-2,-2 1 5,2-3-3,-5-1 4,2 0-4,2-1 3,2-1 6,7-6-1,-4 2 2,3-3-1,5-3-4,-3-1-9,4-5-13,8-2-21,2-3-28,9-7-16,2 0-20,4 1-26,5 0-22,1 5-29,-4 3-164,-5 3-357,2 5 158</inkml:trace>
  <inkml:trace contextRef="#ctx0" brushRef="#br0" timeOffset="25140.955">10133 7694 58,'0'0'122,"-8"-1"-7,8 1-5,-7 0-20,7 0-8,0 0-9,0 0-3,-8-2-9,8 2-6,0 0-2,0 0-13,0 0 2,0 0-10,0 0 4,-8 0-2,8 0-2,0 0 9,0 0-5,0 0 0,0 0 1,0 0-8,0 0 1,0 0-1,0 0-1,0 0 8,0 0-2,0 0 0,0 0 4,0 0-3,0 0-1,22 4 0,-16-1 0,2-2-1,4 0 2,-2 1 4,10-1 1,-2 2 7,4-3-2,-1 1 2,9-1 5,4-1 1,2 3 0,3-3 2,12 1 2,-12-1 3,19-2 0,-2 6-8,2-9 11,2 5-5,4 1-4,4-4-3,28-2 6,-2 2-1,1-1-3,0 2 1,-1 0-3,0 3 0,-2 0-8,-2-2-4,-23-1-5,27-1-2,-3 2-1,-23 1-5,24-4-5,-27 4 0,29-4-4,-31 3 0,1-2 7,1-1-12,-6 1 2,-3 0-2,-1-3-1,-6 2 3,-11 2-6,-2 0-1,-2-3-2,-2 1 0,1-2-2,-6 1 2,-6 1-4,-2 2 8,0 0-7,-1-1-1,-5 2 2,0-1 13,-1-2-19,0 0 5,-1 2-1,-4-1-2,3 1 1,1-1 1,-2 1-3,-1 0 4,4-1-3,-4 3 0,1-2-1,0 0-1,1 1-4,-1 2-1,-1-3-1,-1 3-8,1-2-6,-1 2 6,-2-2-8,-1 1 0,-4 1-2,10-1 0,-10 1-3,5 0 2,-5 0 2,5-1-1,-5 1 0,0 0-3,0 0 4,0 0 3,0 0-1,0 0-1,5-2 1,-5 2-4,0 0 0,0 0-3,0 0-1,-19-5-1,12 5-4,-2-4-2,-1 2 3,-1-1-1,0 1 2,-3-2 5,1-1-6,-2 0 4,-2 2 9,2-1-1,-1-2-2,1 2 11,3 1-1,-5-1 9,4-1 6,0 1 4,0 1 8,4 0 9,-4 1 2,4-1 7,4 1 4,0-1-1,-1 2-2,0-1 7,6 2-7,-7-1-4,7 1-3,0 0-2,-6 0-5,6 0-1,0 0 0,0 0-2,0 0 2,0 0-6,0 0 0,0 0 4,16 10 6,-9-6-7,2-1 7,3-2-4,0 3 5,2-2-2,3 3 4,1-1 10,2-1-11,-2 2-2,1-3-2,1 2 3,-1-1 0,1-1-6,-2-1 6,-2 3-7,0-3-4,-5-1 7,2 0-2,-4 5-5,2-5 3,-3 1 2,0-1-9,-3 0 7,-5 0-1,7 1-3,-7-1 4,7 2-1,-7-2 0,7 0 0,-7 0 1,0 0-7,4 2-1,-4-2 1,0 0-1,0 0 0,0 0 2,4 3-3,-4-3 3,-1 7-4,0-3 4,-2 2-6,-1 0 0,-3 3 3,0 5-1,-2 3 4,-1-2-4,-3 2-1,-4 7 2,4 0-1,-3-1-4,-1 0 2,2-1 5,-1-1-3,1 0 1,3-3 1,0-5-5,3 5 3,0-3 2,2 0-4,2-4 1,-2-2-2,2 0 4,0-1-3,2-2 0,0 1 1,0-3-1,2 1 2,-2-1-5,3-4-2,-4 4 5,3-1 3,1-3-5,-3 2 1,3-2-1,-3 7 4,3-7 0,0 0-4,0 0 3,0 0-1,0 2 0,0-2-4,0 0 4,0 0 0,0 0-3,0 0 2,0 0 0,0 0 0,0 0 3,0 0-4,0 0 3,0 0-1,0 0-2,0 0 4,0 0 0,0 6-2,0-6 0,0 0 0,0 0 3,0 0-3,0 0-3,0 0 3,0 0 2,0 0-3,0 0 0,0 0 1,0 0 1,0 0 0,0 0-4,0 0 2,0 0 6,0 0-5,0 0 1,0 0 0,0 0-4,0 0 1,0 0 2,0 0-2,0 0 3,0 0 0,0 0-3,0 0 5,0 0 0,0 0-4,0 0 1,0 0 0,0 0-6,0 0 5,0 0 0,0 0 2,0 0 0,0 0-3,0 0 1,0 0 0,0 0-1,0 0 2,0 0 2,0 0-1,0 0-1,0 0 0,0 0 6,0 0-8,0 0 4,0 0-2,0 0-1,0 0 0,0 0-3,0 0 4,0 0 2,0 0-4,0 0 2,0 0-2,0 0-1,0 0 3,0 0 2,0 0 4,0 0-8,0 0 1,0 0-1,0 0 1,0 0-1,0 0-2,0 0 2,0 0 1,0 0 3,0 0-2,0 0 2,0 0-2,0 0 2,0 0-1,0 0 4,0 0-7,0 0 1,0 0 2,0 0-2,0 0 0,0 0 8,0 0-7,0 0 0,0 0-2,0 0 3,0 0 0,0 0-5,0 0 14,0 0-4,0 0-10,0 0 2,0 0 3,0 0-5,0 0 1,0 0 3,0 0-2,0 0 0,0 0 3,0 0-2,0 0 3,0 0-1,0 0-3,0 0 5,0 0-6,0 0 1,0 0 1,0 0-1,0 0-1,0 0 4,0 0-2,0 0-1,0 0 3,0 0-2,0 0 0,0 0 0,0 0-2,0 0 4,0 0-1,0 0 3,0 0-4,0 0 1,0 0 1,0 0-1,0 0 4,0 0-5,0 0 1,0 0 2,0 0-4,0 0-1,0 0 1,0 0 3,0 0 0,0 0 1,0 0-4,0 0 4,0 0-2,0 0-2,0 0 1,0 0 2,0 0-4,0 0 4,0 0 0,0 0-3,0 0 2,0 0 3,0 0-1,0 0-5,0 0 4,0 0-4,0 0 6,0 0-5,0 0 0,0 0 4,0 0-3,0 0-1,0 0 1,0 0 1,0 0-1,0 0-1,0 0 0,0 0 1,0 0 2,0 0-1,0 0 4,0 0-3,0 0-1,0 0-4,0 0 4,0 0 2,0 0-2,0 0 1,0 0 0,0 0-4,0 0 1,0 0 4,0 0 0,0 0-1,0 0-1,0 0 2,0 0-1,0 0-1,0 0-3,0 0 6,0 0-2,0 0 0,0 0 0,0 0-1,0 0-1,0 0 2,0 0-2,0 0 2,0 0-1,0 0-1,0 0-1,0 0 2,0 0 0,0 0 1,0 0 0,0 0-3,0 0 0,0 0 4,0 0-2,0 0-2,0 0 1,0 0 2,0 0 1,0 0-2,0 0-2,0 0 9,0 0-6,0 0-3,0 0-2,0 0-1,0 0-15,0 0-14,0 0-18,0 0-22,0 0-36,-7 0-39,7 0-36,0 0-45,-12 1-173,6-2-436,6 1 193</inkml:trace>
  <inkml:trace contextRef="#ctx0" brushRef="#br0" timeOffset="31335.5041">13234 15479 47,'-3'-4'126,"2"-6"5,-1 6-8,2-6-7,-2 4-6,-2-1-6,1-2 6,-1 4-6,1-2-7,-1 2-5,-5-4-5,2 1-8,-6-4-7,2 4-2,-6 2-5,-1-3-1,-1-2 0,0 4-2,-6-5-6,-4 0 0,9 6-2,-5-8-8,-4 7 6,1-5-13,-2 4 1,2-1-6,-3 0-6,0-1-5,-3 0 5,0 1-1,1 0-3,1-2 2,-1 5-2,-1 0-3,1 0 0,-4 0-4,-2 1-2,3 0-3,-1-1 1,-2 6 4,-1-2-5,-13 2 4,16 0 1,-1 1-5,0 0-2,4 3 4,1 0-6,3 0 1,0 0 2,11 0-1,-3-1-5,1 0 5,4 2-6,0 0 2,0-1-6,-1 1 5,0 1 3,4 0-8,-4 3 3,-1-2-1,0 1 3,3 1-2,-6-4 1,4 6-5,-2-2 4,-6 0-1,8 0 0,-9 3-2,0-3 2,1 2-1,3 0 2,1-6-6,-4 2 6,6 1 1,0-2-3,0 3 2,-1-1 0,1 2 4,-1 1-3,1-3-2,1 2 1,3 2 1,-2 0-3,3 0 4,2-2-6,1 3 4,-1 0 0,2 0-1,1 0-2,1 3 2,-1-2 5,1 3 1,3 0-5,2 0 3,1 2 23,-1-1 1,5 4-2,-2 1-3,1-3-2,6-1-3,-2 0 2,3-1-4,2 5 3,2-6-2,2 7 2,3-4-4,-3-5 1,6 6 1,-5-6-5,7 4 1,-1-1-2,1 0 1,-1 2 0,4-3-3,-2-3 0,2 2-5,2-1 1,-2-3 0,2 1-1,1 1 0,0-4 2,1 1 0,2 0 1,1 2 1,0-2-3,-2-1 6,2-2-4,-1 0 3,4 0-7,0-3 6,-1-1-5,0 4 6,-1-6-5,2 3 4,-4-2-3,2 1 1,-1 0-2,1 0 0,0 0-2,-1-3-3,1 0 3,-1 2-3,-2-5 5,0 4-6,-2-2 1,1-2-4,-8 0 6,0 1-4,9-3 3,-10-1 1,3 4 2,0-4 1,-3 5-1,7-7 2,-5 5 1,7-3 2,-1-4-5,-5 1 13,4-1-7,2-1-1,-6 1 2,0 3-3,-3-1-1,0 4 2,3-5-1,-3 2-1,-1 2 2,-1-4 5,-1 2-7,1 1 8,-5-1 0,3-2-2,-4 2 3,5-2-5,-1 1 4,0-3 2,-3 4-2,4-4-3,-1 2-6,-3-1 6,1-3-2,2 3-1,-2-2-1,4-1 5,-7 0-1,2 0 3,-2 2-3,-1-2 1,0 3-2,-2-2 1,2 0 6,1 3 0,-4-3-6,1 1 3,2-5-2,-3 1 0,1 4 5,-2-4-9,4 2-1,-3-3 3,1 0-2,-1-1-3,3 0-1,-4 0 10,2-1-7,-1 0-3,-1-2 9,-1 1-10,2 0-5,-3 0 2,-2 0-4,0 0 5,-1-3-1,-1 6 4,-4-3-7,4 0 5,-7 0-6,6 1 2,-6 0-3,0 3 8,-1-1-13,0 4-7,-5-1-25,2 6-22,-4 0-26,-2 3-30,2 1-38,-4 2-51,8 4-58,-2-1-251,2 4-558,1-3 248</inkml:trace>
  <inkml:trace contextRef="#ctx0" brushRef="#br0" timeOffset="33083.6982">13538 15802 153,'5'-8'165,"-1"-3"-9,0 3-8,0-3-7,-1 2-14,0 1-8,1-1-19,3 3-4,1 0-1,0 1-15,0 1-7,0 2-3,1 2-7,1 0-9,3 2-5,-5 2-4,1 4 2,1 1-10,-3 2 5,2 4-5,-6 1 20,1 3-5,-4-2 0,0 3-6,-1-2-1,-3 0-1,-1 6-1,-3-6-3,-2-2 1,5 2-4,-7-3 2,9-2-3,-7-1 3,1-2-4,3-1 0,3-4 0,-3 2-1,1-4 7,2 2 0,0-3 9,3-2-2,-5 3-1,5-3-3,0 0-8,0 0 0,-5-11-7,5 5-1,4-4 0,-1 0-1,3-4-5,4-2-1,-1-1-4,8-5 0,-2 2-6,5 0 5,-5 1-6,6 2-3,-4 3 0,0 2 3,1 1 0,-2 0-2,-5 7 0,6-2-1,-2 2 0,-2 3-5,-2 4 3,1 1 2,-1 2-6,-2 5-1,1 4 2,-5-1 0,-1 1 3,-4 2-2,-1 2 3,-4-1-2,-1-1-5,-1 2 0,-2-2 0,2 0 2,1-5-1,3-1 1,-4-1 0,3-1-2,1-1 0,1-1 0,-1-2 1,3-1-3,-4-1-4,4-3 0,1 3-7,-1-3-2,6 3-10,-6-3-5,0 0-7,23-9-4,-14 2-7,0 5 1,4-7-3,-3 2 2,-1-1 0,4-4 6,0 0 2,-1 2 6,1-5 3,-2 1 2,0 2 4,-1-3 4,2-1 2,-5 3 1,1-1 0,-1 4 14,3-1-5,-7 3 0,0 2 12,1-1 0,-2 3 1,2-1 1,0 1 0,-2 1 0,-2 3-3,0 0 9,0 0-5,0 0 3,10 8-3,-9-4 2,2 0-2,2 3 0,-2-3 1,3 1-2,-3-1 0,6 0 3,-4 0-6,1 0 5,1-3-4,3 3 5,-1-4 0,0 1-5,3-2 2,-2-1-1,-1-1-1,-3-1 4,6 0-2,-7 0 6,0-3 3,0 1 0,-1-1-1,0 1 9,-3-6-2,0 3 7,-2-2-8,0 2 4,-4-1-5,4 0 7,-6 2-5,3 0 1,-2 0-2,2 5-4,-4 1 3,2 2-3,-2 3-3,-2 2-1,-3 2 0,0 4 2,0 2-2,-2 2-3,1 0 2,4 1-5,0 1 2,2-1-4,3 0 4,-1-3-3,4 0 0,-1-1 0,4 0 3,1-3-7,6 4 3,-3-6-4,3 0 6,3-2 1,7 1-2,-4 0 1,16-1-6,-10-2 5,3-3-1,-5 0-1,1-3-1,1 1 0,-7-1 3,5-3 1,-8-1-3,2 1 2,3-5-2,-7 0 1,2-1-1,4-2 2,-5-1-5,3 2 6,-5-3-5,1 6 4,-1-4 0,-4 4-3,1 3 4,-1 0 9,0 1 4,0 2-6,-2-1 1,-1 5-3,2-2 0,-2 2 0,0 0 4,-3 13-6,0-5 4,-2 2-4,4 1 4,-3-1-5,1 6 7,0-3-10,-1 3 4,-2-2 0,2-2 0,-1 0-1,2 1 0,-1-3 0,1-1-3,1-1 0,-2-2 3,4-3-3,0 4 2,-1-5 7,0 3-4,1-5 4,0 0 0,0 0-2,11-2-4,-4-2 7,4-4-5,3-1 1,2-2-6,-6 5 5,5-5-6,-3 6 6,-1-2-2,1 0 2,-3 2-6,-2 2 4,-1 1-5,2 2-3,-2 0 8,-2 2-9,1 2 12,0 1-3,3 2 3,-2 3 3,0-2-8,1 2 4,3 2 0,-3-2 3,2 2-8,0-1 1,1-3 6,-3-1-1,4-1 0,0-1 2,1-4 1,4 2 1,-4-3-3,0 0 4,1-3 2,0 1 4,-1-5 3,-2 0 4,0 0 4,0 0 5,-3-3-7,2-5-15,0 1 4,-2-1 18,0-5-1,1-3-3,-5 3 8,4-4-9,-2-3-8,-4 0 5,-1-2-3,3 3-6,-4 0-5,1 2 6,-5 4-8,2 2 1,-2 2-1,1 5 2,-1 0 0,0 2-2,-1 4 0,-1 2-2,-2 3-2,-4 0-1,3 3-3,-6 4-4,5-2 5,-1 1-1,1 2 6,-1-2-11,4 3-17,2-2-18,-5 0-30,4 0-31,3-1-28,3-1-33,2-1-44,2 1-71,0 0-276,2-3-595,2 0 263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0:22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4007 5128 5,'-5'-3'133,"1"2"-7,4 1-3,-9-3 1,6 2-1,3 1-3,-4-3-11,4 3-14,0 0-4,0 0-6,-7-1-9,7 1-5,0 0-9,0 0-4,0 0-3,0 0-7,15 8-3,-7-2-9,3-2 1,6 3-3,12-3-1,5-1-5,1 2-17,18-3-36,3-2-54,3 0-69,-5 0-98,4-2-267,-5-3 118</inkml:trace>
  <inkml:trace contextRef="#ctx0" brushRef="#br0" timeOffset="695.0586">4040 6157 74,'-5'-3'76,"5"3"4,-1-6 1,-2 3 1,3 3-6,-3-4 3,3 4 1,-3-3 3,-1 1-7,4 2-5,-5-5 3,2 2-3,-1 0 1,-1 1-3,5 2-1,-5-3-4,5 3 6,-6-4 3,2 4-3,4 0-3,-8-3 3,8 3 4,-6-2-3,6 2-1,0 0-7,-7 0 0,7 0-7,0 0-7,0 0-5,0 0-8,0 0-2,0 0-2,0 0-1,0 0-5,21-1-7,-3-1 4,15-2-15,5-3-19,20-2-24,3-2-26,2-3-29,33-4-31,-35 9-35,0 2-153,2 2-334,-8 0 147</inkml:trace>
  <inkml:trace contextRef="#ctx0" brushRef="#br0" timeOffset="1273.1069">3869 7045 35,'-4'2'95,"4"-2"0,0 0 2,0 0-6,-5 3 1,5-3 1,0 0-9,0 0 7,0 0 3,-5 2-12,5-2-1,0 0-1,0 0 3,0 0-4,0 0-1,0 0-5,0 0-4,0 0 0,0 0-6,0 0 2,0 0-6,0 0-9,0 0 5,0 0-4,0 0 2,0 0-6,0 0-5,0 0-7,19 0-2,-5-1-2,5-5-4,13-4-6,23-7 0,9-2-9,20-13-30,1 8-48,6-3-44,-31 13-44,6 2-159,-4 4-340,-2-3 151</inkml:trace>
  <inkml:trace contextRef="#ctx0" brushRef="#br0" timeOffset="1887.2075">3763 7870 111,'-4'4'125,"4"-4"-7,0 0-8,0 0-3,0 0-16,0 0-8,0 4-3,0-4 1,0 0-10,0 0-1,0 0 1,0 0-10,0 0 7,0 0-3,0 0-3,0 0-3,0 0-4,0 0 6,0 0-2,0 0-6,0 0-2,0 0-1,0 0 0,0 0-4,0 0 2,0 0 2,0 0 2,0 0-2,0 0 1,0 0-6,0 0-5,0 0-2,0 0-6,0 0-2,0 0 1,0 0-7,0 0 0,0 0-1,0 0-2,0 0 0,4 4-1,-4-4-3,6 4 4,-2-3 1,5 2-3,5-1-6,5-2 2,11 3-1,9-6 0,22-4-1,34-10-1,1-2 0,1-3-13,1 5-32,2-7-56,2 4-59,-7 3-54,-30 8-158,29-11-389,-28 7 172</inkml:trace>
  <inkml:trace contextRef="#ctx0" brushRef="#br0" timeOffset="4805.786">12920 4921 70,'-6'2'191,"6"-2"4,-7 0-1,7 0-6,-10-2-9,10 2-11,-9-2-3,5-1-9,-1 0-9,-1-1-9,2 1-4,0-3-10,1-2-6,1 1-8,-1 2-8,2-8-6,1 3-10,0 1-9,1-1-4,2-2-9,4 2-7,1-1-7,-2 2-5,10-1-5,-2 2-4,4 0-3,-1 4-3,2 4-3,1 3-2,1 6-4,1 5-20,-3 3-3,3 4 3,-5 4 2,-8 4-3,-3-2 0,-1 2-6,-4 2 2,-7-4-3,0 4 3,-3-6 0,-4 1 1,-1 1 1,-4-5-5,2 1 2,-3-3-4,0 2 6,6-9 3,0 1-3,-2-4 0,4-1-1,2-3 1,3 2 6,-1-5-4,3 1 10,0-1-12,-1 2 6,4-3-1,1-2 1,0 0-2,0 0 3,15 0-3,-3 0 3,8-2-3,3-4-3,7 2 1,0-1 6,4-3-9,1 4 0,0-3 0,0 3-18,-7 1-30,6-2-24,-4 0-38,-10 1-34,2-1-38,-3 0-48,-1 2-143,-2-2-409,1-4 182</inkml:trace>
  <inkml:trace contextRef="#ctx0" brushRef="#br0" timeOffset="5169.1253">13718 4775 9,'0'-4'223,"2"1"-17,-2 3-19,-4-5-17,4 5-6,0 0 0,-14 15-12,4-1-8,-1 3-9,0 8-5,-6 3-8,5-4-8,1 6-7,3-4-12,-1 0-6,3-1-5,3 0-6,3 1-7,3-9-1,3 1 1,3-2-8,5-2 0,1-2-12,7 3-1,4-3-8,-5-6 3,7-1-5,1-2 3,0-5-1,3-1-4,-6-2 2,3-2 4,-3-2 5,0-3-3,-4-3-2,-4 2 6,1-4-1,-1-3 5,-6 3-3,-1-8-1,-2-1-8,-2-1 3,-4 3-17,-2-5-5,-2 3 5,-2 1-5,-6-1-4,2 8-1,-3 2-8,-1 0-7,-3 1-10,-2 4-19,0 2-14,-2 0-24,-3 3-9,2 6-15,-4 0-28,3 2-27,2 5-31,4 2-35,2-2-38,-1 5-186,5-3-467,2 2 207</inkml:trace>
  <inkml:trace contextRef="#ctx0" brushRef="#br0" timeOffset="5583.1519">13352 4680 180,'0'-12'205,"-3"3"-4,0 2-16,3 1-14,-1 1-19,1 2-13,0 3-12,0 0-16,0 0-8,1 21-6,-1 0-3,2 10-4,-2 1-5,0 16 1,-6-3-2,4-9 2,2 1-5,0-1 1,-1 11-7,1-10-7,-3-5-5,4-1-2,-1 1-10,0-2-3,-2 0-4,0-7-6,1-2-4,1 4-4,-1-8-7,0-2-14,-1-4-24,0 0-29,1-1-29,-2-5-29,3 0-24,0-5-18,-2 7-35,2-7-25,-3 0-132,3 0-364,0 0 161</inkml:trace>
  <inkml:trace contextRef="#ctx0" brushRef="#br0" timeOffset="5971.7912">12491 4624 19,'2'-8'155,"-4"3"2,4-3-7,-2 1-6,1 4-9,-2-1-6,1-1-7,0 5-18,0 0-7,0 0-11,0 0-4,-9 23-2,4 2-1,-3 5-2,-2 18 3,-2 1-11,2 1 6,0 5-2,3-3-5,-5 1 1,1-2-5,1 0-2,4-15-6,-6 9 0,7-12-6,-3 2-4,1-1 1,1-7-14,2-3 1,-1-4-7,1-4 1,0 0-4,2-5-12,-2-1-9,4-6-19,-4 2-19,4-3-42,0-3-45,0 0-44,0 0-38,4-23-125,0 7-357,4-10 159</inkml:trace>
  <inkml:trace contextRef="#ctx0" brushRef="#br0" timeOffset="6574.4369">12186 4619 109,'-13'-3'122,"3"3"1,-1-3-7,-1 1 4,4-1-4,-1 2-10,4 1 5,5 0-3,-11-3 1,6 2-3,5 1-7,0 0-6,-9 0-6,9 0-2,0 0-9,-5-1-6,5 1-5,0 0-3,0 0-1,0 0-4,26-3 3,-5 3-2,11-3-2,4 2-2,17-4-2,4-1-5,4 0-4,0 1-1,3-1-3,1 3 5,29-8-12,-29 6 2,25-1-3,2 2-3,0-4-4,-2-1-2,-22 1-2,29-1-2,3 2 0,-5 1-2,5-7-3,-3 3 2,7 0-5,2 1 0,-5 1 3,-1 2-6,7-2-2,-13 1-2,1-1 5,-2 2 1,-25 5-1,24-4-3,-28 0-3,1 3 3,0-2-8,0 1 2,0-2-1,-5 2 8,1 1-6,4-3 2,-3 1 0,1-2-1,-1 1 8,-3-1-12,5 1 6,0 2-2,-4 2 3,-1-5-6,2 4-1,-3 1 3,-7 1 2,1 0-2,-15 0-1,-1-2 2,1 5-3,-3-2 2,-2 0 0,-4 2 0,2-2 0,-10 1-4,0-2 2,0 1 3,-10-2-5,2 1 2,-1 1-1,-4-1-5,0 0-1,-4 0-8,-3 0-14,9 0-12,-9 0-18,5 3-29,-5-3-30,0 0-21,0 0-18,0 0-21,-38 5-153,7-1-359,-4 1 159</inkml:trace>
  <inkml:trace contextRef="#ctx0" brushRef="#br0" timeOffset="7369.1295">11516 5516 64,'-13'0'133,"2"0"-18,2 2 1,-3-1-8,5 0-1,1 0-4,6-1-5,-9 0-6,9 0-4,-10 2-9,10-2-10,-6 0-10,6 0 5,0 5-5,0-5-3,0 0-2,0 0 7,9 5 7,3-3 1,-1 0 3,11-1 2,5 2 5,4 1 1,4-4 3,5-3 8,18 3 0,0-1-2,4-4-6,2-1 2,26-4-1,-25 6-5,34-5-6,-7 1-3,-1 1-2,3 0-6,-3 6 0,5-2-11,2-6 12,-8 7-18,7 2-5,-7-3 0,1 3-9,-26-2 0,29-5-1,-1 2-1,-28 4-5,0-1-1,30-6-3,-5 4-2,-23-1 2,26 0-5,-28-2 3,26 0-3,-27 4 1,28-4-2,-27 2 3,0-2-5,25-3 3,-33 6 2,8-4-7,1 2-1,-4-4 2,3 4 0,1-6-3,-4 8-3,6-3 2,-5-1 2,4 3-4,-6-3 0,3 1-2,0 1 0,2 0-2,-7-1 7,9 3-5,-3-1-2,-2-5 1,-2 5 5,-1 1-9,-7-1 4,2 2-7,-4 1 7,-2-1 1,-9-1-1,-3-1-2,2 0 1,-1 1 1,-1 1-7,-1-2 9,1 3-5,-3-3 2,0 4-2,-4 0 0,-1-2-6,-11 0-2,2 3 2,-10-2-7,4-1 1,-4 1-1,-4 0-2,2 2-9,-4-1-13,0 0-24,-4 1-30,1-3-19,-1 3-34,0 0-22,-18-10-44,7 6-47,-17 1-161,-2-4-454,-2-1 202</inkml:trace>
  <inkml:trace contextRef="#ctx0" brushRef="#br0" timeOffset="7893.7214">14236 4562 8,'3'-5'160,"-3"-2"8,0 3-5,0-4-4,0 1-7,2-1-10,-2 1-5,1 0 1,2-3 2,-2 6-5,-1-3-3,2 4-1,-2-2-13,0 5-14,0-5-12,0 5-7,0 0-13,0 14-2,-3 4 4,-3 13 1,2 16 4,-3 2 0,5 2 4,-6 4-1,5-3-5,-1 2 2,3-6-4,-4-1 10,4-13-16,-2-2 1,3-2 3,0 2-2,2-2-6,-2-3-9,-2-1-2,1-8-7,1-1-3,0 2 8,-1-5-16,-2 2 7,3-6-16,0-3 3,0-1-15,0-2 2,0 3-12,0-7-5,-1 6-17,0-3-26,1-3-16,0 0-24,0 0-18,-8 0-12,8 0-15,0 0-18,0 0-15,0 0-24,-4-10-27,4 10-16,-1-8-171,1 8-432,-2-7 191</inkml:trace>
  <inkml:trace contextRef="#ctx0" brushRef="#br0" timeOffset="8501.8433">11965 4541 9,'-5'2'36,"1"0"5,0 0 0,-1-1-3,1 1-3,4-2 1,-9 3-8,0 0 9,6 1-3,-3-2 0,-1 3-8,2-5 3,-3 4-3,6-3 8,-6 1 2,3 1 2,-1-2 11,-3 1-4,5 0-2,-2 1 8,0-1 2,1 1 0,-1-2 7,-1 1-7,1 1 2,6-3-3,-9 3 3,6-3-8,-1 3 1,4-3-4,0 0 1,0 0 0,-6 1-4,6-1-4,0 0-1,0 0 0,0 0-6,0 0 7,22 3-14,1-5 2,3 1-5,10 0 2,0 0-3,18-4-5,2 2 7,5 2-1,-6-2-20,5 3-27,-2-4-42,-4 5-45,2 2-141,-18 0-275,4 0 121</inkml:trace>
  <inkml:trace contextRef="#ctx0" brushRef="#br0" timeOffset="11484.7486">12736 4001 73,'0'0'102,"0"0"-8,0 0-6,0 0-14,0 0-4,0 0 1,0 0-7,0 0-8,0 0 7,0 0-9,0 0 4,0 0 1,0 0 9,0 0 2,0 0 3,0 0 4,0 0 2,0 0 8,0 0 4,0 0 5,0 0-1,0 0-5,0 0-5,-8-2-10,7-4-6,-2 0-9,2 0-5,-6 0-6,5-3-5,1-1-6,-5 2-5,-1-2-1,4 2-2,1 1-5,-5 0-1,5 3 0,-2-2-5,0 1-4,1 1-1,0 0 0,-1 3 0,-4 1-8,-1 1 3,2 2-1,-3 7 2,-1-4-5,3 6 2,-2 2-4,0 1-2,2 2 4,1-3-1,1 2 1,2 0 0,4-4 0,-4 5-1,4-5 4,4 4-2,-4-5-1,4 0-7,-1-1 7,2-2 2,4 1 0,-4-3-2,3 3 2,1-4-2,-1 2 4,3 0-4,-1-1-2,2-2-3,-3 1 5,-3-1-3,-1 1 0,1 0-3,-1-1-2,-3 3-2,-3-1 2,1 3 0,-3-4 1,-5 5 2,-7-2-2,1 3 4,0-1-6,-5-2 2,-1 0 1,-9 0 2,11-2 1,-5-3 3,2 0-5,3-2-1,-3 0 1,7-1-2,2 0-1,0-2-1,-1 1 0,4 0 0,2-2-2,0 1 1,2 0-3,-1-1-7,3 1-6,1-1-15,-4 1-14,6 2-28,0 0-33,6-9-27,-4 7-28,3 1-22,2-2-108,0 1-320,2 0 142</inkml:trace>
  <inkml:trace contextRef="#ctx0" brushRef="#br0" timeOffset="12112.9545">12860 4025 32,'0'0'95,"0"0"1,0 0 3,0 0 9,0 0 5,-2 5 18,2-5 6,0 0 0,0 0 4,0 0 1,0 0-10,0 0-7,0 0-10,2-14-6,1 11-11,-1-5-9,0 2-5,4-3-12,-2-1-3,0 1-10,6-5-3,2 1-6,-4-3-5,2 2-5,8 5-3,-6-4-3,2 3-2,1 1-6,1 2-1,-3 3-5,-1 2-3,3 1 3,-4 4-2,2 2-5,-3 3-1,1 6-2,-5-3-3,-2 6 8,-3 4-12,-4 4 3,-5 1-3,1 1 0,-4-1-1,-6-2-1,2 2 1,-1-5-2,0-2 2,-3 0-2,8-7 1,-1 3-1,3-8 0,2 0 1,-2 0 1,6-2-1,-3 0 0,3-2 7,0-2-5,0 2 0,3-3 1,-1 2 0,1-2 3,7 5-7,-2-4 8,5-2-7,4 1 3,4-2-6,0-1 5,3 2-2,1-2 1,6 2-2,-8 0 3,2 0-2,-1-3-2,-3 1 3,1 0-1,-6 2 1,-1 0-2,-1 1 1,-4-2-2,2 1 14,-5 1-11,5-1 0,-9 1 4,9 0 0,-9 0 3,5 0-2,-5 0 1,0 0-1,0 0 2,6-3 0,-6 3-2,0 0-2,0 0-2,0-5-2,0 5-5,0 0-10,0 0-14,-1-5-19,1 5-32,0 0-32,0 0-28,0 0-31,-2-4-26,2 4-146,0 0-370,0 0 164</inkml:trace>
  <inkml:trace contextRef="#ctx0" brushRef="#br0" timeOffset="14123.4503">8597 5066 130,'0'0'134,"0"-7"-6,0 7-14,-3-6-9,3 6-15,0 0-14,0 0 0,0 0-11,0 0-6,0 0-2,8 22 2,-4-11 0,-3-1 0,6 5-3,-3-5-6,2 3 4,-1-2-4,0-2 1,-1 2 0,2-3 0,-1 0-1,-1-4 7,0 1 5,2-1 7,-1 0 6,1-3 2,5-4-4,2-3-4,6-2-10,9-12-3,12-9-6,12-7-26,-5-2 1,24-21-3,-1 0-3,-3 3-10,-18 17-19,19-20-22,-27 22-28,1-2-26,-4 7-20,-11 10-14,-6 3-10,-5 6-14,-3 4-7,-3 4-105,-6 3-276,0 2 122</inkml:trace>
  <inkml:trace contextRef="#ctx0" brushRef="#br0" timeOffset="14482.427">8818 5714 83,'0'0'133,"0"-5"4,0 5-23,0 0 4,0 0-11,0 0-6,0 0-13,0 0-1,0 0-3,-4 15 1,4-5 0,1 1-6,2 1-4,-3 1-3,4-2 1,-3 0-7,3-1 5,0 1-6,2-3-1,1-2 9,3-2-6,-1-2-1,6-4-7,6-4-7,5-6-4,8-8-3,9-8-8,3-3 0,-5-3-7,2 0-5,-3 2-12,-3 1-27,-14 6-25,0-1-34,0 2-13,-4 0-31,-2 4-21,-6 8-22,-5 3-126,0 3-309,-6 2 137</inkml:trace>
  <inkml:trace contextRef="#ctx0" brushRef="#br0" timeOffset="14816.097">8767 6430 16,'0'8'141,"0"1"-7,0 3 0,0 0-17,1-1-2,0 2-10,2 0-12,-2-1 1,7-3-15,-6 3 2,5-4-3,2-2-7,1-2-3,4-5-4,7-2-7,10-8-6,4-4-6,10-11-6,2-1-7,0-4-31,-4 2-26,-3 2-28,-9 8-34,-4-6-22,-2 4-25,-3 4-68,-5 5-217,-2 0 96</inkml:trace>
  <inkml:trace contextRef="#ctx0" brushRef="#br0" timeOffset="15157.0737">8845 7173 150,'0'0'141,"-6"8"-7,4-2-3,-1 4 1,0 8-9,-1 0-12,0 9 2,3-4-6,1 2-8,-3 1-2,9 0 0,-4-9-8,0 0-8,1 1-4,6-3-6,0-5-7,4-1-4,6-3-1,7-6-3,5-6-4,19-11-7,-1-6-5,2-6-6,3-3 1,22-14-9,-24 12-11,-1 2-33,-3 0-42,2 1-46,-4 2-35,0 1-178,-3-1-347,-11 10 154</inkml:trace>
  <inkml:trace contextRef="#ctx0" brushRef="#br0" timeOffset="16120.0433">13785 3926 136,'0'0'165,"-3"-3"-22,6-2-8,-3 5-13,0 0-13,0 0-7,0 0-5,0 0-4,0 0-10,0 0 2,0 0 3,0 0-8,0 0-3,0 0-5,-8 12-3,8-12-6,-1 4 0,1-4-12,-3 1-4,3-1-7,0 0 5,-1 4-1,1-4 2,0 0 2,0 0 3,0 0 5,0 0 0,0 0-4,0 0-1,0 0-8,0 0 3,-8-11-10,8 8-1,-1-5-5,-4 0-4,2 0-1,-3 0-6,1-1 2,1 0-2,-2 7-2,2-3-7,-6 0 1,1 0-3,-2 2 0,0 1-6,-8 0 4,0 5-2,0 2 0,-7 4-2,7 1 2,0 0-3,-5 3 3,8 0-2,2-1 1,1 0 1,4-1-1,0 1 0,2-1-6,1 1 6,2-3-2,4 2 0,3 1 2,-2-3 0,5 3 3,1-4-5,3 1 3,3 3 1,-3-4 3,6 2-6,1-1 2,-1-2-3,2 0 2,-2 0 0,2 0-3,-7 0 0,-1-1 3,-1 3-2,-3-1 0,5 4-3,-7-3 3,0 1-1,-4 0-2,0 2 5,-4 0-6,0 0 3,-7-2 1,2 5 0,-7-5-1,1 4 1,-8-2 1,-5-2-1,9-2 1,-6 1 0,-2-4 1,5-1-2,0-1 0,4-3-2,4 2 0,2-2 3,0-2-5,1-1 2,2 1-4,1-1-1,0 0-2,5-1-11,-1 2-16,2-5-24,2 2-28,2-1-33,2 1-25,-2-1-9,6 2-19,-5-1-20,6 0-111,1 0-328,3 2 145</inkml:trace>
  <inkml:trace contextRef="#ctx0" brushRef="#br0" timeOffset="16650.9693">13908 4025 164,'-1'-7'170,"1"7"-9,0-8-9,0 6-3,0 2-12,0-8-5,3 3-9,-2 0-9,-1-1-6,4 0-13,-1 0-9,0 0-3,3-3-6,2 2-10,-1 1-2,2-3-8,2 4-11,1-1-1,1-1-3,0 4-5,0 3-4,0 0-3,-1 3 0,1 4-11,-9 3 3,3 0-8,-4 8 6,-3 10-1,-4 0-6,-10 3 6,-1-1-7,-5 1 2,1-2 0,0-2-4,-3-4-3,2 1 0,0-3 4,6-7-6,4 1 4,1-6-4,0-1 3,3 0-3,3-4-1,3 3 2,0-6 1,5 2 0,6-2 1,4-1-1,4-3-1,9 2 1,4-4 0,-1 0-2,1 3 0,-2-4-7,1 2 7,-2 0-2,2 1 2,-1-2-1,-4 1 1,-6 0-2,1 2 2,-7 1 1,-2-1 0,-1-1 2,-2 1-1,-4 2 3,0-2 1,-1 1 9,2 0 1,-6 1-1,7-1-3,-7 1 1,5-1 1,-5 1 1,0 0 2,8-1-7,-8 1 2,0 0 1,0 0-3,0 0-3,0 0 0,0 0-3,5-2 1,-5 2-10,0 0-22,0 0-28,0 0-44,0 0-55,0 0-37,0 0-206,0 0-422,0 0 186</inkml:trace>
  <inkml:trace contextRef="#ctx0" brushRef="#br0" timeOffset="17705.0047">11745 6595 107,'0'0'156,"0"0"-11,12-13-11,-5 4-8,9-5-13,2-7-9,5 0-10,-5-3-1,5-3-3,-2 0-12,2-1-4,-4-1-6,1-3-10,-5 1 0,-2-3 3,-3 2 10,-4 0 1,-2 14 7,-1-2 4,-2 4 0,-4 3-3,0 4-6,-1 0-5,0 1-11,-2 5-3,-1 3-7,-3 3-6,1 1-5,-3 9 1,1 1-6,3 4-4,3 1-1,-3 5-6,10 2-1,2 1 0,2-2-1,3-2-7,2 4 7,4-5-4,0-1-2,-1-1-6,-3-4 2,0-1 0,-2-1 13,1-6-1,-6 2 2,2-3-7,-5 0 1,1 0-1,-4 1-1,-2-2-1,-2 2 0,-5-1-1,-1 1-4,-4-3 1,-1 2 1,-5-2-3,7 1-1,2-2-1,-7-2 4,7 2-6,-1-1-7,1 1-12,3-3-22,2 1-22,0 0-35,1-2-29,4 1-22,3-1-25,0 0-35,0 0-143,16-13-376,1 6 167</inkml:trace>
  <inkml:trace contextRef="#ctx0" brushRef="#br0" timeOffset="18543.2276">12200 6241 188,'0'0'179,"0"0"-12,-9 8-8,6 1-11,1-1-4,-1 4-12,2-1-13,2-1-9,-1 0-6,3 7-8,-1-5-9,4-2-6,0-1-10,2-1-7,-1-2-2,0-2-6,2-3-2,1-1-9,0-2 1,1-5-7,0-1-3,-2-1-3,0 0-4,-1-5 3,0 6 6,-2-7 1,-3 0 10,-1 3 1,0-1 1,-4 4-1,-2 0 5,1 2-8,-4 2-6,-3 3-6,-3 4 1,-6 5-7,-6 6-1,1 5-3,-2 3-3,2 6-2,1 2-5,3 1 5,4 1-7,3 0 0,3-2 0,6-4-2,2 1-2,6-1 0,3-6 0,2-3-2,2-4 2,6-2-1,1-3 0,11-5 1,-1-4-1,4-4-3,0-5 4,0-2-6,-2-6 0,0-3-1,-1 3 3,-2-8-7,-3-2 4,-5 0 9,-3-1-11,0-1-1,-4-2 3,-3-1-6,-1 0 3,-3 0 7,-1 4-4,-4 4 10,0 5 13,-2 4 12,2 4 2,0 4 0,-2-1-5,2 6 1,-3 1-8,3 3-3,0 0-1,-14 14 1,6 4-2,-2 4-6,-2 6 2,2 4-3,2-1 0,0-1 0,4 0-1,1 1-4,3-2-3,3-3 4,-1-7 0,3 3-7,2-6-2,-1-5-2,1 1 4,4-3-6,0-5 1,2-1 4,6-5-7,2-3 5,5-7-4,-3-3 2,5-3 0,-4-1 2,-3-4-3,-1 0 4,-2-3-4,-3 0-1,-1-1 4,-2-2 0,0-2-5,-5-1 1,-3 1 0,-2 2 3,1 12 3,-3 0 2,4 5 2,-4 4-1,0-1 4,2 4-5,-4 3-6,2 2 0,0 0 4,-7 26 7,5 0-7,-2 6 3,-3 2 1,-2 16 0,0 2-2,2 2 2,-2-2 1,-4 3 0,7-7 0,-3 3 2,2 1 0,6-2 0,-3-4-5,3-1 0,5-14-2,-2 1 4,5-5-5,2 0 5,-4-2-1,2-8-6,0-2 7,0-4-10,0-1 3,1-5-1,2-3 1,1 1-2,0-7-2,-1-1 3,2-8-9,-1-4-4,1-7 3,-1 1-5,-4-5 4,-2 0-8,-2-2 9,-6-2-13,-2 3 8,-1-3-4,-3 5 5,-6 0 1,3 3 1,1 7-4,-6 2 5,4 1-1,-11-1 1,4 7 1,2 1-3,-2 2 3,10 2 3,-2-1-3,5 2 1,-1-1-2,3 1-6,0 2 5,5 0-4,0 0 4,0 0-3,19-11-12,0 2-24,12-2-34,4-2-46,12-9-56,4 0-52,-2-2-194,1 5-469,-5-5 208</inkml:trace>
  <inkml:trace contextRef="#ctx0" brushRef="#br0" timeOffset="19920.795">13250 6317 33,'0'4'142,"0"-4"-4,2 3-4,0 0 0,-2-3-6,0 0-10,17-7-2,-9-2-3,1 2-1,3-7-7,0-1-14,6-6-7,-8 5-2,4-6-11,-1-3 4,-2-5 3,1 1 0,-3 0-1,-2-2 0,-1 1 2,-4-1 1,-1 7-1,-1-2 8,0 8 9,-1 4-1,-1 0 0,2 6-5,0 1-9,0-1-8,-2 4-9,2 4-8,0 0-2,-9 16-6,1 2-5,2 9-8,-3 5 2,3 18-4,-1-16-5,5 2-1,-2 1-5,-1-1 3,3-3-6,4-3 1,6-1-2,-2-3-3,2-1 0,1-8-5,1-7-2,5 0-2,0 1 1,4-9-5,0 2-4,5-8-7,1-3-5,-5 0-2,4-5 3,-2-5-5,-4 0 2,-4 0 2,-2 0 2,-2 0-1,-1 2 4,1-1 0,-8 6 0,1-2 4,-1 0 5,0 4 8,-2 2-7,0 4-1,0 2 1,0 0 2,0 0-2,-13 11-1,7-1 3,1 4 3,-3 2-2,6 1 3,-2 1-4,4-1 0,0 2 2,1-2-1,2 0-1,3-3 1,0-2 1,7-2 2,-1-2 0,1-1-2,0-5 2,6-2-6,-1-2 8,-1-1-4,-1-4 0,1 1 0,-3-7-2,0 1-1,-3-1 1,-4 2-3,0-6 1,-5 2 2,0-4-3,-4-1-2,-2 3 4,-1 0-1,-3 0-1,-2 4 0,-3 1-1,-4 1-2,1 6 1,-3 1-1,-2 4 0,-1 4-2,2 2 2,-5 5-1,6 1 2,0 5-3,3-2 3,6-1-1,1 3 1,3-2-2,5-3 0,1 2-4,7-1-8,2 1-3,6-1-4,2-6-3,4-3 1,9 0 4,3-8-1,4 2-2,0-7-3,15-6 2,-17 3 3,-1-1 1,0-2 4,-7-1 4,-2 1-2,-4-4 2,-4 6 2,-4-3 1,-1 1 8,-4 3 2,1-4 10,-5 6 10,-2 3 8,0 1 1,-2-1 2,-2 3-6,2 4-2,-6 0-1,6 0-5,-13 9 1,1 4 0,-1 1-6,0 0 2,2 4 0,1-2-3,3 4-1,2-3-2,0 1 3,5 0-6,3-1 3,0 0-1,4-3-4,-1-2 2,4-4-3,-1 0 3,4-4-2,0-3 4,2-1-8,4-4 4,1-1 0,-1-4-1,-3 0-1,0-3-1,-1 0 0,-3-2-2,-1-4 2,-3 2 2,-2-1-2,-3-1 0,-2 1 2,-1 5-1,-4-4-2,2 5-1,-6 1 4,1 1-5,-7 0 0,3 4 1,-3 4-6,-3 2 2,-1 1 0,-2 5-2,5-2 5,-1 4-2,1 1 7,5 0-7,1-2-1,4 1 0,2 0 4,3-1 1,3 1-4,2-1 2,7 1-6,3-5 4,3 1 0,2-5 2,16-2-2,-6-5 3,7 2-2,-3-4 1,0-4 0,3-3 0,-4 0 3,1 0-2,-5-3 1,-2-1 3,-6-4-7,-1 4 0,0-3 0,-8-5-2,1 3 2,-10-4-1,4-1 2,-4-1 1,-1 0-2,-2 1-1,-3 1 4,1 2 0,-1 9 2,-1 3 0,1 3 0,1 5 0,-2-1-3,2 3 4,-1 5-3,3 0 2,-8 14 4,5 4-7,0 11 5,1 6 2,0 15-4,2 3 0,0 6 5,0 25 4,-3-27 2,0 25 2,-3 0 0,-2-24 6,-3 21-5,1-21-6,3-5 2,-2-2 2,4 3-2,-3-2 2,4-3 0,0-16-3,0 2-3,-1-2 1,2-7 0,1-1-1,-1-11 0,3-1-3,-2-4 10,2-1-1,-1-4 1,1-4-1,0 0-4,0 0 12,0 0-11,0 0 5,3-29-6,0 12-2,2-8 2,-2 0-2,1-4-1,0-3-1,1 1-2,-3-2 2,2-12 1,1-2 0,-2 10 1,8-8-1,-2-1 0,0-1 1,3 12-2,1-11 0,-4 12-2,1 1 0,3-1 4,4 5-2,-4-2 3,5 4-3,-1 1-5,2 6 2,1 0 2,-3 7-2,1 0-1,-2 6 2,4 0 4,-3 4-6,-4 5-5,-2 4 5,1 3 0,-4 5-4,2 1 2,-8 2-4,-2 3 3,-6 6 0,-3-1-3,-6-1 8,-7 0-5,1 0-1,-4-2-6,0-1-5,-2-1-19,0-2-20,-4-5-23,1-1-33,-2-4-27,5-2-28,4-3-35,3-1-21,-2-2-206,3-2-462,3 0 204</inkml:trace>
  <inkml:trace contextRef="#ctx0" brushRef="#br0" timeOffset="21006.6388">11565 7492 118,'0'0'159,"-1"-8"-6,0 3-3,-1-2-9,0-2-9,0-2-2,2 1-5,-2 0 2,1-2 2,-1 5-2,0 0-5,-1 0 2,3 3-5,-2-1-7,-1 1-11,3 4-3,-4-1-13,4 1-9,-9 6-3,3 3-2,-3 6-7,-2 7-2,2 5-4,-1-3-2,4 1-7,-1 2-1,3-2-5,1-5-5,3 8 0,1-10-4,5 5-1,2-6-7,0 1-4,2-4 4,4-4-7,0 0 0,-4-4-2,10-3 0,-2-3-2,0-3-1,1-1 1,1-3-3,-4-3-2,3-2 2,-4-1-6,1-7-2,0 0 14,-8 2-11,2-8-4,-8 9 4,2-12-3,-1 3 0,-10-1-3,1-1 1,0 2-3,-2 0 4,-4 1 0,5 8-5,-3 1 1,1 3-1,0 3-2,-1 2-6,-2 0-7,2 5-9,0 1-9,-2 4-9,0 2-13,1 3-13,-1 4-18,1 3-8,1-1-26,6 1-23,0 2-20,3 0-23,1 1-180,2 1-399,2-1 176</inkml:trace>
  <inkml:trace contextRef="#ctx0" brushRef="#br0" timeOffset="21206.6936">11884 7651 47,'6'3'187,"-6"0"-13,4 2-6,-4 2-1,1 4-3,0-1-4,-1 6-12,0 0-7,-1 1-14,0 1-8,-1 0-12,0 2-11,-1-4-8,0 4-11,0-3-13,-1 0-24,0 0-22,4 0-55,-1-8-53,1 1-37,0 0-180,0-6-332,1-2 148</inkml:trace>
  <inkml:trace contextRef="#ctx0" brushRef="#br0" timeOffset="21693.2127">12056 7398 11,'0'-7'172,"1"2"-8,0-4-5,3 0-13,3-2-5,-2 3-14,7-6-6,-1 1-6,-1 2 1,3-4-3,2 6-8,-2 4-16,-3 0-4,4-2-9,-1 7-7,-2 0-5,1 2-11,-2 5 0,-1-1-11,0 5 0,-4 4-4,-2 2-5,-2 0-2,-5 4-3,-1 3-6,-8-1-4,0 5-4,-2-6-3,5-7-15,-4-1-2,4-3 1,1-4-11,2 2 2,-1-1-3,3-4 1,1-2-2,4-2 4,0 0 0,0 0 0,0 0 1,18-14 6,-6 9-5,3-3 9,7 3 1,0 0-3,-2 4-5,1 1 6,7 0-2,-9 1 7,0 3 0,-2 3-4,0 3 2,-8-3 6,-2 4-3,-1 4 1,-8 2 1,-1-1 0,-8 7 2,-5 0 0,-3-3-1,-2-2-4,-2 0-1,-4-5 1,2 0 3,0-4 0,-2-1 0,7-4 2,0 0-2,2-3-9,5 1-13,1-2-28,2-4-33,6-2-22,1 1-33,3-1-155,0-5-313,7-1 139</inkml:trace>
  <inkml:trace contextRef="#ctx0" brushRef="#br0" timeOffset="21890.1701">12628 7574 140,'-2'5'304,"-2"-1"-30,-1 8-31,3-1-22,-1 1-24,0 5-16,0 0-15,0 1-20,0 1-22,-1 7-28,3-6-33,-1-3-28,-2 0-36,2 2-58,2-4-61,-1-1-66,-2-2-118,0-1-330,3-3 146</inkml:trace>
  <inkml:trace contextRef="#ctx0" brushRef="#br0" timeOffset="22311.7298">12932 7187 181,'-3'-5'174,"0"-2"-9,-2 3-17,4-1-15,-3 2-9,1-1-13,1 0-16,0 2-7,-2-1-1,4 3-8,-8-1 8,8 1-7,-16 7-1,8 3 5,-5 5 2,0 6 5,-5 4 9,2 4 2,-3 1-2,2 2-3,0 2-6,2-4-7,6 0-2,1 3-7,-2-5-2,5 0-10,5-2-5,0 0-7,3-7-4,4-2 3,0 0-9,6-5-6,2 2 1,-3-6-7,8-2-2,-2-2-6,3-4-3,-1-3-3,-3-1-1,1-1-3,-5-1 1,1-5-3,-5 3-4,0-2 1,-2 2 0,-2-4 4,-5 3-6,0 0 2,-2 0-2,-5-1-1,-4 3 0,1 1 2,-4 4-6,-4-1 0,-3 2 0,3 3-3,-1 1-7,0 1-10,6-1-13,-1 1-20,5-1-23,-2 4-30,4-4-30,4 2-26,1-1-24,2-1-38,2 2-152,1-3-409,7 1 180</inkml:trace>
  <inkml:trace contextRef="#ctx0" brushRef="#br0" timeOffset="22506.3019">13081 7483 114,'7'-1'221,"-7"1"-16,7 0-22,-7 0-18,5 3-9,-4 2 2,2 2-3,-1 3-8,-1 7-16,2 0-8,-3 2-14,3 0-10,-5-2-8,4 8-10,-2-6-10,0-2-8,0 0-1,4 4-10,-2-4-12,-1-1-16,-1 2-28,2-3-45,1-3-45,1-3-40,3 1-47,-6-5-151,8 0-358,-6-4 158</inkml:trace>
  <inkml:trace contextRef="#ctx0" brushRef="#br0" timeOffset="22956.9658">13587 7279 56,'0'-12'280,"1"-5"-14,-1 3-18,-1-2-16,1 3-22,-6 1-8,4-4-12,-3 0-16,3 3-19,-2 1-15,-4-1-11,1 1-13,-2 5-11,-2-3-13,1 3-5,-1 1-13,-3 4-8,2 2-7,-8 2-5,1 6-4,1 1-5,3 4-2,-6 3-11,2 5 3,7 1-5,-5-1-2,7-3-1,5 0-3,-3-2-4,4 1-3,3-4 0,1-2-5,5-1 6,-1-1-9,2 1-3,2-5 4,0-2-1,3-2 0,2-3 2,2-2-3,4-1-1,0-8-1,3 3 1,-3-1-1,-5-3-4,2 2 1,-2 0 1,-1-2 0,-3 1-2,1-1 2,-4 4 4,-3 1 6,-1 2 7,0 1 4,-2 1 3,2 3-6,0 0 1,-3 2 4,0 0-4,3 12 1,-3 0 7,3 12 8,1 5 3,-3 2 3,-1 2 1,0 0-10,0 1-2,1-2 3,2 2-2,-3 4-7,4-5 1,-3 2-4,4-4-9,-2-1-13,0-1-16,0-4-24,-3-5-22,2-4-26,-4-3-36,2-1-41,2-3-41,-2 0-32,2-2-39,-6-1-212,4-3-526,0-3 233</inkml:trace>
  <inkml:trace contextRef="#ctx0" brushRef="#br0" timeOffset="24190.7884">11543 8173 166,'-14'-1'237,"1"-1"-22,2 0-16,3 2-17,1 0-16,7 0-8,-6-3-14,6 3-9,0 0-15,0 0-7,15-9-5,-1 6-3,6-1-8,18-2-6,-3-1-5,28-3-6,-1-1-2,31-6-2,3 4 0,3-1-6,5 0-5,3-1-5,2 1-7,0 1-5,4 4-2,1-6-6,1 7-2,3-1-4,-1-1-5,4-1-4,-13-2 0,0 1-6,0-2-2,-4-5-3,-2 3-3,-6-2-5,-2-4-6,-5 3-11,-29 3-9,2-2 0,1 1-3,-7 0-2,-2 0 0,-6 5 2,-12 2 0,-8 3 3,-2-3 2,-7 3-2,-3 0 3,-5 3 0,-2 0 2,0 0 2,-6 2 1,3-1 0,-5 0 5,1-2-1,4 4-4,-5-3 10,-1 4-5,6-2-15,-6 2-3,0-5-14,0 5-13,3-5-10,-3 5-6,3-1-10,-3 1-14,0-5 1,0 5 4,0 0-9,0 0-9,0 0 4,0 0 3,0 0-5,-10-3 6,10 3 2,-12-3 6,3 3 7,-1-3 2,-5-1 8,1 1 7,-2 1 13,2-3 13,1 0 19,-1-1 3,-2 1 25,0-4 7,0 2 12,3 2 16,2-2 4,0 2 20,2-1 12,1 3 10,4-1 9,-2 0 6,2 3-7,4 1-3,-7-4-6,7 4-9,-3-1-6,3 1-5,0 0-6,0 0-3,16-3 3,-5 6 3,1-1-1,1 2-2,5 1 1,0 2-4,1-1-1,-2 1-1,2 5 2,-5-3-3,3 3-2,-7 3 2,1 3 1,-3 7 4,-7 0 0,-3 2-3,-3 5-5,-8 1-4,-6 10-4,-2-1-3,-4-2-4,-1 2-1,4-15-10,-1 1-6,2-1-4,-2-3-34,2-1-35,-3-2-45,1-1-46,0-2-60,12-5-53,-4-3-206,0-1-499,4-4 222</inkml:trace>
  <inkml:trace contextRef="#ctx0" brushRef="#br0" timeOffset="25646.8223">5271 14439 192,'-8'-10'219,"-1"-2"-7,0-1-22,-1 0 1,2 2-10,1 0-7,4 0-8,-2 0-10,2 4-13,3-5-14,1 2-6,1 0-16,3 3-7,1-2-12,2 4-4,0 4-9,2-1-4,2 4-3,3 1-5,0 3-7,2 3-1,-2 1-5,-2 1-1,1 1-10,-3-2 5,-1-1-3,-1-1-5,-2 1-3,0-2-5,-3-1 2,1-1-5,-2-1 1,1 1 0,-2-3 2,0 1 8,-2-3 4,3 3 5,-3-3 3,0 0-4,0 0-2,-3-18-5,0 7-9,2-9-1,-2 4-1,2-3-1,2-6-3,0 6-7,2-4 2,1 5-1,2-2-7,1 3 2,3 3-2,-1 4 3,0 2-3,1 0-3,1 5 2,2 2-1,5 2 3,-1 6-6,0 0 0,3 3 1,-6 0-2,8 9-3,-10-6 3,1 3-1,-1-2-7,-1 1-13,-2 1-14,-2-1-26,-4-3-34,4 3-26,-5-5-29,1-1-18,-1 0-25,1-3-19,-2-4-16,3 2 3,-4-4-10,0 0-128,0 0-389,3-12 173</inkml:trace>
  <inkml:trace contextRef="#ctx0" brushRef="#br0" timeOffset="26326.4356">5690 14247 382,'0'-18'59,"-2"-2"23,2 3 17,-1 4 8,0 2 9,1 1 12,0 3 2,-3 2-11,6 0-7,-3 3-16,0 2-12,2-3 4,-2 3-1,0 0-4,11 5-8,-6 0-5,1 0-6,3 1-11,0 0 3,-5-1-6,5-2 2,2 1-4,-3-3 1,0-2-2,2-1-4,1-1 2,-2-4-7,1-2 1,-3 0-2,1-2-1,-5-1 2,4 1 1,-7-4-1,2-1 1,-4-2-2,-3 2 6,0-1-2,-1 1 13,4 4-9,-3 3 2,-2 1-3,0 2-4,0 3-9,1-1-6,-1 4 0,-4 4-1,2 4-4,0 5 0,-1 7-3,2 3-1,2 5-4,6-1 2,0-1 4,0 1-2,4-3-10,5 0-1,1 0 1,0-9-1,2-1-2,3-2 1,3-3-3,0-3 3,5-3 0,-2-6 1,7-2-2,-3-5 1,-1 0-1,-1-7 2,-8 5 0,1-8-2,-3 4 3,-3 1-5,-1-11 2,-2 0-2,-3 6 1,-1-7-1,0-1 1,-5 1 0,0 7 11,-3 2 1,2 1 9,2 7 14,-1-1-2,0 4 3,2 0 1,-4 5-7,4 2-1,0 0-3,0 0-5,-2 16 10,2-4-10,2 6-6,-2-1 0,4 0-2,-2 1-2,3-1 2,-1 1-5,3-3-1,-2-2 1,-2-4 1,3 2-2,-1-6 1,-4 2 1,4-4-2,0-3-5,-1 0 6,1-3-3,2-6-1,2-3 0,-1-4-2,5-8 3,-5 6 0,2 1-6,2-3-1,-3 3 3,1 8-3,-4-1-1,2 2 1,1 2-2,1 1 2,-2 2-3,-1 1 6,5 4-3,-1 1 3,0 2-2,3 1 3,1 0-6,-2 1 5,2-2 0,-2 0-4,-2-2 1,1-2 6,-1 2-3,-1-3 3,0-3 2,0-2 5,-1 1-4,0-6 0,-4 2 7,0-5 2,-4-4 25,2 1-15,-3-3-4,0 0-1,-4 0 4,-1-8-3,-5 2-5,2-1 1,-4 4 1,-3-2-5,1 0-2,0 9-6,4 1-6,-3 0-10,1 4 0,2 3-20,-3 1-28,3 5-28,-4 3-34,1 1-25,0 8-16,0 6-36,-4 8-20,2 3-50,-2 16-36,-2 3-160,2 3-500,-1 0 221</inkml:trace>
  <inkml:trace contextRef="#ctx0" brushRef="#br0" timeOffset="26710.8134">5750 14774 30,'-4'-11'195,"1"2"-4,6-1-8,-3 3-8,0-3-8,0 8-3,4-1 5,-4 3-1,9 1 3,-9-1 4,14 10-7,0-1-4,-5 3-5,8 0-6,-4 2-8,4 6-5,2 1-8,-8-9-12,2 1-2,0 0-8,-1-2-6,-2-2-7,0-4-2,2-2 2,2 0 1,0-6 1,5-4-7,4-10-3,4-5-9,10-11 2,2-6-1,-1-5-18,22-22 1,-3-6 10,4-1-17,-3-5-10,2-8-4,4-3-7,-4-1-5,5 3 0,4 4-8,-1 11-19,-7 9-11,-19 19-33,-1 5-35,-4 6-29,-14 11-29,-2 2-35,-7 9-26,-5 1-50,-2 2-42,0 4-48,-6 1-183,-1 3-560,0-5 249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1T10:12:18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12294 3828 4,'-6'2'46,"6"-2"2,-7 2-4,1 0 3,3 1-7,3-3-1,-9 3 1,4-2 4,2 0 3,3-1 1,-5 3-3,5-3 10,-5 4-14,5-4-2,-4 1-5,4-1 1,0 0-6,0 0 3,-4 1-5,4-1 1,0 0-13,0 0 4,0 0 7,0 0-1,0 0-7,0 0 4,0 0-11,-1 4 3,1-4 6,0 0 3,0 0 5,0 0 1,6 4-11,-3-1 10,3-2 10,-1 2 1,5-2 8,1 2-4,0 0 2,8-1 0,2-2-2,5 3-5,7 1 8,-1-3-3,5 0 0,4 0-11,10 2 8,1-7-1,-1 3-7,5 2-3,-3 0-3,0 2-4,1-7-2,0 5-2,-1-2 7,1 2-6,-3-2-4,-10 1-1,10-2-2,-12 3 1,13 0 4,-12-2-11,-2 0-3,0 2 5,19-4-1,-19 3 3,14 0 2,1-2-3,-3 2 3,1-3 0,2 3-4,-3-4-1,2-1 3,-1 2-2,-9 2-2,-5-2 2,3 2 1,1-4 0,-4 3-2,16-3 1,-17 5-1,-2-9-1,6 9 2,-7-3 0,0-2-5,0 1 3,-2-1 0,-3 2-6,-5 3 3,-3-3 3,4 0-3,-5 1 0,-6-2 2,0-1 0,-1 5-5,5-1 3,-6 0 1,-2-1 2,0 2-5,-3 0 1,1 0-1,-1-1 3,1 1 0,0-1-2,-7 1-3,9-2 0,-9 2 4,5 0-4,-5 0 4,7 0-2,-7 0-1,0 0 2,0 0-4,7-3 4,-7 3-2,0 0 2,0 0-2,0 0-1,7 3 5,-7-3-1,0 0 2,0 0-3,0 0 1,0 0 0,0 0 1,0 0 1,0 0-5,0 0 4,0 0 2,0 0-3,0 0 1,6 1 3,-6-1-1,0 0-1,0 0 0,0 0 0,0 0 4,0 0-5,0 0 1,0 0 1,0 0-3,0 0 3,0 0-2,0 0 2,0 0-2,0 0-3,0 0 3,0 0 2,0 0-3,0 0 0,0 0 1,0 0 3,0 0-3,0 0 3,0 0-4,0 0 3,0 0-2,0 0 4,0 0-9,0 0 4,0 0 4,0 0-3,0 0 3,0 0-4,0 0 0,0 0 1,0 0 0,0 0-1,0 0-2,0 0 7,0 0-6,0 0 0,0 0 0,0 0 0,0 0 2,0 0-1,0 0-3,0 0 0,0 0 0,0 0-6,0 0 9,0 0-2,0 0 1,0 0 1,0 0-2,0 0-2,0 0 2,0 0 1,0 0 0,0 0 1,0 0-2,0 0-3,0 0 0,0 0 6,0 0-3,0 0 0,0 0-1,0 0 1,0-5-2,0 5 4,0 0-12,0 0 9,0 0 0,0 0 0,0 0 3,0 0-5,0 0 0,0 0 3,0 0-1,0 0 1,0 0 1,0 0-4,0 0 4,0 0-2,0 0-2,0 0 0,0 0 1,0 0 3,0 0-1,0 0 1,0 0-2,0 0-2,0 0 4,0 0-7,0 0 6,0 0 1,0 0 0,0 0 2,0 0-2,0 0-2,0 0 0,0 0 0,0 0 2,0 0 0,0 0-2,0 0-2,0 0 3,0 0-4,0 0 1,0 0 0,0 0 2,0 0 0,0 0-5,0 0-3,0 0-12,0 0-8,0 0-17,0 0-10,0 0-20,0 0-20,0 0 1,0 0-33,12 7-13,3-6-25,5 1-104,7-1-291,4-2 129</inkml:trace>
  <inkml:trace contextRef="#ctx0" brushRef="#br0" timeOffset="464.637">19132 3837 15,'0'0'21,"0"0"-4,0-7-15,0 7-2,0 0-5,-5-2-4,5 2-9,0 0 4</inkml:trace>
  <inkml:trace contextRef="#ctx0" brushRef="#br0" timeOffset="1219.7911">18945 3828 1,'0'0'14,"-8"1"0,4 1 2,4-2-4,0 0 9,-9 0-1,9 0 6,0 0-4,-3 1 4,3-1 8,0 0-2,0 0 2,0 0-5,0 0 3,-6 2 3,6-2 0,0 0-2,0 0 0,0 0 4,0 0-3,0 0-3,0 0 2,0 0 4,0 0-2,0 0 3,0 0 2,0 0 5,17 6 15,-11-5-7,6-1 12,0 1-3,9-1 2,8 1-4,1-1-4,0 2-2,2-1 0,4-4-8,-3 6-4,3 0 2,0-9-3,-1 6 2,0 0-9,1 0-2,-3-1 4,-1 1-8,1 0-5,2-1-2,4 1 4,-5-1-2,0-1 2,-1 4-11,0-4 6,1 1-2,-2 1-8,-2 1 2,4 1-2,-1-2 3,-2 1-3,-1 0-1,5 3-3,-4-4-8,0 0 11,0 0-7,1 3 5,-2-2-1,2-2-3,0 5 4,2-3-7,0 3-3,-2-2 4,0 1 10,4 0-5,-2 1 3,3 1 0,-3-2 0,5-1 3,-4 1-6,2 2 0,0-1 2,-2-3 4,4 3-1,-2 0-3,-1 1 1,2-1-6,-2-2 8,-2 0-3,2 5 1,-4-5 0,4 1-3,-3-1-1,-1 1-2,3 0 2,-4-2 1,1 2-4,-1 0 1,1-1-4,0-1 12,0 4-7,1-2 0,-1 1-4,3 0-7,-1 2 11,1-2-5,2 0 3,0 1 2,1-2-3,-2 2 1,2 0-4,-1 2 8,0-5-4,3 2 3,-6 1-5,2 1 2,-6-4 4,-2 1-1,0 1-4,0-1 4,-10-3-2,0 2-1,1 0-1,-4-1 9,-3-1-8,-2 1 6,0 0 2,-1 1 5,0-2 2,-4 2 6,3-2-5,-8 0 6,8 3-1,-8-3-2,9 0-2,-9 0-3,6 0 6,-6 0-1,0 0-7,0 0-4,8 0 5,-8 0-7,0 0 1,0 0-4,0 0-5,4 0-5,-4 0-4,0 0-12,0 0-5,0 0-14,0 0-11,0 0-11,0 0-1,0 0-13,0 0-10,0 0-21,-1 14-14,1-8-20,-1-4-3,2 5-114,-1-7-279,-5 3 124</inkml:trace>
  <inkml:trace contextRef="#ctx0" brushRef="#br0" timeOffset="2660.6751">9307 13721 112,'-6'-5'176,"1"3"-17,-2 1-19,7 1-17,-15 5-6,1 5-13,0 4-11,1 1-6,-2 7-10,-3 2-7,4 2-5,3 2-9,0 2-2,3-3-1,2 0-4,-1-2-12,5-7-5,1 7-6,2-5-7,1-2 1,1-1-3,1-6-5,4 4 7,-2 0-5,4-7-3,2 4 2,-2-7 3,3 1-2,0-2 0,2 0 3,-1-3-6,-1-2 16,-1-2-9,-2 1 3,5-5 3,-2-2 1,0-2 1,-3-3-1,1 0-2,-2-2 1,1-1-2,-1-8 0,0 3-1,-5 5-3,-3-1-2,0 0 3,1 1-4,-1-1-2,-4-1-2,-2 2-3,1 3-3,-2-1 0,0 1-1,-1 4-3,0 1-6,-3 2-17,1 3-9,-1-1-21,-1-1-11,7 6-30,-3 0-19,1 3-22,-7 3-26,7 1-98,-5 6-280,3-4 124</inkml:trace>
  <inkml:trace contextRef="#ctx0" brushRef="#br0" timeOffset="3437.0068">9337 14038 112,'0'0'163,"6"12"1,-6-3-8,1 4-9,4 6-11,-1 0-10,-1 8-6,-2 6-24,1-6-12,2 7 1,-2-2-14,0-1 0,3 4 0,-1-5-7,0 2 0,1 2-6,0-5-11,-1 0-1,-1-3-4,2-1-4,-3-6-7,1-2-5,3 0 2,-5-3-5,1-3 2,-1-3-5,-1 0 0,0-3 4,0 0-3,0-1-6,0-1 4,0 2-1,0-5-3,0 5-3,0-5-18,0 0-5,0 0-3,0 0 2,-3-17-7,3 12-4,-1-3 5,-3-1 3,2 0 3,1-2-2,-1 5 0,1-1 8,0 1 15,-2 1 11,1 1-2,2 4 3,-2-5-5,2 5 1,-8 0-5,8 0-3,-17 10 2,1 3 2,-5 3-4,-5 7-1,1 2 0,-3 1 1,6 1-8,-4 1 3,6-2 2,-4 0 1,3-2-9,2-2 1,1 2 11,3-4-8,6-6 1,-1 1 1,2-6-2,2-1 0,1-1-5,-1 0-3,4-4 4,-3 2 1,5-3-3,-3 0-4,3-2 3,0 0 1,0 0 3,0 0 2,0 0-1,8-15 3,-3 4-7,3-6 3,7-5 4,-1-1-1,2-4-2,2 4-2,-4-4 5,5 1 0,-2 1 2,0-3-1,-3 2-5,0-2 2,0 1 4,4 8-5,-3-2 0,-2 5 3,-2-1-6,3 3 5,-1-5-3,1 7 0,-6 2 2,0-2-2,-1 6 0,1-2 9,0 3-5,-3 1 4,1 1 3,2 0 0,-2 2-2,1 1 4,-1 2-1,5 3 2,0 2 5,-1 3-2,4 4 4,0 2-1,8 6 1,-3 3-2,4-3-1,1 2 0,0 2-4,11 8 3,-10-7-4,7 8-1,-3-12 0,-6 1-2,5-2-1,-8-2 2,1-2-7,-7-3 3,0-5-1,-3-2 1,-1 1-1,-1-5 1,-4 1-4,1 0 4,-1 0 5,-1-2 3,-1-1 9,1 0-1,-1 1 1,-3-3-1,3 3 2,-3-3 3,2 2-8,-2-2-4,0 0-1,4 5-10,-4-5-16,0 0-15,0 0-20,0 0-25,0 0-19,0 0-32,0 0-12,0 0-21,0 0-9,-14-10-17,9 5-129,-2-1-336,-1-1 149</inkml:trace>
  <inkml:trace contextRef="#ctx0" brushRef="#br0" timeOffset="4310.3786">9515 14141 85,'0'0'114,"-3"-4"-7,3 4-8,-2-4-17,2 4 2,0 0-7,-9-3-12,9 3-1,-9 3-8,2 0-4,-1 1-8,-2 3 3,-4 2-6,-2 3 8,1-4 0,-3 4 0,1 0-6,-5 4-3,3-6 12,-3 5 6,3-4 5,0-2 4,6 0-2,-5-1-2,8-2-3,2-1-5,3 0-5,-3-3-3,3-1 0,1 2-5,0-2 1,4-1 2,-5 3-9,5-3-3,0 0 0,-5 0-1,5 0 1,0 0-3,0 0-1,0 0 0,0 0-1,0 0-3,0-9-1,3 3-6,-1 1-2,3-4 3,2 1-1,-2-2-3,0 0 0,2-2-1,3-2 1,0 0 4,-1 2-2,-4 2 1,2 0-3,1-1 3,0 1-8,-1 1 7,-1 0-4,-1 0 1,-1 1 6,-2 1-10,7 2 4,-7-1-5,4 1 3,-2 0-1,-2 0 0,2 2 3,-1 0-1,-1 0 2,-2 3-1,5-4-1,-4 2 1,2-1-4,-3 3 1,0 0-2,5-2-4,-5 2-1,0 0 0,10 3 2,-4 0-4,1 0 5,1 2-1,1 0-4,2 1 0,1 3 2,7-1 0,-3 4 0,7 5-2,2-4-2,-3 0 4,3 0-5,2 0 5,-1 0-4,0 1 4,1-5 0,0 0-2,-7 0-1,0-2-2,8 1 3,-5-4 3,2 4-7,-6-3 4,2-3 1,-4 1-3,-5 1 1,0-4-2,-3 3 3,-1-3 1,-4 0 3,2 0 2,-6 0 6,7 2 1,-7-2-2,7 1 5,-7-1 1,5 1 2,-5-1-2,0 0-2,0 0-3,7 1-1,-7-1 0,0 0-1,0 0 0,0 0-3,0 0-1,0 0 3,0 0-3,0 0-2,0 0 3,0 0 1,5 0-3,-5 0-2,0 0 4,0 0-1,0 0 4,0 0-7,0 0 2,0 0 0,0 0 2,0 0-7,0 0 4,0 0-1,0 0-2,0 0 1,0 0-1,0 0-1,0 0 2,0 0-1,0 0-1,0 0-1,0 0-4,0 0 4,0 0-5,0 0-4,0 5-6,0-5-9,0 0-9,0 0-14,0 0-21,0 0-14,0 0-23,0 0-38,0 0-23,0 0-27,0 0-31,0 0-139,0 0-391,0 0 174</inkml:trace>
  <inkml:trace contextRef="#ctx0" brushRef="#br0" timeOffset="7568.2486">7237 15763 79,'2'-2'115,"1"-1"-3,0 1 4,-3 2-8,5-7 17,-1 4-18,1 0 4,-3-2-2,1 3-3,1-3 1,-3 1-6,2 1 1,-1-2-5,1 2-4,-2-1-2,2 0 0,-3 0-3,0 0-4,3-1 1,-3 2-9,3-2-3,-3 1-5,0 4 8,0-6-7,-5 3 0,5 3 3,-1-8 4,1 8-2,-4-1-3,4 1-2,-4-3-4,4 3-11,0 0-4,0 0-1,-12 4-9,5 7-3,-5-1-8,-1 5 3,-7 3-4,-1 0-2,-3 6-2,-1-4-7,2 2 3,-5 1-5,2-2 2,-3-2 2,-1 5 1,2-4-6,-1 0 2,-14 8-4,13-8 5,-2 1-2,1-1-2,-13 5 1,10-4-3,-9 4 6,10-7-8,-13 6 5,11-9-2,-1-3-2,0-2 3,3-1-5,-4 5 7,2-4-9,-1-2 6,-1-3-1,2 4 7,-6-8-8,6 6 1,-1-3 1,0-7-4,0 3-5,-2-2 0,1 0 4,0-1-2,5 1 0,-6-5 0,3 2 6,3 0 0,1 0 4,-2-2-4,8 2 3,-2 0 3,6 2 3,2 1-1,6-2-4,-3-2 7,4 2-9,1 2-2,2-1 16,0 3-13,2-2-1,-1 0-3,4 1-4,1-2 4,-4 2-18,7 1 19,-6-3-3,2 1 4,2-1-7,2 3 1,0 0-3,-8 0 0,8 0 8,-6-1-6,6 1 3,-5-5 6,3 2-10,-1 0-13,-1-2 16,0 0-2,3 2 5,-4-1-1,1 0-2,-2-1 3,3 2-22,-2-1 12,2 1 0,-3-4 12,1 1-7,1-2-8,-4 2-1,-1-3 5,3 3 0,-2-1 0,3 0 4,-3 2 2,2-2-18,-2 2 10,3 0 0,-3-2 4,3 2 2,-1 0-5,2 1 3,0 1-2,2 2 1,2 1-2,-5-6-3,2 4-3,3 2 7,-4-3-10,4 3 4,-2-2 3,2 2 4,0 0 0,0 0-5,0 0 2,0 0 5,0 0-13,-3-3 6,3 3-2,0 0-6,0 0-1,0 0 1,0 0 6,0 0-8,0 0 4,0 0-3,0 0 1,8 16 3,-3-7 1,-1 0-2,1 6 5,2 1-1,-1-1-1,-1-3-11,0 5 15,3 0-5,2 10 7,-3-5 0,-2-3 0,2-3 0,-2 4-2,3-3 0,-2-1 1,-2-3-5,0-1 2,1 0 0,-1-2 6,1 0-4,-1 2 1,-3-5-1,1 1-1,0-4-1,-1 3 7,-1-2-4,2-2-2,0-1 6,-2-2 0,3 5 2,-3-5-2,1 5 0,-1-5 4,0 0-7,0 0-4,0 0 3,0 0-17,0 0 16,0 0-1,0 0-2,0-12-1,0 6-10,-1-5 2,1-1-1,-3-9 4,1 1-3,-1 1-4,3-4 10,-2 3-1,-1 3 2,0 1-2,2-2-2,-2 2 5,1 4-2,-2-5 5,3 6-5,1 3 7,-3-4-1,3 2 2,-1 0-6,1 4 3,0 0 2,0 1 3,-4-5-6,4 5 7,0 1-7,0 0 0,-1 0 5,2-1 0,-1 1-4,0 4 1,-1-7 2,1 7-1,0-3 6,0 3 0,-3-4 0,3 4 2,-1-3 4,1 3 5,0 0-5,0 0-8,0 0 10,-3-4-3,3 4-1,0 0 4,0 0 0,0 0-4,0 0 6,0 0-3,0 0 4,0-5-4,0 5-7,0 0 3,0 0-3,0 0-5,0 0 12,0 0-4,0 0-2,0 0 1,0 0-2,0 0-3,0 0 5,0 0-5,0 0 9,0 0-5,0 0-4,0 0-4,0 0 5,0 0-7,0 0-1,8-3 4,-3 1 5,2 2-7,6-4 3,-2 1 2,7-5-4,3 5-11,-1 0 18,1-3-6,7 2 2,2-1-4,-3 1 2,1 0-9,-9 1 13,3 0-5,-3 3 1,-5 0-5,-1-1 5,-1 1-1,-1 0-2,-4 0 4,-7 0-4,12 0-2,-7-2 1,-5 2 7,8 0-5,-8 0 2,8 0-6,-8 0 9,3-2-12,-3 2 12,0 0-2,6-1 3,-6 1 2,0 0-4,0 0-1,0 0 8,0 0-3,0 0 1,0 0 9,3 3-4,-3-3 0,0 0-8,0 0 8,4 2 0,-4-2-3,0 0 1,0 0 5,0 0-12,0 0-2,0 0-14,0 0 7,0 0-15,0 0-23,0 0-29,0 0-36,0 0-34,0 0-39,0 0-33,-1 10-26,2-5-16,-1-2-188,0-3-484,0 0 215</inkml:trace>
  <inkml:trace contextRef="#ctx0" brushRef="#br0" timeOffset="15467.7746">21444 3893 56,'0'-4'72,"0"4"1,2-5-5,-2 5-3,0 0 13,4-6-10,-4 3-1,0 3-2,4-8 7,-4 7 2,0-3 7,2-3-5,0 2-6,-2-2 4,1 2 2,4-2 0,-5 0 2,4-5 0,-4 0 2,4 3-4,-2 0 5,1-2 1,2 2-1,-3 1 6,0-1 5,2 2-5,-4 1 2,1 1-5,-1 3-5,0-2-8,0 4-11,4-4-4,-4 4-9,0 0-4,0 0-6,0 0 1,-4 25-6,-3 0-1,0 4 0,-6 20 2,-1 1-6,-5 8 3,-6 19-8,8-19 1,-3-1 0,2-2-4,-9 1-2,8-1 2,-4-2-4,0 0 10,0-4-16,0-2 9,3-4-5,0-10-1,5-2-2,-3-1 0,0 0-1,-1-5-4,5 1 5,-2-1-6,2-8 5,4-2-4,-4 1 4,6-3-5,1-5 1,0 0-1,3-3 0,-1 3 3,3-4-2,-1-1 3,1 0 7,-1 1 2,1-1 12,2-3-10,0 0 5,0 0-9,-9-13-1,6 5-14,-3-1 4,1-3-13,0 2-4,-2-6-6,1-1-5,-3 0-1,2-1-5,0-5 2,0 5 0,-2 2 6,2 1 0,-1-4 4,0 4 0,-2-1 6,6 4 0,-1 2 9,0 1 3,1 3 6,0-3 2,-2 5-4,6 0-1,0 4 0,0 0-1,-4-9-5,4 9 1,-5-5-3,5 5 3,0 0 0,0 14 2,0-3-2,0 6 9,0 7-8,0 2 2,5 0-2,-5 1 2,4 2 1,6-5-1,-5 3-1,4-4 1,-1 1 0,-2-4-1,2-3 1,-3-4 0,4 2 1,-3-5-6,-1-1 8,2 0 3,-2-3 3,3 0 2,-2-1 5,0-3 8,1-1 6,4-2 4,7-3-4,1-4 4,7-4 1,6-2-6,2-3-1,15-5 4,-16 3-8,15-4 3,-4 0 0,2 3-2,-10 4-7,-1-1-1,-3 3 4,2 3-2,-5-4-5,2 4-1,-5 1 3,-7 3-3,-6 4-1,-1-2-1,-5 0-3,3 1 1,-5 1 3,0 0-9,0 2 1,-5 1 0,8-3-7,-5 2-12,-3 1-18,0 0-20,4-1-32,-4 1-26,0 0-41,0 0-28,0 0-12,0 0-7,0 0-20,-4 16-10,-6-9-142,-3 9-399,0 0 177</inkml:trace>
  <inkml:trace contextRef="#ctx0" brushRef="#br0" timeOffset="16292.3157">20591 5455 133,'-1'-5'170,"1"0"-14,0 1 5,-2-3-14,0 2 6,1 1-9,1 0-11,-2 0-8,2 4-3,-3-8-8,1 8-5,2 0-12,-4-5-6,4 5-11,-7-4-10,7 4-6,-9 2-10,9-2-1,-18 2-6,8 3-6,-6 0-3,-8 7-3,-2-2-5,0 4-2,-2 0 0,1 3-5,-1 1 11,4 3 0,0 0-5,2 3-2,-2-1-1,2 1-5,3-1-1,2 1 1,-1-1-3,4 2-2,1-4 3,4-2-1,-1 5-2,6-4 3,-2-2 1,2 1-1,4 1-2,-2-3 1,4 0 1,-2-2 1,3-3-1,1 0-3,-1-1 0,3-1-2,-3-1 7,5 1-8,0-1 3,-1-2-1,2-1-1,4 1 3,-3-4-2,2 3 2,2-3-3,-1-2 2,6 0 3,-1-2-3,2 0 6,1-1-1,-6-3-1,3 2 6,-5 1-2,-1-1-1,1-1 7,-2-1 1,6-2 3,-8 5 0,4-4 2,-3 2-3,1-4 6,1 1-5,2-1-1,-2-1-4,-2-1 2,-1 3-3,1-3-2,2-2 3,-3 3 3,-1 0-3,1-2-3,2-1 2,0-3-10,-2-1 7,0 2 2,0-2-5,0 2-1,-6 2 2,0 0-1,4 0 8,-5 0-5,2-3 4,0 3-5,-3 0 0,3-4 2,-3 3-1,3-1 0,-4 1-11,3 1 0,-2-5-4,0 5 2,1-1-3,-2 1 0,0 1-2,0-1-4,-2 0 3,4 0 1,-5-1-4,2 3-1,-2 1-1,-1 1 12,4-3-14,-2 4 2,-2-1-1,0 3-6,-1-2 2,1 0 0,0 2 1,1 0-4,-3 0 10,0 0-13,2 1 3,-1-1-4,-1 1 3,0-2-2,1 5-3,-1-2-9,2-2-3,-3 3-4,-1-1-3,5 0-9,-5 2-2,8 1-11,-8-1-13,1-1-22,7 2-13,-7 0-27,7 0-27,0 0-36,-13 2-37,13-2-17,-5 1-14,1 3-160,3 0-453,1-4 202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0:54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4072 5174 154,'-6'-2'155,"6"2"-3,0 0-4,0 0-7,0 0 3,0 0-5,0 0-4,-2-4-7,2 4-3,0 0-5,0 0-10,0 0 0,0 0-8,0 0-3,0 0-6,0 0-3,0 0-6,0 0-4,0 0-9,0 0-6,0 0-1,12 13-10,-3-10-1,8 0-5,3 4-5,13 0-4,18-2-9,10 5-12,5-5-39,27-2-73,1-3-94,-36 0-228,2 0-450,3 0 200</inkml:trace>
  <inkml:trace contextRef="#ctx0" brushRef="#br0" timeOffset="580.6337">3953 6104 154,'0'0'150,"0"0"-9,0 0-8,0 0-10,0 0-16,0 0-14,0 0-3,0 0 0,0 0-5,0 0-1,22 6-3,-4-3 2,10 0-6,4 1-6,5-4-5,22 0-3,3 3-18,3-4-2,35-1-15,-8 0-43,-1 0-72,-31 2-198,7 0-307,-1 2 136</inkml:trace>
  <inkml:trace contextRef="#ctx0" brushRef="#br0" timeOffset="1247.9008">3907 6909 142,'-4'-2'167,"4"2"-15,0 0-5,0 0-15,-2-3-5,2 3-11,0 0-9,0 0-1,14 6-1,-3-2 1,11-1-4,5 1-7,11 2-8,13-5-6,8 2-7,4-2-12,31-2-13,-28-3-16,25 4-48,-24 0-60,25-5-88,-37 2-127,5 1-314,-9-5 139</inkml:trace>
  <inkml:trace contextRef="#ctx0" brushRef="#br0" timeOffset="1779.9338">3796 7857 63,'-5'3'143,"5"-3"-3,0 0-2,0 0-6,-4 1-2,4-1-5,0 0-13,0 0-2,0 0-10,0 0 0,0 0-5,0 0-2,0 0-4,0 0-4,0 0 1,0 0-3,0 0-1,0 0-9,0 0 3,0 0 5,0 0 5,9 4-3,-9-4 2,5 5-6,-1-2-1,3 2-7,2-4-4,2 5-6,1-1-6,15-1-7,1 1-5,8-1-9,18-3-21,6-2-16,5-3-21,32 2-31,-1 0-66,1-2-94,-6 0-206,-26-1-454,26 0 201</inkml:trace>
  <inkml:trace contextRef="#ctx0" brushRef="#br0" timeOffset="3704.2015">8624 5519 158,'3'-3'157,"-1"-2"-8,-1 4-10,-1 1-10,0 0-4,0 0 1,13 6-9,-7-2-9,-2 1-4,2 1-1,1 1 2,0 0 7,-1-2-7,2 4-9,-3-5-6,2 4-3,-2-4-3,-1 2-4,2 1 1,-1-2-2,-1 0-4,0 2-4,3 2-6,-2-2 2,1 3 2,1-2-5,-1 2-2,-1 0-3,0 0-2,4-1 1,-8 1-5,3-3-4,4 1 4,-6-2 6,1-1-2,1-2 6,0 1 3,2-4 5,0 0 0,11-9-11,14-11-6,21-12-14,26-28-24,9-7-29,9-9-35,10-10-46,5-4-40,4-5-67,-1-3-61,-6-9-229,-6-7-531,0 0 236</inkml:trace>
  <inkml:trace contextRef="#ctx0" brushRef="#br0" timeOffset="5122.2751">12339 4204 137,'0'0'176,"0"0"-10,-3-3-15,3 3-6,0 0-14,0 0-5,0 0-6,0 0-3,0 0-6,0 0-3,0 0-10,0 0 1,0 0-2,0 0 4,0 0 2,0 0 0,0 0-2,0 0-2,3-6-5,-3 6-5,6-7-9,-3 1-4,1-2-11,2-3-7,2 2 1,3-4-1,1 0-15,1 1-4,0-1-3,1 4-4,3-2-4,-1 4-5,1 2-4,1 1-2,-1 8-1,-2-1-1,5 4-1,-5 5-1,-1 2-1,1 8-2,-3-5-1,-3 0-5,-2 2-1,-5 6-3,-4-1 0,-1-5 0,-5 6 0,-2-8 8,1 0-8,0-1-2,-3-2 1,-1-2 1,4-2-2,-7 0 4,7-1-4,2-5 3,1 4 7,-1-3-9,3-2 2,2-1-9,2 1 7,0-3-2,0 0 5,0 0-5,0 0-3,5 3 12,3-1-11,-2 0 0,7 0 0,-3 1 3,6 7-8,-7-3 3,7 2 3,-3 2 0,0 2-2,-2 2 2,2-1-2,-6 1 0,-4 4 0,1-3-2,-6-1 2,-2 1 4,-2-2-2,-8 1 2,0-2 2,-7-2-4,-1 0 2,-3-1-2,3-4 4,1-2-1,-1-1 0,0-1-1,1-1 1,0-2 1,2-2-3,-2 1 0,5-2 0,3 2-4,1-3-13,-1 0 1,5-2-21,1 2-18,0 0-15,4 0-29,3-2-25,2 2-42,2-2-22,6-1-189,-1-1-412,7 0 183</inkml:trace>
  <inkml:trace contextRef="#ctx0" brushRef="#br0" timeOffset="5517.3523">13188 4224 135,'2'-6'225,"2"0"-12,0 5-24,-4-3-19,0 4-15,0 0-16,0 0-5,-10 11-5,3 1-2,-6 4-10,-3 5-7,0 2-8,1 0-11,1 1-6,4 0-8,0-1-4,4 1-1,2-5-11,4 0-3,1-2-6,2 2 0,3-4-1,2 2-1,1-1-1,4-3-3,2-3-5,2 1-3,2-7-1,1 3-7,2-3 4,8-1 3,-3-1-6,-6-4-3,0-2 0,0-6 2,-3 3-1,1-4 3,4-4-1,-5-3 7,3-2-6,-6 1 1,-2-6-5,0-1 0,-3-1-3,-1-2-2,0 0 7,-6 0-15,-1 2 5,0 1-11,-5-3 2,-1 10-1,1-1-9,-4 3 2,-1 4 0,1 1 2,0 2-7,-3 2-1,0 3-10,-3 1-11,-5 4-15,6 2-21,-7 3-24,7 2-29,-5 1-28,1 4-31,2-2-63,1 3-201,1 2-473,2-1 209</inkml:trace>
  <inkml:trace contextRef="#ctx0" brushRef="#br0" timeOffset="6008.6163">12796 3883 76,'3'-10'176,"0"-1"1,1 3-15,-3-1-17,0 4-15,-1 2-16,5 0-4,-5 3-12,7 8-4,-1 4 0,3 12-1,0 4-6,-2 5-5,-7 17 2,0 3-4,-1-2-3,-1 5-6,-3 0-2,-1 3 5,-2 2 1,-8 21 3,10-26 4,-2-5 0,-1 2-2,-1-3-2,5-4 0,-2-11-3,1-1-7,-1 0-10,0-1 3,4-3-12,-3-4 1,3-4-8,-3-7 0,3 1-11,0-5 2,2-2-3,-4-1-11,3-3 8,0 0-9,1-2-5,-3-2-23,4-1-35,0 0-36,0 0-32,-9-20-39,7 10-34,1-2-28,-1 0-15,-1 0-143,-1-2-403,1-1 178</inkml:trace>
  <inkml:trace contextRef="#ctx0" brushRef="#br0" timeOffset="6341.9729">11720 3953 10,'0'-4'150,"-4"0"-20,4 4-17,0 0-7,0 0 1,-1 16-3,-4 2 9,-2 11-2,-3 5-3,-2 18-8,1 0 3,-4 2-5,2 2-3,-1-1-5,1-4-1,0 4-2,2-6 6,2-2-6,1-2-5,-1-11-5,3-1-10,2-1-1,0-3-7,-1 2-6,1-7-8,0-4 0,1-3-6,0 0-6,0-5 0,1-3-12,-1 0-7,2-3-16,-2 1-14,2-3-28,1 0-32,0-4-45,0 0-37,0 0-38,-5-13-124,4 4-346,1-4 154</inkml:trace>
  <inkml:trace contextRef="#ctx0" brushRef="#br0" timeOffset="6787.6439">11320 3860 143,'-8'-5'193,"2"-1"-7,0 3-10,1-2-16,0 1-10,4 1-16,-1 0-15,2 3-12,-3-3-8,3 3-9,0 0-15,0 0 3,13-1-1,-2 3 3,10-2 1,11 2 6,6-2-8,18 0 3,9 0-7,32-3-8,-1 7-4,-3-4-5,8-2 0,2 1-10,1-3 0,0 3-1,2-1 8,-1 2-15,6-8-5,-2 5 3,6-2-3,5 4-7,1-5-1,2 1-9,6-4 2,-1 5-1,2-9-1,-1 7-1,0-4-4,-4 3-2,1 4 1,-10 3-6,-8-3 2,-8 2-4,-9 5 6,-26-4 0,-2-3-3,1 6-1,-1-3-2,-7 1 1,1-1-4,-16 2 4,9 5-5,-14-5 2,-1 0-4,-2-2 4,-3 3-4,-11-3-5,-4 1 0,1-1-4,-4 2-5,-4-2-12,-1 0-5,-2 0-18,-5 0-7,8 0-29,-8 0-27,0 0-17,0 0-17,0 0-4,-44 0-1,14 2-29,-4 5-6,-4-2-103,-14 4-316,-1 0 140</inkml:trace>
  <inkml:trace contextRef="#ctx0" brushRef="#br0" timeOffset="7425.9325">10651 4988 74,'-19'3'141,"8"-6"3,1 6 3,3-3-14,1 0 3,6 0-14,-10 0 0,10 0-26,0 0-1,-6 0-7,6 0-1,0 0-2,0 0-5,16 6 7,-3-5-4,6-1 2,11 2-4,2-2 2,8 2 1,14-2-3,6 0 0,5 0 0,0-4-1,31 4-4,0 0-7,1-5 0,2 3-6,-1-1-4,5-1-1,6 4-4,-3 1-8,1 0 1,7-4-6,3-1-4,1 5 0,0-7-5,-3 1-5,5 2-1,-2 0-3,3 1-1,-3 0-5,-1 0-1,-2 2-2,-5 0-1,-8-6 0,-3 2-2,-5 2-4,-4-5 1,-22 4-1,25-7 1,-2 5-4,-28-2 1,28 1-3,-27 1-1,2 2-1,-4-4 5,5 0-1,-4 4-1,-2-2 4,-4-1-8,-2 2-2,-15 4 1,0-4 1,-3 3-3,2-4 2,-3 3 1,-4 0-4,-4-1-6,-6 3-1,-4 0-2,0 0 1,-6-2-4,0 2-3,-5 0-9,1 0-5,-3-1-11,1 0-16,-6 1-6,0 0-15,8-1-22,-8 1-14,0 0-27,0 0-9,0 0-26,-29-4-34,2 5-114,-2-1-356,-5-3 158</inkml:trace>
  <inkml:trace contextRef="#ctx0" brushRef="#br0" timeOffset="10121.8327">12262 3313 32,'1'3'64,"-1"-3"6,0 0-10,0 0 6,0 0-9,0 0-1,0 0 11,0 0 12,0 0-3,0 0 2,0 0 7,0 0-4,0 0 4,0 0-14,0 0 1,0 0-12,0 0 8,5-12-11,-4 6-4,-2 2-5,2-3 8,-1 0-2,-1-1-4,1-1-2,-2 2-4,-1 1-3,2-2-5,-3 3 5,-1-4-6,-1 2-6,3 3-4,-4-2-4,1 0-3,-3 1-1,2 4-3,0-1-3,-5 2 1,1 0-4,-1 1 0,0 1-5,-1 6 6,-3 1-6,4 3-1,-2 1 0,-1 1 6,1 3-3,3-1-2,1 1 5,0-2-8,3 3 3,1-4-1,3 3-7,1-6-1,0 1 10,4 0-7,-2-1-2,6-2 7,-1 3-3,2-4 4,4 1-1,-2 0 0,2-1-5,5-1 8,-3-1-6,-1-1-1,2 1-3,0-1 6,-5 0-4,3 0 4,-1 1-1,-4-2-3,-1 0 1,1 0-4,-3 0 2,0 2-5,-2 1-2,0-2 13,-4 3-16,2 0 12,-6 1-5,2-2 4,-4 3-3,0-2 7,-3-2-4,-2 4 7,-4-1-7,8-3 3,-7 1-4,2-2-1,-4 0-1,3-1 0,-7-1-1,6-1 6,-1 0 0,5-2-4,-1-2 5,-1 0-7,4-1 3,-3-1 5,4 1-10,0-1 11,0 1-7,4-2-1,1 0 3,1 2 1,-3-1-2,3-1 2,3 1-6,-2 1-1,2 3-8,0-5-5,0 5-4,2-7 1,1 3-23,1 3-25,0-2-33,-4 3-25,7 0-100,-7 0-250,0 0 112</inkml:trace>
  <inkml:trace contextRef="#ctx0" brushRef="#br0" timeOffset="10559.6008">12544 3316 5,'0'0'118,"4"-2"-25,-4 2-1,0 0-9,0 0-6,0 0-11,-12 21 11,3-7-20,-4-1-9,2 4 4,1 0-10,-3 4 6,4-5-6,3 0 7,0-1 0,1 1-6,3-4 7,-1-1-1,3 2-7,3-2-2,-1-1-4,1 1-2,2 0 3,-1-4-5,2 2 9,3 0-3,1-4 10,-3-2-7,1-2 6,3 1-1,1-1 5,1-2-7,0-2 4,5-2-4,-5-2-2,-3 0 4,7-3-1,-6-2 7,2-1 0,-3-1-3,3-1-5,-3-11-4,0 3-4,-4 5 2,-3-1 3,4-8-9,-5 11-2,-2-2-3,-1 5-2,-1-2-1,-5 4 5,4 1-11,-3 2-1,0-1-5,-2 2-1,-1 6-3,0-5-3,-1 5-8,-1 1-10,-2 1-13,3 5-20,0-2-13,-3 6-18,3-2-11,4 3-24,-3 3-32,6-1-52,-3 2-99,4-1-319,2-2 140</inkml:trace>
  <inkml:trace contextRef="#ctx0" brushRef="#br0" timeOffset="11507.533">14024 3639 100,'2'-5'170,"1"-1"-14,-2 2-1,1-2-2,0 3-1,-1 0 3,-1 3-10,4-6-5,-4 6-14,2-4-16,-2 4-11,2-2-13,-2 2-7,0 0-4,0 0-8,8 9-5,-7 0-8,1 3-1,5 6-5,-3 5-3,4 6 0,-2 1-2,-3 3-3,4 2 4,-5 1-3,3 12 1,-1 0-2,-4 1 2,-1 0-1,-5 1 0,2 2-1,-3-4-1,2 4 0,-2-2-4,-2 0 4,-3 0-1,1-2 0,-1 2-2,1-4 5,-2 1-2,3-14-1,3 0-1,0-2-2,-2-1 4,0 6-2,0-7 7,2 0-6,1 0-1,0-2-1,1-3-5,-1 3 1,3-13-1,0-2-5,0 1 1,3-2-6,-1-3 0,-2-2 6,3 2-5,-1-3-6,-1-1 4,2 1-2,-3-2 1,3 1-4,0-4-7,0 6 6,0-6-1,-1 5 1,1-5-4,-3 3-5,3 1 5,0 1-9,-1-2 5,1 2-1,-1 1 1,-1-1 0,2-4-3,-1 4 2,1 0 1,-1-1-2,1-4 3,1 4-10,-1-4-6,0 5-2,0-5-14,0 0-13,0 0-44,0 0-46,0 0-46,5-13-59,-5 3-32,4-3-212,-4-5-515,0-7 229</inkml:trace>
  <inkml:trace contextRef="#ctx0" brushRef="#br0" timeOffset="12799.4615">13501 3175 35,'4'-10'98,"1"1"-3,-3-1-6,0 1-8,3-3-4,-3 8-7,-2-7-1,0 6-10,-1-4 8,1 2-13,-2-2 5,-1 4-7,0-1-13,-3 0-13,1 2 3,-1 0-6,-1-1-9,-1 4 14,-2-4-11,3 5 5,-4-3-5,0 3-3,-1 3 3,0-2 6,1 4-11,0 2 9,0 0-12,-2 3-15,-1 0 6,1 2 5,2 1-3,0-2 6,5 1-7,1 0-5,-2 3 14,5 1-2,-1-4-10,2 3 12,2-3-4,2 0 7,2 0-6,0 1 17,3-4-14,4 6-7,-3-6-1,4 3 5,1-2-8,2-3 15,3 1-11,-5 1-8,2-1 12,2-1-2,-4 0 0,-2 1-7,-1-1 0,-2 0 8,-1 1-4,-1-1 13,-1 2-17,-5 1-1,0-1 8,-3-1-15,-2 1 16,0 0 2,-6 2-2,-4-1-2,-6 2 6,5-3-5,-11 2 1,-2-1-18,2-3 18,4-3-3,1-1 0,0-3 2,0-3 7,5 2-9,0-2 2,6 1-3,0-2 2,1-1 1,3 1-2,-1-1 0,5-1-4,0-3-3,4 4 3,-2-2-4,2 3-2,-2-2-5,3 1-12,1-1-9,-1 3-12,1 0-15,0 1-20,4-2-13,-2 1-88,0 3-194,1-3 86</inkml:trace>
  <inkml:trace contextRef="#ctx0" brushRef="#br0" timeOffset="13200.2469">13820 3132 14,'2'-2'128,"-2"2"-25,0 0-2,0 0-9,-14 9-8,0 4 2,1 3-7,-4 7-7,-1 2-7,2 2 2,2 1-2,2-3-6,2 2-7,6-8 4,0-1-3,0 1-6,7-2 1,-2-3-3,5 1 4,-2-2-1,4-4 6,1 0 3,1-1 4,6-1 7,-5-5 1,10 1-1,-5-4-6,3-1-1,1-4 0,-1 2-5,-1-4-3,2-2 1,-2 0-5,2-8 0,2 0-3,-4-2 28,1 1-3,-5-4-12,-3 6-3,-1-9-6,-3 7-3,-3-5-8,-1 4 4,0 3-13,-6 1 1,0 2-3,-4 0-10,0 4-15,-2 1-18,-6 0-16,-2-1-18,-2 5-14,0 3-8,-2 2-7,1 2-12,-2 5-9,0 1-22,0 5-16,-1 2-30,5 3-152,1 5-344,3 3 152</inkml:trace>
  <inkml:trace contextRef="#ctx0" brushRef="#br0" timeOffset="13859.2681">11206 6327 104,'-1'-6'186,"1"-1"-16,3 0-9,3-2-16,3-6-7,3 0-11,6-6-6,4-4-1,3-1-2,6-11 1,2 3-9,1-3-9,-2-1-8,-2-3-12,0 1-7,-4 0-7,-7 10-10,-4 2-5,-2 2-4,-5 8-2,-4 0-3,-3 6-3,-1 0-3,-3 3-8,-1 0 3,-4 2-6,-1 2-2,-1 3-1,-1 2 8,-4 1-3,4 3-5,0 3 1,-4 5-6,3 3 1,3 3-2,4 8 1,-6 0 1,9 0-7,2 3 0,4 0-4,5 0 0,-4 3-1,6-3 3,1 2-2,-3-6 0,4 1-1,-6-2-5,-1-7 5,2-2-4,-1-1 0,-3-3-2,0-2 2,-2 0 0,-2-5-4,-2 2 5,1 1-2,-4-5-2,0 0 0,-3-1-6,-2 2-2,-3-2-10,0 0-2,-6-2-4,3 1-11,-3-1-9,1-3-18,5 2-9,3 0-20,-4-1-19,6 1-36,4-3-25,2 1-161,2-1-360,2-6 160</inkml:trace>
  <inkml:trace contextRef="#ctx0" brushRef="#br0" timeOffset="14738.6311">11770 5866 22,'2'-1'179,"-2"1"-19,0 0-12,0 0-10,0 0-10,1 9-10,-2-2 5,1-4-24,0 4-5,1-2-9,1 2-8,-1-3-1,6 1 0,0 0-6,-2-2 1,5 1-8,0-2-2,1-2-6,4-1-4,-2-3-6,-2 0 0,7-4-8,-5-1-9,4 0 3,-6-1-3,-2 0-3,-3 1 1,0-3-8,-4 2 6,3-2 10,-3 3 3,-4 0 11,-3 1-6,4 5 0,-6 0-10,1 3-2,-5 5-4,-7 4 1,-2 2-4,-1 6 3,3 4-3,-4-1-4,5 4 0,3-2-2,3 4-1,1-2-1,5-6 4,2 0-4,4 2-5,3-1 0,1-4 0,7 1 1,5-3-1,-4-3 2,5-3-2,3-4-4,9-1 1,-1-2-2,3-5-3,-3-1 3,2-6-2,-1-2-1,0-2 2,-2-4-4,1 1 1,-3-6 3,-1 1-4,-2 0 4,-2-2-2,-2 1-2,-5-4 0,-1 3 3,-4 8 9,-6 1 15,3 1 7,-5 6 5,2 1 2,-3 1 3,0 4-7,-3-1-2,3 5 2,-7-1-12,7 1 3,-12 13-4,0-1-4,2 5 1,-1 0-3,2 2 1,1 5-1,1 3-4,1-4-2,4 2-2,2 2 1,0-8-2,2 3-2,3-3-1,2-2-2,-1 0 2,2-1-4,3-5 2,-2 0-1,1-3-2,2-1 0,5-4 9,2 2-13,-1-8 4,3-1-1,-2-8-2,6-3 1,-7 7 0,3-11-5,-1 0 4,-1-3-3,0-4-3,-4-2 2,0-5 1,0 2-1,-2-3 0,0 0-1,-4 3 1,1 4 3,-1 3 1,-6 4 8,2 5 3,-5 7 3,2-3 1,-4 7-7,4-1 0,-2 3 3,0 2-1,0 0-5,-7 21 5,-5 2 1,2 5 7,1 4 8,-6 14-2,0 1-4,0 0 4,-1 1-1,1-1-2,-1 3 8,2-2-3,-4 1-3,2-1 0,2-2-2,2 2 2,0 1 2,1-3 5,3-12-5,4 2-8,2-3-2,4-2 2,-2 1-2,4-7 1,2-5-1,-3-4 1,7-2-3,2 1-1,-3-8-5,3-2-3,0-1-6,1-4-8,5-4-2,-2-3-5,-3-4-5,2-3-3,-2-9-1,0-1-3,-4-5-7,-1-1 9,-2-4 0,-4 0-4,-1-1 1,2 1-1,-7 0 2,-2-2 3,3 6 4,-4 2 2,-2 5 3,0-1 4,-1 0-1,4 7 3,1 6 1,0-6 6,-1 5 3,3 2 1,-1 1 1,3-2 2,1 5-3,5-3-1,1-3-5,7 3-18,8-6-15,9 5-17,7-2-27,13-2-30,-1 0-28,3 6-33,4-4-35,-19 5-205,-1-1-451,-2 3 200</inkml:trace>
  <inkml:trace contextRef="#ctx0" brushRef="#br0" timeOffset="15540.128">13164 5467 197,'0'-5'182,"0"2"-20,0 3-11,0 0 10,-8 25-3,-2 2-1,-8 16-3,0 0-3,0 4-4,2 4-11,-1-5-10,-1-1-14,5 2-5,0-14-8,7-2-9,0 1-3,0-5-8,3 2-4,3-10-3,0-2-7,2 3-5,-1-11-3,7 11-7,-3-11-3,3 3-4,2-4-3,-1-1-3,4-3-4,5-3-3,0-2-2,1-5-2,1 1-3,1-1-1,2-6-2,0-2-4,0 0 0,-7-1-3,3-3 0,-1 5-6,-1-7 3,-3 4 0,-2 5-7,-5 0 6,0 0 1,1 2-5,-5 4 4,0-2 3,-1 4-1,-2-2 1,3 1 2,-3 4-1,0-5-4,0 5-5,0 0 1,-11 9 2,4-1 1,2 4-2,-2-2 5,2 4-2,1-1-3,2-2 0,-1 2-1,1 4 4,-1-3-3,6-1-1,-1-2 0,1-2 2,2 1-5,1 0 4,2-2-4,3-2 5,0-2-2,0-2 0,5-2 0,0-1-1,-2-3-3,2-3-3,2 0 4,-2-3-2,-4-2-4,1 0 2,-6 2 0,1-6-3,-2 0-8,-3 3-1,-1-3 1,-2-1-6,-2 6 0,-3 0-3,-3-3-2,-6 2 2,6 3 2,-6 1 0,-2-1 3,3 4 1,-1 2-4,-3-1 6,6 2 2,2 2-1,0-1-1,1 2-3,8-1-9,0 0-2,0 0 0,0 0 3,0 0 0,0 0 2,0 0 4,30 2-1,-2-2 0,-5-2-3,7 2 0,-2-6 0,2 4 1,-4-2 5,-4 1 0,4 0 2,-4-1 3,-5 4-2,-4 0 8,-2 2-3,-1 1 1,-3 1 2,1 1 6,-3 0-2,-1 2 3,1 2 8,-4 1 2,-1 2 3,0 0 4,0 1 2,0 3-3,2 1 1,0-2 1,1-3 2,2-2 0,-1 4-1,4-3-1,2 2 2,2-1-1,4-4 0,-2 1 4,4-1-2,0-2-1,-1-1-3,-1-4-1,-5-1-3,5 0 0,-3 0 2,-1-3 5,-2-4-3,-2 0 1,1-1-2,-4-3-3,1 1 0,-1-6-3,-5-1 1,-2-1-4,-3 1 3,0 4-6,-5-1-1,-1-1 1,-3 2-2,-2 3-6,-2-1 2,4 2-4,-5 1-6,-1 3-3,5 1-13,-4 2-13,7-3-15,0 5-17,1-2-24,2 2-24,2 0-25,7 0-38,0 0-35,-7 0-177,7 0-427,0 0 189</inkml:trace>
  <inkml:trace contextRef="#ctx0" brushRef="#br0" timeOffset="16066.6704">14114 5519 197,'4'-12'230,"-3"6"-20,-1 1-17,2 1-21,-2 4-19,0 0-9,-7 21 1,2 4-2,0 8-9,-3 13 0,-3 6-13,3 3-8,-1 0-12,0 3-2,-5 0-6,4-2 2,1 2 1,-5-2-5,4-1-5,-2-4-1,2 2 5,0-2-6,0-2 4,5-3-13,-2-13-12,3 2-4,-3-3-7,0-4-3,1-1-5,1-2-7,-2-8-4,5-6-3,-1 1-8,-2-4-5,4 1-3,-2-6-14,2 2-25,-2-1-28,2-2-18,1-2-13,0 0-9,-4-11-3,4 1-6,0 0 0,5-8-6,-1 0 8,3-9-4,0 0 6,0-6 8,-1 1 5,2-2 10,1-1 3,0-12 15,-1 10 11,2-9 3,-1-2 10,-3 17 20,2-6 3,0 3 19,3 1 10,0 1 7,-1 1 8,1 2 11,1 4 17,-2 1 0,2 0 0,4 3-5,-4 4-1,2 3-1,4-4-4,1 4-4,-3 4-1,4 1-4,1 3-5,-2 1 4,1 2-4,-1 4-2,1 4 1,0 0-9,-6 6-6,1 0 4,-4 5-9,-9 0 2,1 2-3,-6-1-2,-1 0-1,-5 0-1,-1 0-5,-9 4 3,-3-4-7,-1 0-16,2-4-15,-6 1-17,1-3-21,5-6-31,-6 1-30,6-1-45,0-3-56,-9-1-152,1 1-412,1 0 183</inkml:trace>
  <inkml:trace contextRef="#ctx0" brushRef="#br0" timeOffset="17781.8314">17483 5578 157,'0'0'240,"0"0"-20,0 0-24,0 0-18,0 0-9,0 0-13,0 10-1,1 0-2,4 7-1,-1 3-4,1 5 0,1 5-2,-3-3-2,3-1-9,-1 1-2,-5-1-1,0-9-3,1 2-10,3-2-2,-4 0 2,0-5-5,4-2 0,-4-1-4,4-2 7,-4-1 8,2-2 8,-1-1 6,5 0 2,-1-3-5,9-3-11,9-14-15,9 3-7,12-13-24,4-4 6,6-5-6,21-18-8,4-1-8,0-4-11,5 0-12,1-4 4,2-6-8,5-1-9,-8-2-4,5 6-14,-6-1 0,5 1-7,-5 6-18,-5-1-1,-3 3-17,-22 23 9,-1-5-1,-4 9-21,-17 10 8,-1 1 4,-7 5-3,-8 7-8,-3 0 5,-3 5-18,-2-4-5,-1 5-18,-4-3-14,1 4-3,-3 1-8,3-2 1,-3 2-1,0 0 1,0 0-7,0 0-3,-8 13-10,2-7-13,2-1-14,-2 2-23,-3-1-17,4 1-33,-1 2-36,0-2-178,0 1-477,0 1 212</inkml:trace>
  <inkml:trace contextRef="#ctx0" brushRef="#br0" timeOffset="18852.1662">17770 6338 10,'0'-11'211,"-2"-1"2,2 4-7,2-4-5,-2 4-12,0-1-12,5 3-12,-5 0-11,2 0-17,1 2-11,3 1-11,1 3-9,0 0-4,3 3-8,2 2-6,0 2-4,0 5-12,2 3-5,-4 0-3,4 3-7,-4 4-7,-5-2-4,3-4 0,-5-5-3,0 3-6,-3-2 0,0-2-1,1 0-2,-1-3-3,0 0 6,-1-3-7,1 1-1,1 0 5,-2 0 7,1-5 3,0 0 1,0 0-4,0 0 3,0 0-3,1-20-3,5 3-5,-1-2-3,6-6-4,3 0-1,0-3-3,0 1-7,4 4 6,0 2-3,-5 6-4,1 3 0,-4 4-4,4 3 4,-2 1-4,-1 4-2,1 2 0,-1 3 2,2 7-4,0 2 1,1 8 14,-5-4-13,0 8 2,-3 1-1,-1-1-8,-4-2 6,3 1-5,-4-6-5,-4-1-4,3-1-21,-1-1-19,-1-3-41,-1-4-42,2 0-38,-1-2-24,3-5-34,-2 2-56,2-4-152,0 0-469,0 0 207</inkml:trace>
  <inkml:trace contextRef="#ctx0" brushRef="#br0" timeOffset="19557.1483">18317 6275 124,'3'-2'139,"-1"1"-22,-2 1 10,0 0 5,5 8-7,-3 1-6,0-6-7,1 8-10,0-3-5,0 5-5,1-6-8,0 0-2,0-1-3,3 0-2,-1-1-4,4 2-3,-4-4-1,4-1-6,-2-2 2,3-1-8,-2-2-1,4-2 2,-4 0-4,-3-3 2,5 1 4,-1-3-1,-4 2 4,2-5-5,-3-1 2,3-1-4,-6 3 1,5 1 0,-7-2 6,1 7-7,-1-4-3,0 4-6,-3 2-5,1 0-5,-2 2 2,4 2-6,-18 10-5,5-1-2,-2 5-4,-2 4 0,3-1 1,0 4-2,1-3-3,3 6-3,3-6-2,1 2-2,-1-3-5,7 1 5,0 0-4,3-3 0,4-1 2,1-1-1,1-6-4,7 5 2,1-7 0,3 0-9,-1-4 2,2-1-2,7-4-1,0-2 0,-7-2 2,3-4 1,3-3-4,-4-1 2,1-2 2,0 1-3,-1-2 0,-5 2 9,-4 3 1,-6 5-2,1-2 12,-3 0 6,1 8 2,-4-2-3,1 0 4,-1 1-9,-3 4-2,2-1-4,-2 1 3,0 0-1,-4 15-5,2-6 6,-2 2-4,0 4-1,-1 1-5,1 0 2,1-2 4,1-1-6,0-1 9,0-1-5,0-2-4,1-2 3,2 1-3,1-2 2,-2 0 2,0-2 6,6 1-8,-1-3 4,4-2 8,3 0-15,2-2 1,2-6 3,5 4-2,-1-3 1,7 0-7,-6 4 1,-3-2 9,1 1-8,-5 1-2,-1 3-2,0 0 4,-2 0-2,1 0 0,2 3 3,-1 3 0,-2-3-2,6 2 2,-4 0 2,3 2 0,2-4 4,-5 2 0,3 1 1,1-3-2,1 1 1,-4-4 0,0 1 4,4-2 7,-4-4-7,1-4 2,3-2 7,-2-2 2,0-2 4,-2-6-9,4-1 9,-4-3-2,0-1-1,-6-1-5,1-4 4,-3 2-8,1 0 0,-2 1 0,-2 2-1,-1 7-1,-4 0-1,1 1-2,-1 5-6,-2 1-1,-1 3-11,-5 0-1,-1 2-30,-5-1-20,3 7-22,-6-2-32,2 5-28,-1 1-31,0 3-40,-1 0-35,1 3-243,2-2-533,1 4 236</inkml:trace>
  <inkml:trace contextRef="#ctx0" brushRef="#br0" timeOffset="20786.8649">11274 7170 147,'1'-16'167,"-1"-1"-1,-1 0 1,1 0-4,-2 3-6,2 3 3,0 1-2,-1 2-5,1 4-10,-3-1-13,0 2-12,3 3-13,0 0-9,-16 11-12,5 4-5,0 2-7,-2 7-3,-3 7-4,6 0-4,4-1-5,-7-1-7,8 0 0,5 0-3,0-3-8,0-7 5,5-1-4,0-4-1,3-3-1,-2 0-4,2-2-2,4 0 1,7-5 0,-6 1 3,5-3-1,2-4 2,2-1-5,-2-2-1,4-4 8,-3-3-10,-5 3-4,2-4 3,-3 0-9,-2-3 3,2-6 0,-3-1-5,-4-5 1,-5 2-2,-1-3-3,-2 2 2,-2-1-2,-1-1-4,-5 1 4,1 2-4,-5-1-5,1 3 3,1 10-1,0-3-4,-2 4 1,0 1-7,3 7-6,-3 0-2,2 2-10,0 3-9,0 3-12,-2 3-11,1 5-14,-1 2-18,-1 3-16,7 3-15,-2 6-40,3 0-16,5-3-38,3 4-181,-1 3-424,3-5 187</inkml:trace>
  <inkml:trace contextRef="#ctx0" brushRef="#br0" timeOffset="21000.3524">11676 7334 170,'2'-3'210,"-2"3"-25,0 0-14,0 0-13,0 0-2,-4 11-10,2-2-13,-4 1-10,-1 6-10,1-2-11,-1 3-9,1 2-13,-3-2-3,6 0-8,-6 0-8,4-5-8,-3 5-5,7-4-20,-6-1-18,2 0-34,1 0-44,0-6-51,3 0-31,-4 4-155,2-6-329,1 1 146</inkml:trace>
  <inkml:trace contextRef="#ctx0" brushRef="#br0" timeOffset="21614.1118">11786 7134 41,'0'0'167,"-1"-2"3,1 2-11,0 0-2,0 0-7,0-5-3,0 5-6,0 0-6,-2-4-14,2 4-8,3-6-4,-2 4-12,3-1-7,1-2-1,-1-2-4,2 1-4,3-4-2,0 3 0,0-1-4,2-1-2,3 1-7,0 1-12,-2-1 2,-2 3-8,3 0-5,0 1 1,1 3-5,-2 1-7,-1 2-2,2 5-4,-4 1-1,3 3-2,-7 0-5,-2 2-6,-1 2 2,-1 4-3,-5 1 4,-7 2-3,-1 2-3,-3-3 1,0 1-4,-6-3-2,8-5-3,-3 1 1,2-1-5,-2-3 5,5-5-4,1 2 2,1-1 1,4-3-4,1-1-1,0 1-3,-1-3-3,5-1-1,0 0 3,0 0 0,13 8 2,-8-6-1,5 0 1,-1 3-1,0 0 2,3 1 0,-3 0 1,-1 4-1,2-3 2,-3 4 1,0-2-4,-1 0 3,0 3 0,-5 0 1,-1-4 2,-4 6 0,-1-5-3,-2 6 1,-2-2-2,-3-4 5,-3 3-2,1-1 1,0-2-1,-4-1 5,8-3-7,-6 0-2,3-1 2,2-1 3,0-2-3,0-1-3,3 0 1,-3 0-6,3 0-1,8 0-2,-10-3-9,4 2-13,0-2-18,2 1-13,1-2-29,3 4-16,-3-8-34,3 3-18,6-1-31,-4 3-119,2-4-339,0 3 150</inkml:trace>
  <inkml:trace contextRef="#ctx0" brushRef="#br0" timeOffset="21825.246">12081 7423 1,'0'0'176,"5"5"-10,-5-1-5,0 3-7,-2 3 0,-1 2-8,-1 2-13,-1 3-17,-2 1-3,0 7-11,0-10-4,2 3-15,-2-3-7,2 1-7,-1 1-13,2-4-6,-1 3-12,1-7-24,1 1-37,2 0-25,0-4-30,-2 0-24,6-1-29,-3-1-123,1 0-276,-1-4 123</inkml:trace>
  <inkml:trace contextRef="#ctx0" brushRef="#br0" timeOffset="22201.5514">12510 7048 52,'0'-8'217,"0"-1"-16,-4 2-13,1 1-13,-2 1-12,-2 3-16,-4 4-17,-2 5-4,-2 1-8,-8 9-6,1 3-6,-1 6-1,3 0-13,1 7-7,-6 7-5,9-8-9,2-4-8,2 4-2,3-1-7,3-4-1,1 2-9,5-9-4,4-2-1,-3-2-2,4 0-5,-1-5-5,2 2-3,1-4 3,2-3-5,1 0-1,0-2 2,2-2-5,-2-2-4,-1-1-4,0 0 8,1-3-3,-1 2 2,-4-2 8,5-6-8,-4 3 4,1-2-5,-3 1-1,-4-4 3,2 0-1,-3 3-5,-2-3-1,-2 2 0,-4-1 0,3 3-5,-3 0-5,-3 3 1,-5 0-1,4 4-7,-5 0-5,0 4-5,0 0-9,2 2-11,2 1-12,3-1-19,0 2-27,3 0-22,2-2-27,2 2-20,4-3-34,0 1-152,2 0-376,3-2 166</inkml:trace>
  <inkml:trace contextRef="#ctx0" brushRef="#br0" timeOffset="22388.6824">12504 7374 19,'0'0'182,"0"0"-9,10 7-7,-10-2-3,0 0-11,2 3-8,-2 4-12,0-3-2,-2 3-14,0 1-5,0 0-10,-2 0-8,1 4-12,-1-1-4,2 0-12,-2 0-6,0-2-7,0-1-14,1-2-22,0 1-36,-1-2-32,3-2-34,2-1-35,3-3-43,-2-1-108,5-1-294,-7-2 131</inkml:trace>
  <inkml:trace contextRef="#ctx0" brushRef="#br0" timeOffset="22796.3114">12951 7112 213,'0'-18'214,"0"1"-5,0 1-4,0 0-12,-2-1-11,-1 5-10,-2 0-14,-6-3-11,2 3-13,-1 2-10,-2 4-17,-3-1-12,-3 1-7,1 2-6,-2 5-10,2 2-5,0 3-11,-2 3-1,0 0-9,-3 7 1,2 2-8,1 3-5,5 0-3,6-3-3,1-2-3,2 2-1,2-1-2,3-5-4,3 3 1,0-5-1,0 1-4,3-3-2,4 0 1,2-5 0,1 0-2,5-5-3,0 1 1,2-4-2,1-1 3,-3-1-1,-1-4-1,0 0 0,1-1-2,-2-3-1,-3 1-1,-1 0 2,-1-1 3,1 3 3,-4 4 5,-5 2-1,1 1-1,1 1 0,-2 0 3,-1 3-11,-2 1 2,0 0 0,0 18-1,-7-2-1,3 2 2,-5 11-4,3-2-1,-3 1 4,2 1 0,0-4-3,-1 4-2,0-3-6,0-1-12,1-1-11,1-5-17,0 6-19,0-1-30,1-5-29,-3-2-24,2 1-29,2-5-26,-2 2-195,0-3-429,1-1 190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1:21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4244 5167 74,'0'0'175,"0"0"-1,0 0 0,0 0 4,-7 0 1,7 0 1,0 0-6,0 3-1,0-3-4,0 0-9,0 0-8,0 0 17,0 0-8,0 0-12,0 0-14,0 0-14,13-3-17,-3 3 0,7-2-14,16 1-9,9-4-23,19 0-30,30 1-48,-29 0-56,5-1-68,22 2-56,-35 1-254,-1 0-491,-15 1 216</inkml:trace>
  <inkml:trace contextRef="#ctx0" brushRef="#br0" timeOffset="687.7565">3994 6225 35,'0'0'116,"0"0"0,0 0-15,0 0-17,0 0-24,0 0 4,0 0-3,0 0-1,0 0-9,0 0-3,0 0-10,0 0 0,0-10-4,0 10 3,4-5-9,-4 5-3,0-5 1,0 5-4,0-2-5,0-3 1,0 5 1,-3-6-2,3 6 4,-1-6 6,0 3 9,1 3-1,-3-6 6,2 3 1,1 3 15,-3-4-2,3 4 5,-4-6 5,3 3 1,1 3 7,-6-2-2,6 2 5,-4-5-4,4 5-1,0 0-4,0 0-1,0 0-6,0 0-2,-5 0-3,5 0-2,0 0-2,0 0-6,0 0 0,0 0-6,0 0-1,0 0-2,0 0-2,0 0 0,0 0-1,0 0-5,0 0 0,0 0 3,0 0 9,0 0 7,27 0-2,-7 0-4,15-1-2,17-4-6,6 2-17,30-10-30,5 1-44,3 2-64,2-3-50,-5-2-75,0-4-159,-5-6-439,-27 11 195</inkml:trace>
  <inkml:trace contextRef="#ctx0" brushRef="#br0" timeOffset="1405.8083">3874 6929 170,'-5'3'162,"5"-3"-7,0 0-5,0 0 4,-4 2-11,4-2-8,0 0-11,0 0-4,0 0-13,0 0-7,0 0-7,0 0-4,0 0-3,0 0-2,0 0-2,0 0-3,0 0 1,0 0-3,0 0-5,0 0-9,0 0-5,0 0 0,0 0-8,0 0 1,-7-5 0,7 5-3,0 0 1,0 0 0,0 0-1,0 0 0,0 0-6,0 0 0,0 0-7,0 0-2,0 0-2,0 0-3,0 0-2,0 0 1,0 0 2,0 0-5,0 0 1,0 0 0,0 0 2,0 0-6,0 0 3,0 0-4,0 0 5,0 0-4,0 0 2,0 0-3,0 0 4,0 0-12,0 0 0,0 0-1,0 0 1,0 0 2,0 0 1,0 0 3,0 0 0,0 0 6,11 9 3,-9-7 0,-2-2 0,9 3 9,3-2-9,8-1 13,8 0-23,7 0-11,16-8-33,4-4-49,6-2-75,2-1-74,1 3-93,24-12-175,-28 6-532,-7-8 235</inkml:trace>
  <inkml:trace contextRef="#ctx0" brushRef="#br0" timeOffset="3027.1043">8764 5000 77,'0'-5'179,"0"-2"-13,0-2-1,3 1-7,-3-4-9,0 3 2,0-1-3,1-2-5,0 0-8,1-1-9,0-4-24,3 2-1,-2 4-7,1-7-1,1 4-8,-3 0-8,5 0-3,-3 2-7,2-2-9,3 3-6,-4 2-4,3 1-7,5-3-10,-2 4 2,-2 2-4,6 2-4,-3 0-3,2 4-5,2 4 8,1 6 1,-3 1-13,5 8-3,-6 6 4,-2 3-4,-4 5 5,-4 2-7,-3 13 0,-3-1 2,-6-1-3,0-12-1,-3 12 2,2-14-4,-1-1 1,-1 2 1,3-4-4,-1-1-2,2-1 1,1-2 2,0-6-2,1-6 1,-1 1-2,7-5-4,0-3-3,0 2 3,3-1-6,0-1 3,2-2 0,1 0 1,-1 0 1,2-1-3,0 1 3,2 0 0,-2-1 2,1-1 0,-2 2-2,-2-1 1,0-1 0,-1 4 1,0-2 1,-2 2 3,-1 1-2,-1 2-3,-1 5 6,0-3-2,-1 2 4,-2 2-2,1 1 3,2-2-3,0 4-2,1 0-1,1 7 3,0 2 1,5-1-1,1 2 1,1 0 1,1 2 4,0 1-8,-1 2 6,6 11 2,-3-11-5,1 15 5,-4-2-2,1-12 10,3 10-6,-3-10-2,-3-1 4,-1-1-2,2 2 2,-4-2 1,-1-1-4,3-2 3,-8-2 5,3-5 0,-1-3-4,-4-3-3,0-2 0,1-1-3,-3-6 2,-1 3-1,1-5-3,-3 2 3,4 0-5,-5-3 8,0-1-6,-2-1 0,-1-2 3,-2 0-9,-2-1 1,1-1-12,-3 0-12,2-2-15,2 3-27,0-1-33,4-2-44,4-3-54,3 2-213,0-3-444,6-5 196</inkml:trace>
  <inkml:trace contextRef="#ctx0" brushRef="#br0" timeOffset="3873.9771">11016 4625 164,'0'0'170,"0"0"-6,0 0-7,0 0-7,0 0-1,0 0 2,0 0-11,0 0-4,0 0-10,0 0-12,0 0-7,0 0-11,0 0-4,0 0-5,0 0-3,0 0-5,0 0 14,0 0-6,0 0 0,0 0 0,0 0-3,0 0-2,-5-6-3,5 6-8,2-8-4,1 4-8,2-2-5,-4 0-6,7-4-7,-5 3-7,5-4-2,2 5-2,-2-5-2,1 7-4,5-8-6,-4 8 3,1 2-4,4 0-7,-5 4 3,2 0-2,2 6-5,0 2 1,-3 4 4,1 1-5,-5 3-1,5 6-2,-8-1-1,-4 3 0,-2-1 4,-2-5-5,-6-1 0,3-1 1,-2-2-2,0 1 2,-5 0-1,3-5-3,0 0 3,1-2-2,1-5 6,1 4 1,3-5-1,1 0 0,-1 3-1,3-5-4,-2 0 5,4-2-2,0 0-6,0 0 3,0 0-1,11 0 1,-3 1 3,2 1-8,0 0 4,2 3-3,-2 2-20,0-1 8,2 3-1,-6-1 1,3 5 0,-3-1 3,-2 2 5,-2 3-1,-4 0 2,-2 1-2,-4-2 2,-4 1 0,-2-2 0,-6 5 5,-1-3-2,-4-3 0,2 0 2,-6-4-2,5-1-2,4-3 1,1-1-2,-3-3 0,5 1-2,2-4 0,3-2-4,1 2-6,-1-4-7,3 0-16,1-2-17,2-1-15,1-1-14,5-2-9,2 2-18,1-3-10,3 3-17,-1 1-26,0 1-1,4 1-11,1-2-135,-5 5-341,1-2 152</inkml:trace>
  <inkml:trace contextRef="#ctx0" brushRef="#br0" timeOffset="5020.8024">12525 4485 107,'-2'-10'181,"4"-2"-8,0 3 2,-2 1-3,0 3-1,2 0-10,-2-1-15,0 6-13,-2-5-20,2 5-10,0 0-1,-4 12-6,0 0-6,-1 5-6,-2 8-2,-3 5-3,1-1-7,-5 1-5,1 3-6,0-4-3,-2 0-6,1-2-2,0 0-8,-2-2-3,10-9 1,0-7-7,-2 3-1,5-4-1,-1-3-3,0 2-1,3-2 3,-2 0 6,3-3 4,0-2 3,0 0 1,0 0 1,0 0-11,17-5-4,-5 0-1,2 1-4,3-2-3,2-1 0,0 5-7,0-2-1,1 0-3,-1 2 0,0 0-5,4 4 6,-5-2-1,3 2-3,1-1 1,-1 2-1,-1-2 0,-1 0-2,-7 1 1,-1-1-2,-1 0 3,-2-1 0,-3 0 3,3-1-5,-8 1 2,9 0-2,-6-4 0,1 0 2,-2-1-2,-2 0-1,1-2-1,-1-1 9,0 2-12,-1-4 4,1 3 2,-2 1 0,-2 0 4,4 0 3,-2 2 6,1-4 0,-2 5 3,0-1-10,3 2-4,0 2 2,0 0 2,0 0-1,-12 12-2,7 3 0,-1 3 3,-3 7 2,-2 4 2,2 0-9,-3 0 5,2 3 0,1-1-1,0 0-4,-1 0 3,1-3-2,3 1-2,-3-1-6,1-4-15,1-4-17,1 3-12,-3-7-37,5 0-23,-2-1-34,1-3-32,1-2-48,1-6-41,-1 4-190,-4-5-483,0-1 214</inkml:trace>
  <inkml:trace contextRef="#ctx0" brushRef="#br0" timeOffset="5576.1597">10447 4430 36,'2'-8'194,"0"-2"-3,2 4-20,-3 0-19,1 6-16,-2 0-9,0 0-3,2 14-6,-1 4 0,-1 13-4,3 15 1,-6 5-5,0 2-3,0 2-4,-1 2 0,1 1-5,-4 0-8,2-1-3,-1-5-5,0-4-7,-1 3-4,4-17-11,-4 1 1,1-3-7,3 0-9,-4-5 0,4-1-8,0-2-3,-2-8-5,4-3-14,-1-4-15,0 1-14,1-4-12,-2-2-25,2-4-46,1 0-53,0 0-39,-7-14-208,5 2-428,0-5 190</inkml:trace>
  <inkml:trace contextRef="#ctx0" brushRef="#br0" timeOffset="6109.6389">9717 4425 152,'-7'0'150,"7"0"-9,-7-2-7,7 2-5,-6-2-5,6 2-13,0 0-2,0 0 4,9-7-4,3 6 1,1 0-1,9-4-2,7 3-7,5-3-2,3 2-5,19-2 1,3 5-3,6-3-9,26-2 0,-1 4-7,4-2-1,2 1-5,1-2 2,3 1-12,1 3-3,3-3-4,6 3 0,4-2-5,2 3-7,3 0-5,-3-1 0,4 3-5,-2 0-4,4-6 9,-1 0-12,3 3-2,0 0-4,-6 0 0,-5-1-1,-5 0 0,4-3-5,-13 3 5,-1-4-2,-7 3-5,0-2 1,-25 1-1,2-2-2,27 1 1,-34-1 0,1 2-3,5 1-5,-4-3 8,-5 2-2,-1-1-2,-4 4 2,-13-5-4,0 5 2,-6-2-5,-2 1 1,-4 1-1,-7-2-3,-3 2-8,-6-2-1,-1 4-4,-3-2-10,0-2-1,-2 2-4,0 2-7,-6-2 0,5 1-5,-5-1-7,0 0-12,-7 6-20,0-3-23,-5 1-13,-1 1-30,-4-2-34,-6 3-28,-7 1-125,0-2-362,-4 4 161</inkml:trace>
  <inkml:trace contextRef="#ctx0" brushRef="#br0" timeOffset="6794.868">9759 5370 50,'-10'0'139,"-2"1"-10,-1 1-1,-1-2-4,2 2 1,4-2 2,0 3-1,-1-3-5,2 0 6,2 0-6,5 0-6,-6 2-6,6-2-9,0 0-6,0 0-4,0 0 0,0 0-3,0 0 1,0 0 1,33 1-2,-11-2 2,12-1-4,3 2-1,14-5-3,6 1-1,35-8 0,-31 4-2,32-4-2,1 7-3,4-5-5,1 5-3,0-10-5,8 6 0,5 2-4,-7 2-1,4 4-1,4-4-1,10 1-8,-1 4-5,-5-4-7,2-4-4,-2 8-3,-4-5 4,-5 0-6,4 2-6,0 2 2,-8-2-1,0-1-10,-5-2 6,-3-1-2,-3 1-2,-3-2 0,-22 3 3,24-2-2,-1-2-4,-27 4-1,-1-1 0,0 0 4,4 0-5,-4-1-3,-2 1-2,2-2 2,-2 3 1,-1 0 9,-5-1-1,-4 2-6,-13 2-8,4-1 4,-5 0 1,-5 2-7,0-2 3,-1 1-1,-4 1-9,-4 1-2,-5-2-13,1 2-5,-3-2-2,-6 2-12,0 0-3,-3 0-6,1-3-12,-5 2-19,2-3-8,-4 1-16,-1 3-33,-6-6-25,1 1-52,-8 0-34,-7-1-166,-15-2-455,-1 0 202</inkml:trace>
  <inkml:trace contextRef="#ctx0" brushRef="#br0" timeOffset="7259.644">11823 4437 5,'-1'-9'197,"0"-2"7,-3 2 5,0 1-10,-1 1-2,3-1-7,1 3-17,-1 3-19,-1-1-17,3 3-13,0 0-11,-9 14-1,4 5-3,2 12-7,-4 4 2,3 20-8,-4 0-2,10 1-7,-7 1-6,-1-1-3,-1-2-3,3 1-2,3-6 2,1-1-6,-2-14 3,2 2 3,-1-6-2,1 3-4,1-4 0,1 0-11,-4-2-10,5 0 1,-3 4-4,-3-7-4,6-4-13,-3-2 8,0-2-9,0 0-6,-1-5-17,1 0-23,-3-6-23,3 2-33,-1-2-39,1 0-38,0 0-29,2-3-32,-2-2-52,12-2-188,-6-3-489,6-2 218</inkml:trace>
  <inkml:trace contextRef="#ctx0" brushRef="#br0" timeOffset="7727.7916">13045 4413 87,'0'0'218,"1"-6"-22,-1 6-16,1-2-22,-1 2-16,0 0-14,0 0-4,-3 15 2,3 2-1,1 9 1,-1 6 1,1 4-8,0 11-2,-1 0-4,0-1-25,-2 4 4,1 0-6,-2 0 1,0-1 0,3-3 2,-1-12 1,0 1-10,-2-3-1,1 2 5,0-5-20,2 2-2,-1-4-5,-2-8-12,3-3 5,0 0-14,0-3 1,0-1-9,-2-5-13,2 0-18,-2-2-19,2-1-10,0 0-35,0 0-41,0-4-44,0 0-51,0 0-39,-7-14-178,3 6-453,0-4 202</inkml:trace>
  <inkml:trace contextRef="#ctx0" brushRef="#br0" timeOffset="9051.7357">10880 3635 59,'5'-10'169,"-3"0"5,-1 4-9,1 1-20,-2 1-4,-1 0-27,1 4-6,0 0-14,4 10-6,-3 10-3,1 6-6,-2 6 0,4 17-6,-4-1-5,0 1-3,-2-4-12,2 6 2,0-15-6,-4-2-4,2 0-6,-1-2 1,1-1-6,-2-3-1,2-4-5,2-6-2,-2-1-3,1-1 5,1-3-8,-2-4 1,1-1-4,-2-3-1,4 2-3,-1-3 1,-1 0 6,1 0 3,0-4 6,0 5 1,0-5 3,0 0-7,0 3 2,0-3-5,0 0-1,0 0-4,0 0-1,0 0 0,-14-12-7,14 10 2,-2-1-4,-2-4 0,0 3-2,-1-2-4,-2-2 7,3 1-10,-2-2-4,-1 1-7,1 0 6,-1-1-6,-1 1 7,1 1-2,2-2 2,-3 1 4,-1-1-5,2-1-4,1 0 7,1 1 2,-2-2-1,3 0-2,0 3 3,0-3 1,0 4 6,1-1-2,1 1-1,-1 3 5,2 0 2,0 2-3,-3-2 1,4 4-4,-2-3-4,2 3 1,0 0 2,0 0 0,0 0-1,3 17 2,2-8 9,2 6-7,-2 0 5,5 3-5,1-1 7,-4 1-4,1 1 2,2-2 0,-2 0-1,1-3 1,-2 1-5,-2-4 9,4 0-7,-4-4 4,-1-2-3,0 2 2,-1-2 6,1-1 11,0 0 8,-1-2 15,-3-2 4,12-1-7,-5-4-7,3-3 1,1-5-5,6-2-5,4-3-5,-1-6 0,5-1-4,-6-1 0,3-1-9,1-4 3,9-6-2,-10 11-5,-1 0 0,-2 3-3,-7 9 5,-1 0 2,-4 5-6,0 0 1,0 0 3,-2 6-2,-2-2-4,0-2 2,0 5-1,-2-1-3,2 0 3,-2-1-3,-1 4 1,0 0-6,1-3 6,-1 3-5,0 0-3,0 0 6,3-4-2,-3 4-2,0 0 1,0 0 0,0-3 0,0 3 0,0 0 0,0 0-3,0 0 5,0 0-1,0 0-1,0 0 0,5-2 0,-5 2 0,0 0-3,0 0 5,0 0-3,0 0-2,0 0 2,0 0-1,0 0 4,0 0-2,0 0 2,0 0-3,0 0 3,0 0-5,0 0 4,0 0 6,0 0-11,0 0 0,0 0 5,0 0-2,0 0-1,0 0 0,0 0 0,0 0-2,0 0-1,0 0 12,0 0-10,0 0-1,0 0-2,0 0 4,0 0 2,0 0-3,5-2 1,-5 2 2,0 0 1,0 0-2,0 0-6,0 0 8,0 0-4,0 0 1,0 0 1,0 0-5,0 0 2,0 0 8,0 0-8,0 0-2,0 0 3,0 0-3,0 0 1,0 0 2,0 0 3,0 0-1,0 0-6,0 0 6,0 0-7,0 0 8,0 0-4,0 0 3,0 0-2,0 0-3,0 0 5,0 0 0,0 0-3,0 0 2,0 0 8,0 0-14,0 0 6,0 0-3,0 0-1,0 0 1,0 0-2,0 0-9,0 0-4,0 0-18,0 0-22,0 0-19,0 0-26,0 0-22,0 0-26,0 0-26,-10 12-27,6-6-15,-1 10-124,-4 0-373,-5 7 165</inkml:trace>
  <inkml:trace contextRef="#ctx0" brushRef="#br0" timeOffset="10870.1097">10724 5412 11,'1'5'107,"-1"-1"0,-1 0 8,1-4-16,1 6 13,1-3-1,-2-3 4,1 4 3,-1-4 11,0 0-1,0 0 3,0 0 2,0 0-6,0 0-10,0 0-6,9-14-8,-6 9-6,-3-10-4,1 7-6,0-3-8,-1-3-1,0 4-4,-2-2-5,-1 0-6,0 4 2,1 1-9,-2 2-7,0-2-4,-1 2-9,-4 3-2,3 3-1,-6 2-8,1 2 2,-1 5-5,1 4 0,-5 2-2,6 0-3,1 2 13,2 0-2,2 9-3,1-6 1,4 4-6,0-3 1,4 4-2,3 3-2,2-5-4,-4-5-1,5 5-1,-1 1-1,-1-7 0,-3-1-2,0-1-4,-2-4 1,-3 0 0,0-1-2,-1 0-2,-3-1 3,-3 0-1,-3-2 0,-1 0 0,-8-5-9,0-1-7,2-4-13,-6 1 3,2-3 2,2-3 6,-1-3-2,3 0 0,0-4 5,5 2 1,1-1 5,3 4 3,2-2 1,1 3 2,1 2-3,0 0 0,3 1-4,1 5 5,0-2-2,0 2 2,0 0 1,14 7 6,-6-1-2,1 2 0,0 2 0,2-1-1,3 4 2,-1 0-2,0-1-1,1 0 4,0-1-2,-2-2-1,-3-1-1,5-2 4,-5-1-2,3-2-1,-2 0 4,5-1-4,-1-6 8,2-1-8,3-5-1,-2 0 2,0-2-2,3-7 1,1-1-2,1-2-1,-2 0-3,2-3 4,-7 2-1,0 2-1,-3 4 5,-2 2 5,-2 0 9,-5 8 7,2 2-2,-1 1-5,-1 0-2,-2 3-3,-1 1-1,0 0-1,0 0 5,0 14-7,1-3 0,-2 0-1,1 6 6,-1-5-8,2 5-3,-1 0 4,3 0 1,-3-4-4,2-1 3,2-2-1,1 1-1,-1-4 0,4 1 2,-2-4 3,2 3 5,2-3-2,0-4 7,2 0 3,2-2 1,-4-2-2,2-1 4,-2-1 8,-1-2-4,0-1 0,-1-2-6,-2-5 2,-1-1 2,-3 0-6,-4 0-4,2 5 1,-3-5-6,-3 0 0,2 5-3,0 2-2,-3-1 0,-3 6-6,1-3-5,-3 4 0,2 1-9,-3 5-9,3 3-14,-1-1-16,0 4-17,2-1-27,0 0-20,0 5-17,1 2-31,3-3-30,3 1-38,2-1-208,-2-1-474,4 0 209</inkml:trace>
  <inkml:trace contextRef="#ctx0" brushRef="#br0" timeOffset="13099.0278">12401 5535 129,'0'0'130,"0"6"-20,0-2 9,0-4-5,1 5-6,-1-5 1,1 4-4,2-1-7,-3-3-2,2 2-1,-2-2-2,0 0 7,3 3 4,-3-3 2,0 0 6,0 0 20,0 0 7,0 0 0,0 0-10,0 0-9,8-12-8,-8 7-8,2-4-4,-2 1-5,-2 0-7,2-2-7,-4 1-7,1 2-1,1-1-8,0 6-4,0-6-10,-2 4 0,0 0-6,-1 3-6,5 1-8,-16 3 0,6 4-4,-3 3-5,-2 2-1,2 0-6,0 5 0,-1-4 0,3 3-6,5 1 2,-1-3-3,4-2-1,-1 2 1,2-3-4,2 0-2,3 1 3,1-3 4,4 2-7,-3-4 3,7 3-1,3-3 0,1 0 0,3 1-1,0-3-3,2 2 3,-2-2-2,-1 1-2,-5 0 2,-2-1 4,-1-3-3,-3 2-2,-1 2 12,1-1-13,-6 2 7,-2 0-1,-6 3-4,0-1 4,-9 2 0,-8 1-3,-3-1-1,-4-1 4,5-4-5,-2 0 0,-4-4 1,4 2 0,1-3 7,4-3-8,3-1 0,0 2 0,3-5-2,-1 4 2,8-2 2,-2 0-2,3-1-2,0 3-3,5-2-5,-1 3-1,1-1-14,4 2-7,-5-5-16,5 5-13,0 0-10,0 0-13,0 0-15,0 0-26,0 0-23,0 0-32,14 10-32,-7-8-43,-1 1-142,1 0-431,0-1 191</inkml:trace>
  <inkml:trace contextRef="#ctx0" brushRef="#br0" timeOffset="13905.4487">12609 5472 225,'3'-10'239,"-1"-2"-4,1 3 0,-1 2-5,0 1-21,0 2-20,-2 0-18,1 1-26,-1 3-10,0 0-7,0 0-12,2 19-4,-2-2-4,1 7-7,-1 2-6,1 3-3,-1 5-5,2-3 0,2-1-6,-1 2 7,2-1-15,-2-4-5,1 3-5,1-2-6,-3-1-5,2-2-3,-1-5-3,-1-3-4,2 1-7,-3-7 2,1-1-8,-2 0-6,2-2-5,-2 0 6,1-5-7,-2 3-2,1-1 7,-1-2-3,1-3 7,1 7-12,-1-2-4,0-5 4,0 3-7,0-3 5,0 0-1,0 0-7,-1 5 3,1-5 1,0 0 4,0 0-9,1 4 1,-1-4 1,0 0-1,1 1 2,-1-1 0,0 0 0,0 0-1,0 0 6,0 0-6,0 0-1,0 0-3,0 0 1,0 0-5,0 0 7,0 0-2,0 0-4,0 0 1,7 2 2,-7-2-2,0 0 5,0 0 3,0 0-5,0 0 3,0 0-2,0 0 6,0 0-3,0 0-2,0 0 2,0 0 3,0 0 0,0 0-3,0 0-1,0 0 3,0 0-1,0 0-1,0 0-2,0 0 0,0 0 4,0 0 2,0 0 0,0 0 2,0 0-10,0 0 7,0 0-7,0 0 1,0 0-7,0 0 11,0 0-4,0 0 6,0 0-4,0 0-5,0 0 2,0 0-1,0 0 1,0 0 0,0 0-1,0 0 4,0 0-6,0 0 17,0 0-19,0 0 5,-9 4-8,9-4 8,0 0-2,0 0 3,0 0 0,0 0-3,0 0 2,0 0-3,0 0-1,0 0 10,0 0-9,0 0 3,0 0 0,0 0-1,0 0 1,0 0 1,0 0 3,0 0-6,0 0-4,0 0 1,0 0 8,0 0-12,0 0 10,0 0-3,0 0-4,0 0 5,0 0-2,0 0 2,0 0-2,0 0 2,0 0-1,0 0-2,0 0 6,0 0-9,0 0 8,0 0-5,0 0 12,0 0-9,0 0-13,0 0 15,0 0-6,0 0 1,0 0 2,0 0-3,0 0-1,0 0 13,0 0 1,0 0-22,0 0 4,0 0 3,0 0-13,0 0-5,0 0-8,0 0-14,0 0-13,0 0-15,0 0-30,0 0-46,0 0-42,0 0-35,-3-11-44,3 11-231,-6-5-541,0 3 239</inkml:trace>
  <inkml:trace contextRef="#ctx0" brushRef="#br0" timeOffset="16346.9625">15967 11869 104,'0'0'147,"-1"-7"-10,1 7-2,-1-4-3,1 4 0,-3-6-5,3 6-2,0-6-10,-1 3-3,-2-1-6,-2 1-10,4-2-5,-4 0-8,1 1-6,-7-1-3,3-3-6,-1 1-6,-4 1-5,3 0-9,-7-4-1,3 2 1,-5-1-2,4-3-1,-4 4-1,0 0-2,-9-5-2,2 5-4,-3-1 0,0 0-4,1 2 4,-3 1 0,-1-1-4,0 3-1,-1 0 0,1-2-1,-2 6-3,-4-1-1,0 1 3,1 0 1,-2 3-4,-12 1-4,13-1 5,-1 2 0,1 6 2,0-2 2,-12 5-3,15 1 0,0 0 2,-9 9 6,14-3-3,-2-2 10,3 3-11,5 0-1,-1 2 6,1 2-6,3-2-1,2 1-1,6 0-2,-4-1 8,5 1-9,0-3-4,3 3 2,-4-1-4,8-6 4,-3 8-6,-1-2 3,3 1-1,-1 1 4,-2-1 0,4-1 0,-1 3 2,0 0 2,-1-2-6,3-1 5,2-5-8,-1 7 6,1-8-1,3 2 0,0 0 2,3-1-1,1 5 2,0-6-3,2 0 1,0 1 4,0-3-11,-1 2 7,2 1-5,3-2 1,1 0 6,-2 0 0,4-1-8,6 4 9,-4 2-6,2-11-8,2 7 5,-5-6 1,10 1 1,-1-1-3,2 1-11,-1 0 35,-1-1-27,6-3 5,-1-1-4,-1-2-2,0 0 0,4 0 4,0-4-8,1 2 0,3-1 4,0-5 4,1 2-3,1 2-9,0-4 22,-3 2-19,0-1-2,-1 1-3,2 1 1,-3-1 3,-1 0-11,0-1 9,-2 0-6,0-2 9,-2 3 3,4-2 0,-5 1-10,-6-2-2,0-1 4,6-3 2,0 4-1,-6-2 4,5-2 8,1-2-3,-5 4 4,-2-2-6,5-3 6,-5 2-1,0-1-4,-3-1 6,9-1 2,-9 4-4,-4-2 2,5 0 2,-4 0-6,1-1 5,3 0-2,-9 1 0,7 0 4,-2-2-8,-3 0 0,-2 2-11,3-3 16,-3 0-2,1 0-2,3-2-2,-3-1-1,2-1-8,-4 1 3,4 0 6,-1 0-4,0 3 3,-2-3-2,-2 1 1,1-2 3,-1 4 0,-4 2 7,7-5-2,-4 3 6,-3 0-7,1-4 10,-3 6-5,-1-3-4,4-2 4,-4 3-5,1 0 0,-2-2 1,1-3-7,-4 0 4,4 0-6,-7 1 3,3-1-2,0 1-5,1-1 3,-3-1-5,3 1 2,-4 2-1,-1-2 7,1 0-11,0 0 2,-3 0 0,0 2 0,-1-2 1,-7-2-1,2 0-2,1 7-3,-6-7 7,5 7-7,-1-1 4,0 2-2,-1-1-3,-2 4-13,2-3-6,-2 3-8,0 2-5,3 1-16,0-2-17,-2 5-11,1-1-19,0 2-20,-1 0-26,5 2-15,-4-1-19,1 4-25,-1-2-30,0 5-25,8-6-39,-3 3-282,0 0-625,1-2 277</inkml:trace>
  <inkml:trace contextRef="#ctx0" brushRef="#br0" timeOffset="16904.7841">16179 13070 61,'0'0'151,"0"0"6,-6 1-3,6-1 6,0 0 0,0 0 2,-9-4 0,6 2-2,-1-1 3,4 3-6,-3-8-1,0 8 3,3 0-9,-8-6-11,7 4 1,1 2-9,-5-3-6,4-1-5,1 4-8,0 0-10,0 0-14,0 0-10,-3-3-6,3 3-6,0 0 9,2 12-8,-1-2-6,-1-1 4,1 2 0,0-2-1,2 5-13,-1-4 2,0 1-2,-1 2-3,4-1-3,-2 0 2,0-5-8,0 1 3,-2-1-4,1-2 0,2 0 2,1-3 6,1 1-9,5-10 7,5-4-12,13-8 3,11-14-5,6-6-13,26-19-19,0 1-34,-3-7-34,-1 0-52,2-3-62,-2 4-57,-1-3-25,-4 9-49,-22 13-216,0 10-573,-8 0 254</inkml:trace>
  <inkml:trace contextRef="#ctx0" brushRef="#br0" timeOffset="18466.9801">14436 11650 156,'0'-7'159,"-1"3"-7,0-2 3,1-4-9,1 1-13,0 0-3,2-3-3,2-5-7,3 8-4,-5-3-3,3 3-9,-1-2-5,4 2-10,3 0-2,-3 1-9,0 1-5,3-1-8,-2 6-2,3 1-8,-2 2 0,1 4-3,-2 1-6,4 3-4,-2 5 0,-3 0-5,-2 1-3,1-1 2,-4 2-4,3 2-5,-4-7-2,-2 1-2,-1 2-3,3-3 3,-3-2-6,0-1 2,0-3-4,1 2 1,-1-2-4,-1-1 3,1 0 7,-3-1 12,3-3 1,0 0-2,0 0-2,0 0-2,0 0-1,-2-13-1,2 3-1,0-1-4,-2-7 2,4 2-2,-2-4-7,2-4 2,5-2-4,-4 1 2,4 6-5,-2 1-1,3 2 0,2 4-1,-1-2-5,1 7 3,0-1-6,1 4 9,2 0-4,0 4-2,1 1-4,0 7-1,2 5 3,-2-1 2,-3 3 2,2 2-4,-4 0 2,0-2 1,1 3-5,-3-2 0,-2 1 1,-1-1 4,-1-5-1,0 3-3,-1-6-13,1 2-9,0-5-13,-2 3-12,1-3-18,0-1-20,2 2-12,-3-4-9,-1-2-4,8 0-5,-1-5 1,1 1 0,1-3-15,-1-3-16,0 3 8,-3-8-3,3-1 10,-3-3 14,-1 1 12,-3 1 14,-1-1 14,4-1 17,-4 2 24,0 6 18,0-1 15,-4 6 21,4-4 2,0 5 16,-1-1-4,1 1-1,-2 2-2,2 3-5,0 0 2,0 0 3,0 0-12,0 0 20,0 0-1,7 12-1,-7-7-7,5 0 6,0-1 2,-1 3 0,1-6 2,2 0 1,0 1 2,0-3 11,-1 1-2,2-1-3,2-4 3,-1 1-1,0-4 7,1 2 3,-2-5-2,-2 2-1,1-3 6,-3 0 2,2-2 1,-5-3-7,2 8 3,-2-3-3,-1 0 0,-1 4-2,-1 1-4,1 0-4,-2 1-5,-3 1-5,1 2-4,-3 4-6,-1 4-4,-2 0 1,-1 7-5,-1 1 0,1 3-1,3 1-5,0 0-4,1 0 2,7 3-2,1 1-2,-1-4-2,3 2 1,2-6-5,5 1 2,1-2-5,-2-4 3,2 1-3,6-2 1,1-4-2,0-1 4,3-5-1,0 1 1,-2-5-3,-1 0 4,0 0 0,-3-4-2,-1 0 0,1-3 1,-4-4-1,-2 0 2,0 0 0,-1-2 1,0 2 0,-4-7 3,0 7 3,-2-1 6,2 2 5,-2 1 4,-1 4 1,1 4 7,-1-2-9,-1 6-3,0 0 0,1 0-1,0 4-9,0 0 4,0 0-6,0 0 0,0 21 2,1-12 2,-1 3-8,4 1 4,-3 3-3,-1-1-1,4-3 2,-3 5-1,2-4-2,-1-2 3,0 1-6,-2-1 3,4-1-1,-2-2 0,-1-1 0,2-2-4,-3 1 17,5 0-10,-5-3-5,0-3 4,8-2 1,-8 2-3,12-11 0,-2 4-4,1-8 2,0 1 5,2-3 2,3-5-4,-2 1-4,2-1 2,-5 7 5,2 1 3,-1 4 6,-6-1-7,2 6 0,-3 0-2,2 4 1,-1 1 0,-1 5 0,1-3 11,3 5-13,-3 4-1,0-2 2,0 1-3,3-1 4,1 0-2,3 4-2,-3-5 2,1-2-1,1 1 3,-3-3 4,2-3 7,1-1 8,0-1 4,0-3 1,-1-3-6,-1 0 7,-1-4 7,0 1 9,-1-5 0,-2 0 9,2-1-7,-5 1 1,-3-4-2,2 2 0,-7-3-7,0 1-1,0 0-10,-5-5 9,0-2-12,-4-2-10,1 7 3,-4-1 0,2 2 1,1 6-11,2 1-7,0 3-17,2 4-17,1 0-29,-2 0-16,3 6-22,-2-3-18,0 6-28,2 2-28,0 2-37,-1-1-31,4 4-44,0 1-288,1 0-615,3 0 273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1:44.7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4021 4260 78,'-5'-3'143,"5"3"-10,0 0 0,-7-1-9,7 1 2,0 0-2,0 0-2,0 0 1,17 7-7,-7-4-7,12 1-4,9-1-13,0 1-6,7 1-8,14-2-22,-1 1-14,1-1-29,-2 1-28,0 0-50,1-1-56,-15 2-146,2-5-290,-4-1 128</inkml:trace>
  <inkml:trace contextRef="#ctx0" brushRef="#br0" timeOffset="490.8838">3805 5312 148,'-3'2'161,"3"-2"1,0 0-12,0 0-5,0 0-3,0 0-6,0 0 2,0 0-7,30-5-7,-12 3-6,3-2-9,12 1-8,6-2-11,21-5-8,3-1-11,3 6-17,26-5-26,-36 4-41,7 0-55,-2 1-50,-8 0-68,-10 3-99,-7-1-307,2-1 136</inkml:trace>
  <inkml:trace contextRef="#ctx0" brushRef="#br0" timeOffset="875.811">3875 6072 162,'-4'2'183,"4"-2"-8,-4 2-6,4-2-16,0 0-3,2 6 4,2-4 7,1 1-8,9 1 11,12-2-14,4-3-13,8-2-9,20-4-11,7-3-12,28-5-23,2-6-30,-5 4-35,-1 0-50,0-5-52,-29 10-46,34-10-42,-31 8-159,1 2-360,-6-5 160</inkml:trace>
  <inkml:trace contextRef="#ctx0" brushRef="#br0" timeOffset="2788.9608">11232 3830 7,'0'0'209,"5"-6"-9,-5 2-9,1 1-8,1-2-13,4 0-17,-1-3-1,2-2-12,3 2-12,3-6-12,5 3-13,-1-2-3,2 3-14,-1 2-9,0-1-12,0 6-4,0 0-9,-1 5-4,-4 2-5,-1 3-1,3 2-3,-5 5 3,-1-1-11,-2 4-4,-3 1-6,2 5 2,-7 2-7,-4 0 3,-2 0-10,-6-3 0,-1 2-7,3-7 4,-5 3-7,4-6-3,-2-2 6,5-4-4,0 0 4,-1 0-3,4-3-3,3-2 3,0 1 2,0-2-4,3-2-3,-1 3 0,1-3 0,7 3-4,-7-3 3,19 2 2,-9 0 0,8 1 1,-2 4 2,4-3-5,-6 4 3,2 2 1,-5-3-1,0 7 5,-2-4-1,-3 0-1,-1 7 2,-5-2-1,-2 3 4,-2-2-6,-10 8 6,3-2 1,-9-1-3,0-4 3,-3 1-3,0-4 1,6-2-2,-2-5 4,-1-2-6,0 2 3,4-4-6,0 0-4,3-2-4,1-1 0,2-1-13,-4-2-8,7 2-17,0-3-26,2-1-15,3 1-33,4-7-13,1 4-20,2-3-16,1 0-98,1-1-291,7 0 129</inkml:trace>
  <inkml:trace contextRef="#ctx0" brushRef="#br0" timeOffset="3472.0114">12128 3680 112,'0'-3'150,"0"3"-10,4-3-22,-4 3-2,0 0-17,0 0 3,0 0 4,5 18 9,-2-6-4,-2 6-2,-1 6 0,0 8-1,-4-3-8,-1 2 0,1-1-7,1 1-3,-2-4-7,-1 0-7,2-3-7,-2-6-4,2 0-6,4-6-5,0-2-6,0 0-6,0-4-1,0 2 0,0-5 5,2 1 2,2-2 10,-4-2-3,14-6 1,-3-2 0,4-4-12,0 0-5,4-2 3,-3 3-6,3 1-5,-1-1 6,-1 2-16,1 4 0,-5-2-1,-3 5-3,3 2 0,-1 2-3,1 2 1,3 6 2,-3 3 1,-2 1 1,7 7-1,-12-4-4,2 7 2,-3-6-7,-3 3 5,0-2 6,-4 0-6,-1 0-1,-1-1 0,-3-1-4,-7 4 4,1-5 1,0 0-8,-5-5 5,-5 3-3,4-4-2,-2-3-6,-2-3-14,1 0-8,-4-3-15,5-2-22,1 0-20,0-3-23,2-3-21,5 1-19,-4-4-27,5-2-26,5-3-23,2-2-153,2-2-401,-1-10 178</inkml:trace>
  <inkml:trace contextRef="#ctx0" brushRef="#br0" timeOffset="3689.2479">12118 3762 216,'0'0'201,"-2"-6"-10,6 4-17,-1-3-4,5-1-18,1-3-15,6 2-5,11-4-16,3 1-9,3-3-9,3 4-10,1-1-11,-1 0-5,5 2-10,-2 2-3,-1-1-6,-2-1-6,-1 5-6,-7-2-7,-6 4-11,-8 0-12,0-1-14,-1 0-16,-6 2-9,3 0-5,-9 0-20,9-3-10,-9 3-13,0 0-13,0 0-29,0 0-23,3 5-132,-3-5-296,-17 7 131</inkml:trace>
  <inkml:trace contextRef="#ctx0" brushRef="#br0" timeOffset="4148.6452">10667 3799 16,'-3'-10'175,"1"2"-3,-1 1-14,-1 1-8,3 0-2,-2 3-11,3 3-10,-2-5-16,2 5-6,-1-5-19,1 5-2,0 0-5,0 0 0,-2 19 8,4 1-2,0 5 1,1 7-3,-1 15 4,2 2-1,-4 2 0,1 2 3,1 4 2,-4-3 0,2 1-1,0-4 8,-1-2-16,4-3 4,-1 2-9,-1-13-7,2-1-3,1-2 7,0 0-18,0-6-2,-2-6-7,1-2-8,-1-1 3,2-2-5,-3-4-5,-1-2-8,3-2 3,-3-1-3,0 0-1,0-1-1,0-5-7,1 5-7,-1-5-10,1 5-24,-1-5-25,0 0-38,0 0-39,0 0-29,-5-20-23,3 6-34,0-2-31,1-2-172,-4-7-452,5-3 200</inkml:trace>
  <inkml:trace contextRef="#ctx0" brushRef="#br0" timeOffset="4839.6743">10290 3643 15,'-19'0'49,"2"-1"-1,-2 0-17,-2 3 8,-3-1-3,7 3-11,-6-2-2,3 3-3,-2 0 1,3-2-2,-1 1-4,-2 0 6,3 1-7,-9-1-1,-3 3-5,1-2 6,3-1 2,-3 4-7,2-4 2,-1 4-2,-1-3 5,2-1-6,8-2 12,-3 1-2,2 0 6,-4 1 18,7-2 14,-1-2 7,4 0 21,3 0 12,4 0 14,2 0 1,-2 0 3,8 0-17,-9 0-3,9 0-8,-5-1-14,5 1-2,0 0-5,13-6 1,1-1-5,6 5 1,10-5-5,-2 1-2,7-1-4,18 0 0,-1-1-4,2 2-7,5-5 6,1 2 1,4 2 3,26-5-6,2-1 0,-3 1-4,-20 7-3,27-7 1,-4 3 0,0-6-6,-27 9-1,38-9-5,-8 7 5,4-2-5,-3-2-1,4 2 28,-3-1-6,5 1-2,-6-2-3,2 0-4,-3 1 2,2 2-1,2-3-3,3-2-3,-3 2-1,1 2 5,-9-2-7,-25 5-5,33 0 4,-12-3-9,-21 4 1,25-7-6,-1 7 3,-27-2-4,30 0 4,-31 1-5,4-2-1,24-5-2,-32 6 1,1 0-5,8 1 3,-9-6-3,8 6 3,-10-4-2,4 3-2,-7 0-2,-1 3 0,-18 1-1,1 0-2,-8 2-2,-5-2-3,-2 4 0,-10-2-2,3 2 2,-5-3 3,0 1-2,-3 2-7,-1-1-3,4 0-9,-8 1-10,5-1-10,-5 1-14,0 0-12,0 0-22,0 0-33,0 0-35,0 0-41,-30 10-44,-1-3-153,-20 9-428,2 4 190</inkml:trace>
  <inkml:trace contextRef="#ctx0" brushRef="#br0" timeOffset="5435.5409">9813 4809 98,'-9'0'162,"3"-2"2,-1 2-26,7 0-12,-7 0-9,7 0-13,0 0-13,-9 2-10,9-2-7,0 0 7,0 0-10,0 0-1,23 2 5,-5-2-1,1 0-5,9-2 6,8 2-5,-1-2 4,15-3 1,9 0 1,0-1-3,8-3 0,29-5-5,3-2 1,1-1 0,-5-1 0,6 1-7,-1-3-3,7 4-7,2-2 1,3-3-3,10 0-7,2 2-1,-3-1-6,3-3 0,3 4 0,0 3-3,5 1-2,-6-2-4,1 5 6,-7-5-8,-4 5 0,-6-1-2,-1 3 1,-12-1-3,-5 2-1,-25-1-5,22-3-1,-29 2 1,3-1-3,4 1-1,-4-3-5,1 1 5,-2-1-7,-3 1 6,-3 6-1,-19-2-4,-3 2 1,-2 0-2,-6 3 0,-4-1-2,-9 3 2,-3 1 0,0-4-2,-2 2-10,-1 0-13,-2 2-18,-4-4-26,-2 1-25,1 4-59,-9-8-42,-4 4-47,-13-2-171,-4-1-444,-9 2 197</inkml:trace>
  <inkml:trace contextRef="#ctx0" brushRef="#br0" timeOffset="6154.3764">11505 3671 50,'5'-15'165,"-2"5"-6,0 2-10,3-2-8,-3 0-7,1 6-3,-1-1-13,0 1-8,3-1-10,-4 1-12,2 3-6,-4 1-4,8-2-5,-8 2-2,9-1-1,-4 1-10,-5 0 5,9 0-6,-9 0 3,9 1-7,-5-1 12,-4 0-1,4 0 8,-4 0-1,10 0 8,-10 0 1,0 0-1,0 0 7,0 0 6,0 0-8,6-1-7,-3-2-3,-3 3 0,3-5-17,3-4-2,-5 5-4,4-7-8,0 2 2,-1 1-5,0-1 2,0 1-4,1-1 1,-1 1-1,2-1-3,-2 2-6,0 1 2,-4-1-2,3 2 0,-1 1 2,2-1-4,-2 1-7,1 1-1,-3 0-7,0 3 4,0 0-11,0-5-2,0 5 1,0 0 0,0 0 1,4 16-3,-1-3 1,-2 5 3,1 8-3,1 5 6,-3 2-7,7 12 7,-4 2-7,-3 0 7,4 6-9,-2-1 4,6-1 6,-8 0-4,3-3 3,3 0 0,-3-1-6,1-12 6,0-1-4,0 2 6,-2-2-9,2 0 2,1-4 5,-2-1 0,1 1-2,-3-2 0,2-2-1,-1-7-2,0 1-2,-1-9 1,0 7 1,0-8-4,1-1-3,-2-2-4,1-2 2,-1-5-3,0 9-1,0-9-14,-1 6 1,1-6-24,0 0-9,1 9-13,-1-9-16,0 0-14,4 5-18,-4-5-30,0 0-51,0 0-46,0 0-255,0 0-537,0 0 238</inkml:trace>
  <inkml:trace contextRef="#ctx0" brushRef="#br0" timeOffset="6743.9026">12680 3454 32,'0'-9'145,"-1"3"3,0 0 0,2-2 4,-3 0-6,3 0-5,0-2 1,-2 4-3,3-3-7,-2 4 1,0-3-4,-1 4-7,0-1-2,1 0-8,0 5-7,-1-7-12,-2 6-14,3 1-8,0 0-9,0 0-4,0 0-7,1 15 4,2-4-5,-2 5 0,2 3-4,1 6-3,-1 3 0,4 0-3,1 2 2,-6 5 8,5 14 6,-4 2-9,4-1 5,-2 4 6,-1 0-1,1-2 6,-3 3 11,-1-6-7,2-1-7,-1-10-2,-1 9 0,6-16-3,-3 2-6,-1-3-2,1-2-5,-2-3 0,1-4-6,-2-3-1,4-3 0,-3-3-20,1-3 13,-3 1-7,0-3 1,0-2-8,0 0 11,5 2 4,-5-7-2,2 7 2,-2-7 0,0 5 1,0-5 5,0 0-3,0 0-2,0 0-9,2 5-2,-2-5-4,0 0-4,1 4 6,-1-4 0,0 0-12,0 0-9,0 0-19,0 0-18,0 0-25,0 0-22,6-16-16,-6 16-21,0-9-8,3 4-18,-3 0-12,0 1-11,3-3-12,-2 1-14,1 1-26,-1-2-18,-1 2-159,1-2-435,-2-1 193</inkml:trace>
  <inkml:trace contextRef="#ctx0" brushRef="#br0" timeOffset="9949.9275">10563 3001 78,'0'0'135,"3"-3"-5,-3 3-13,0 0-10,0 0-7,0-4 4,0 4-25,0 0 1,0 0-12,0 0-6,0 0-9,0 0 0,0 0-6,0 0-2,0 0-10,0 0 1,0 0-8,0 0-2,0 0-2,0 0-1,0 0-2,0 0 2,0 0 6,0 0-7,0 0 4,0 0-8,0 0 6,0 0-1,0 0 2,0 0 4,0 0-2,0 0 2,0 0 7,0 0-5,0 0-3,0 0-3,0-5-5,0 5 1,-7-9-5,7 4 3,-3 0-10,0-2 4,0 0-5,1 1 6,-2-2-2,0 4-4,2 0-2,-3-3 6,0 4-5,1-1-4,-3 3 2,2-1 3,5 2 0,-14 2-5,6-1 5,-1 3-3,-2 1-1,2 0-3,-1 3 4,0 0 0,0 0-5,-4 4 6,8-2-1,-1-1-5,3 4-4,-1-1 7,3 0-2,0 5 0,2-7-1,0 7 3,0-6-4,4 1 5,2 1-5,-1-2 7,3-3-3,-2 5 25,0-5-4,12 2 0,-9-1-2,3-3-5,-1 0 4,1 0-8,-2-1 0,4 2-4,-2-2 3,-3 2-3,0 2 4,0-6-5,-1 6 0,-1-3-3,-2 2 2,-1-2-3,-4 4 4,0-1-6,-4 1 4,-1 2-2,-5 1-1,1-3 1,-8 1 1,4-3-6,-3 0 7,2 0-4,-3-2 6,4-2-7,0-2 2,-1-1-3,1-1 4,0-3-3,4-1 1,-2-1-1,2-1 1,0-2-2,2 0 3,2-1-2,-4-2 2,4 3 1,1-1-1,2 5 3,-1-1 2,0 0 3,0 1-2,3 4-3,-5-5 3,3 2-8,2 3 0,0 0 4,0 0-5,0 0 0,0 0 3,0 0-1,0 0 0,7 12 2,-1-10-5,-3 3 5,3 0-1,-2 0-3,1-3 0,0 3 2,0-2-1,-1 1 0,-1-4 4,2 3-1,1-2-3,-6-1-9,8 3-15,-5-2-14,-3-1-23,3 5-28,1-3-9,-4-2-26,5 2-17,-4 1-26,4-1-126,-2 1-316,2-1 140</inkml:trace>
  <inkml:trace contextRef="#ctx0" brushRef="#br0" timeOffset="10369.4534">10731 3014 169,'1'-8'176,"-1"4"-6,0 1-13,2 0-11,-2 3-19,-2-4-5,2 4-16,0 0-9,0 0-10,0 0-7,-8 14-10,4 1-3,-2 2-9,0 9-3,-1-6-4,3 5-3,3-4-7,0 4-5,1 0-1,2-8-3,1 0 5,2 1-6,0 0 2,5-1-3,-2-4 1,0-4-3,1 1 3,2-3 0,1 0-3,2-3 6,-4-2 5,2-1 7,1-2-4,2-1 5,-1-2 0,-4-3 3,0 0-3,3-4 6,-5 0-6,-2-6 0,1 1 1,-4-2 2,1-3-9,-2-3-3,-3-2-6,-1 1 5,-2-2-9,-2 0-1,-2 1 0,0 10-4,0 1-4,-3 0-2,-1 3-2,3 0-7,-2 4 4,1 1-10,-2 5-13,3-2-12,-2 4-16,4 4-19,-1-2-18,-2 4-25,4 0-25,1 6-25,4-3-26,1 5-15,0-3-25,-4 0-110,8 2-355,-4-1 157</inkml:trace>
  <inkml:trace contextRef="#ctx0" brushRef="#br0" timeOffset="13987.7847">11939 2796 48,'0'2'61,"0"-2"-5,0 6 0,3-4-10,-3-2 5,0 4-7,0-4 3,1 3 0,-1-3 1,0 0 5,0 0 3,0 0 9,0 0 4,0 0 6,0 0 1,0 0 9,0 0-5,3 2 2,-3-2-5,0 0-8,0 0-6,0 0-5,0 0-6,1-11-7,-1 5-4,4 4-3,-4-5 0,-4 4-6,4-2 4,0-2-7,-4 3-2,0 0-2,2-2-3,-1 3-3,-6-1 1,6 1-2,3 3-3,-11 0-1,4 3 0,-7 2-3,3 4-1,-5 4 0,2-1-1,0 4 0,1-2 0,1-1-1,1 1-1,2 1-4,4-1 3,1-4-2,-1 2 1,5-2-2,0 1 2,0 0-1,0-4 0,5 0 0,1 2-1,-1-5 2,1 2-5,0-1 5,7 0-5,-4-5 6,4 2-3,1 1 3,-2-2-5,6 0 3,-6-1-2,2 3-1,-1-1-1,-1 0-1,0 1-4,-2 1 5,0 1-2,-2 0 5,-2-1-4,0 5 1,-5-3 3,3 3 0,-4-2 1,-4 2-2,-1 2 6,-4 2-6,1-3 0,-5-1 1,0 3 0,2-7 1,-2 2-4,-6 1 4,7-3 2,1-4-1,-6 0-7,6 1 0,-2-4 2,3 1 3,0 0 0,1 1-6,2-5 5,1 5-1,-1-5 1,0 3 1,3 0-3,4 2-5,-11-6-12,11 6-25,-6-1-27,6 1-34,0 0-21,0 0-21,0 0-121,0 0-286,0 0 127</inkml:trace>
  <inkml:trace contextRef="#ctx0" brushRef="#br0" timeOffset="14707.9181">12155 2908 62,'0'0'118,"0"0"-1,0 0 0,0 0 13,0 0-2,0 0 10,0 0 2,0 0-6,0 0-11,0 0-8,0 0-14,-3-6-3,3 2-9,0 0 2,0-3-10,0 2-1,2-6-11,-1 6-4,2-7-8,0 2-7,3-2-9,0 0 0,6-2-8,-5 4-3,4-2-4,-1 3-3,-2 3-3,4 3 0,0-4-12,-1 6 1,2 1-2,-1 2 0,-2 7-1,0-2 2,-4 4-3,3 8-2,-5 0 0,-4 5 0,2 3 1,-6 0 1,0-8 0,-2 9 10,-1-3-12,2-6-1,-1-1 4,1 0-5,1-4 3,0-3-2,0 1 2,3-7-1,1 4-1,-3-2-3,3-2 4,-1 1-2,1-6-3,1 9 4,3-7-2,4 1 12,2 0 0,7 1-2,4-4-2,-2-2 1,4 1 1,-1 0-3,4-6 2,1 4-5,-8 0 3,-2-1-2,-2-1 2,-5 0 3,2 3-2,-2-1-2,-5-2 5,3 0 4,-4 2 4,2-2 0,-3 2 1,3-1 0,-3 2-3,2-3 4,-5 5-6,4-5 1,-3-1-4,-1 6 3,0-4-5,0 4 0,4-4-2,-4 4 5,0 0-4,2-5-3,-2 5 1,0 0 0,0 0-7,6-7 0,-6 7 0,0 0 0,0 0 0,0 0-3,0 0-2,0 0-1,0 0-5,0 0-4,0 0 0,0 0-3,0 0-2,0 0 0,0 0-5,0 0 3,0 0-9,0 0 2,0 0-3,0 0 1,0 0-7,0 0-7,0 0-2,0 0-6,0 0-9,0 0 1,0 0-9,0 0-4,0 0-10,0 0-5,0 0-10,0 0-17,0 0-10,0 0-18,0 0-99,0 0-264,0 0 117</inkml:trace>
  <inkml:trace contextRef="#ctx0" brushRef="#br0" timeOffset="16404.3572">10655 5162 61,'0'0'94,"0"0"7,0 0-6,0 0 10,0 0-11,0 0 3,0 0-5,0 0 0,0 0-5,0 0-7,0 0-6,0 0-6,0 0-8,0 0-5,0 0-4,0 0 3,0 0-4,0 0 1,0 0-4,0 0-8,0 0 6,0 0-7,0 0 0,0 0-7,0 0-2,0 5-1,0-5-9,0 0 7,0 0-3,0 0-3,0 0-1,0 0-2,0 0 3,0 0-3,0 0-6,0 0 1,0 0-1,0 0 8,0 0-4,0 0 4,0 0-1,0 0 1,0 0-4,0 0 1,0 0-5,0 0 0,0 0 1,0 0-2,0 0 0,0 0 1,0 0-3,0 0 1,0 0 2,0 0-2,0 0 2,0 0-2,0 0-4,0 0 0,0 0 4,0 0-4,0 0 0,0 0 1,0 0-3,0 0 2,0 0-1,0 0-2,0 0-1,0 0 0,0 0 0,0 0 1,0 0-1,0 0-1,0 0 3,0 0-3,0 0-3,0 0 2,0 0 2,0 0-1,0 0 1,0 0-2,0 0 1,0 0 0,0 0-2,0 0 4,0 0 0,0 0 0,0 0-3,0 0 0,0 0 1,0 0 0,0 0 1,0 0-3,0 0 6,0 0-7,0 0-2,0 0 3,0 0-7,0 0-9,0 0-5,0 0-3,0 0-7,0 0-8,0 0-6,0 0-4,0 0-3,0 0-3,0 0 1,0 0 2,0 0 1,0 0-14,7 0-2,-7 0-4,0 0 2,2 3 2,-2-3-4,0 0 0,3 4-8,-3-4 0,0 0 0,2 5 9,0-2-11,-2-3-56,0 0-149,1 3 66</inkml:trace>
  <inkml:trace contextRef="#ctx0" brushRef="#br0" timeOffset="17137.644">11072 5104 160,'-3'-2'161,"3"2"-3,-4-7-13,3 4-8,1 3-15,-2-9-9,4 4-10,-4-2-11,5 0-3,1-3-7,0 2-8,5-2-4,-4 1-5,4-1-11,3-2-3,-1 5 1,-1 0-9,5-1-5,-3 1-3,-4 2-7,2 3-1,2 1 5,-6 4-6,3 0-5,2 4-3,-6 3 0,1 2-2,-2 5-1,-7 3-2,-2 6 4,-2 3-3,-4 0 0,-3-3 0,0 3-5,-3-2 0,2-1 4,1 1-1,-4-6-3,8-4-2,-1-2-1,1-7-1,1 6 4,2-9 5,3 4 8,-1-5 4,3-2 2,-1 5 0,0-5-2,3-2 1,-3 3 0,3-3 2,0 0 9,14 0-1,-14 0 1,17-3 2,-6 1-5,5-3 0,-2 3-7,3-1-2,3 1-2,-2-3 0,4 2-2,-3-1-8,1 1-14,-2-2-27,1 0-36,-5-2-48,2 7-26,-4-7-40,1 4-202,0-2-409,2-2 181</inkml:trace>
  <inkml:trace contextRef="#ctx0" brushRef="#br0" timeOffset="17326.606">11546 5191 203,'0'0'222,"5"-1"-21,-5 1-15,0 0-11,3 12-13,-3-8-10,0 8-7,1 3-15,1 2-8,-4 2-13,2-2-10,0 1-9,0-2-8,-1 3-9,-3-1-24,1-1-26,-2 0-34,2-1-42,-1-4-34,1-3-34,-1 1-53,1-5-123,0 0-320,3-5 141</inkml:trace>
  <inkml:trace contextRef="#ctx0" brushRef="#br0" timeOffset="17701.668">11732 4978 171,'0'-7'192,"3"3"-25,0-1-13,-3 2-20,1 1-15,-1 2-5,0 0 6,0 0 0,-1 11-2,-1-3-4,1 2-9,-2 2-8,2-3-11,0 2-5,0 0-6,-2-5-2,0 4-6,3-4-3,0-3-5,0 4-8,-1-2-1,1-2-5,1 1 1,2-2-3,-3-2 7,0 0 6,5 3 2,-5-3-1,13-3-7,-4 3-6,2-1-3,1-2-5,-1 2-4,0 0-4,1 0-2,-1 3-2,-1-1-6,3 3-1,-4-1 1,-3-1-4,4 5-1,-4-3 2,0 0-2,-3 4-1,3-2 2,-6 2-3,2 1 1,-7 0-3,2 2 2,-4 0-3,-5 2 3,0 1-4,-2-2 0,-2-2-6,-1 2 1,1-2-12,-3-2-6,3-2-17,-1 1-7,5-4-15,-2-1-26,1-2-23,1 0-29,3-4-30,3-4-26,0 4-17,3-5-153,-1-2-388,4-5 172</inkml:trace>
  <inkml:trace contextRef="#ctx0" brushRef="#br0" timeOffset="17865.6168">11726 4967 154,'3'-8'206,"-2"4"-10,0-2-18,0-1-14,3 2-12,3 0-11,-2-3-18,1 0-10,4 1-14,6-2-6,-1-1-13,0 2-4,1-2-12,2 5-14,-4-6-18,0 8-22,-3 0-27,0 0-25,-3 2-28,-1-3-18,0 4-20,-1 0-26,0 3-112,0-2-266,-3 1 118</inkml:trace>
  <inkml:trace contextRef="#ctx0" brushRef="#br0" timeOffset="18120.7314">12097 5185 226,'0'2'227,"-4"7"-16,2-3-14,-1 3-15,3 4-18,-2-1-17,-3 4-9,5 1-16,-4-1-10,4-1-15,-3 2-20,1-3-28,-1 1-39,-1 2-31,1-9-48,-1 3-41,3-3-49,-3-2-108,-2 1-289,6-6 128</inkml:trace>
  <inkml:trace contextRef="#ctx0" brushRef="#br0" timeOffset="18583.0575">12354 5029 92,'8'-9'199,"-3"4"-14,3-5-10,-3 3-7,4-7-6,1 4-7,1-3-11,1-2 3,-3 2 1,-2-1-3,-1 2-4,2-3-14,-4 4-4,-1-2-12,0 0-8,-2 3-1,-2-2-4,-2 0-2,0-2-13,-5-1-8,-1 5-6,1 1-12,-1-1-1,-2 5-7,-1 0-4,0 2-28,-2 3-4,-5 1 1,8 2-4,-3 2 0,3 2-1,-2 5-4,2 1 1,2 1 0,2 2-1,4-3-5,1 0 3,7 4-2,2 0 1,-2-3 0,4 0-4,3 0 5,-1-1-3,3-2 2,-2 1 1,2 0-1,1 2 5,-3-1-2,4-4 3,-2 4 1,-2 1 1,-4-3 2,2-3 0,-2 3-3,-4 0 4,-2-1 1,0 0 1,-4-1 1,-2 3 2,-1-4-5,-5 1 2,0-1-4,-5-1 3,-1 2-4,-3-4 5,2 0-6,4-4 0,-2 1 2,2-5-3,0 1 0,1-5-11,2-3-8,4 0-6,-1-7-13,7 0-11,3 1-19,2-3-20,3 0-29,5 3-24,2-5-19,-1 6-19,-2 2-23,4 2-15,-6 4-163,-1 1-402,1 2 179</inkml:trace>
  <inkml:trace contextRef="#ctx0" brushRef="#br0" timeOffset="19544.0611">10417 5719 132,'-6'1'165,"1"-1"1,0 1-10,5-1-12,-8 0-12,8 0-10,0 0-3,0 0-3,0 0 2,0 0 3,0 0 1,21 3-1,-9-3 6,8 0 0,7-3-6,6 1 3,2-3-4,3-2 1,15-3-7,5-1-10,3-2 0,4 3-4,25-10-3,-4 2-1,-22 6-1,30-9-3,0 0-9,-3 4-2,-24 5-3,30-6-13,-33 8-3,28-8-6,7-2 0,-9-3-10,-27 12 2,27-7-5,-1 1-9,-25 2 2,0 3-3,3-2-12,19-9 2,-27 9-2,-4-1 5,6 1-10,-8 0 1,2 2 2,-5 1-8,-13 0-4,3 1 1,-4 4 5,2-5-1,-3 4 1,-1-4 1,-3 5 5,-1-4-8,-1 4-8,-2-2 0,0 1 0,-5 2 5,3-5-6,-3 5 0,5 0-3,1-2 0,-1 0 3,-7 5 0,7-3-5,-7 2 0,2 2 6,-4-3-6,-4 1 9,2 1-3,-3 0-3,-4 0 0,-2 2 1,-1 0-1,0-3-4,-6 3 7,10-1-9,-10 1 14,5-1-5,-5 1-5,4-2 0,-4 2-10,0 0-9,3-4-6,-3 4-9,0 0-10,0 0-10,0 0-6,-9-8-12,6 6-7,-3-2-2,2 1-5,-4 2-6,0-2-2,-1 2 2,-2-2 2,-2 1 5,1-1 2,-4 0 2,-2 1 12,1-1 5,3-2 3,-5 3 7,1-1 4,7 0 6,-9-2 2,9 1 8,1 3 3,-4 0 5,5-4 10,-5 0 7,5 3 17,1 0 7,1 0 5,1 1 8,0 1 3,6 0 3,-8-2 1,3 0 1,5 2 4,0 0-3,0 0-7,-6-3-2,6 3-4,0 0 5,0 0 6,0 0 6,14 7 0,-9-6 5,6 1-2,-2 5 2,3-3-2,6 0 1,-2 0 8,3 3-6,1-2-5,-2 1-5,-5-4 0,4 3 0,-3-3-5,4 2-3,0 0 2,-6 0-1,1-2-3,-2 3-3,0-4-1,-1 3-1,-4-2 0,-1-2-3,3 4 5,-5 0 3,0 0 9,-2 1 4,-2 6-1,-2-1 2,1 1 1,-2-2-3,-3 8 4,0 0-4,-1-2-10,-2 2-6,2 0 5,-2 7 4,0 0-9,1-7-15,2 2-13,2-4-27,-4-1-26,4-3-26,0 0-21,-1-1-27,1 0-25,-3-2-27,6 0-28,-4-1-25,2-1-40,1-2-169,-4-1-484,2-1 214</inkml:trace>
  <inkml:trace contextRef="#ctx0" brushRef="#br0" timeOffset="24666.6898">14352 6910 42,'9'0'87,"-9"0"7,0 0 3,0 0-1,0 0 2,0 0 1,1-3-7,-1 3 3,0 0 2,0 0-1,0 0 0,0 0-4,0 0 2,0 0-3,0 0-2,0 0 0,0 0 3,0 0-4,0 0 1,3-1-1,-3 1 4,0 0 1,0 0 6,0 0-5,0 0 0,0 0 2,0 0-3,0 0-4,0 0-8,0 0-4,0 0-5,0 0-9,-9-7-7,6 3-1,1-1-2,-1 0-5,-1 0-4,3-1 2,-5 2-9,0-5-1,-1 1-3,1-1-15,-6 2 6,4-1 0,-1-1-4,0 1-2,-7-4-2,7 6-2,-1-4 4,-3 3-3,3 0 2,-2-1-3,1 2 2,-3-3 1,2 2-8,-2-3 1,4 3 8,-5-1-9,2-2 3,-4 0-6,-2 1 4,6-1-2,-10-3 1,4 3 0,0 1 11,0-2-15,-6 0 3,6 1-4,-5-2 0,-2 1 5,8 0-5,-6 0 0,-1-1 8,6 3-10,-6 0 3,5 1-2,1 0-2,-1 2 16,-5-5-11,-1 2-4,0 0 0,5 2 1,-7-2-4,7 3 6,-7-4-3,2 1 4,-1-1-1,3 0 4,-5 1-2,5 2-4,-2-2 4,6 3-4,0-1 0,-5-1 3,5 1 1,-7 0-6,0-3 2,0 4-2,-1-2 4,3 3-3,-4-4 0,0 2-4,0-2 4,1 2 1,-2-2-4,2 4 3,-3-4 1,3 3-1,2-3-1,-6 2 0,4 2 2,2-3-1,-3 1 1,1 2 2,8-2-3,-1 2 1,-1 3 3,3-3-7,-10 0 1,9 0 4,-7 0-4,8 3 0,-3-4 13,3 2-15,-1 2 2,-5-1 3,4-2-6,-3 2 6,-3-1-3,-3 0 2,5-1-1,-8 3 2,5-1 0,-4 0-5,1 1 6,1-3-1,2 3-5,-4 0 1,4-1 3,-1 1-2,1-3-1,1 2-2,0 1 17,-1 1-15,5-1-1,-8 2 2,1 0 0,-2 0 2,-2-2-2,-1 2-2,0 0 2,0 0 5,0-1-3,0 2 0,0 1-3,3-4 2,-4 4-1,1-4-4,-3 2 4,4 0-8,-4 0 9,0 2 3,0 0-5,-15-1 1,17-1 7,-2 0-11,2 0 12,1 2-7,0-1 3,2 0-2,-2 3-2,1 0 0,-6-3 0,5 3 5,-5-2-4,0 1 0,3 1 1,-1 1 7,-1-2-5,5 1-2,-3 0 1,6-3 2,-4 3 1,3-1 2,-2 2-2,2-2 5,2-1-5,-1 3-4,0 1 0,2-2 1,-2 2-3,1 1 4,-1-2-1,0 0 4,-1 3-2,3-1 0,-5-1-4,2 5-1,0-3 14,-7 1-13,4 1-4,-2-2 6,-1 3 2,1 0-7,-3-2 3,-10 5 3,13-3 2,-12 0-5,10-1-5,3-3 4,1 2 0,2-2 2,1 1-1,4 0-1,-1-1 0,0 2 0,0-1 2,0 2 2,-1 1-7,1-3 7,0 4-2,-1-2 3,3 1 0,-1-2 2,2 4-11,-3-3 5,5 1 2,-4 0 2,2-1-3,-1 1 6,8-3 13,-3-1-16,3 1-4,-1-1 7,1 2-5,-8-1 10,7 1-6,2-3-2,-8 5 2,7-5 5,-6 5 0,-1-4-2,-2 2 0,0-1 2,1 1 7,-1-2-13,1 1 7,-3 1-2,1-2-8,1 1 13,-1 0-1,2 0 5,0 1 0,-2-5-1,9 4 4,-7 0 2,11-4 12,-7 1-15,4 0 5,-9 2 3,7-1-8,1 3-1,-7 0 9,6-2-2,2 0-3,-6 1-6,-2 2 13,3 2-14,-3-1-2,-1 1-2,1 0 8,2-2-6,0 3 1,-1-1-4,1-2 1,-3 4 0,1-4-7,4 2 17,4-2-21,-9 1 3,2 2-4,0-1 15,2 2-11,-2 1-4,0-1 2,-2 1-2,2-1-2,-2 3 3,-1 0-6,-1-1 6,2 1 5,1-1-4,-2 3 1,1-2 1,0 0-2,-2 0 2,5 0-3,-4-1-2,4 0 4,-4-1 1,2-1 2,0 0-10,3 1 6,-2-1-8,-1 2 6,0 0 4,-1-2-4,-2-2 1,2 5-1,2-2-1,-1-1-4,-1-2 6,1 2-6,-2 1 5,1-1 1,1 2-5,-2-2 8,2 2-8,-3-1 4,2-1-5,1 3 1,-3-2 5,0 5 2,0-6-2,3 3 4,-1 0-6,-2 0 0,3 3 1,2-1-7,-3-2 3,2-2 2,1 2 1,-2-1 5,3-1-11,1-1 5,-1 2-4,1-1 7,0 0-4,-5 2-1,2 0 2,2-1-1,-2 2 14,0-4-15,2 3 3,-3 0-3,4-1-1,0 1 4,-1 1-2,1-1 0,0-1-4,7-3 2,-5 2 4,-2 1-4,6-4 6,1 1-2,-6 3-1,8-4-2,2 5 1,-3-7-1,2 2 0,-1 2 3,2 2-8,0-3 4,-2 2 3,3 0-4,-1-1-3,0 1 6,1 1-3,-2 2 7,1-4-8,-2 10 1,-1-2 12,-2 2-11,5-2-3,-4 0 1,2 0-3,0-5 4,0 4-2,-2 1-5,3 0-2,0 2 11,-1 0 3,0-1-6,-4 2-4,4 0 3,-3-1 2,3-1 2,0 2-2,1-2 3,1-7-3,-1 6-1,-2 0 6,2 0-1,-4 0 3,2-1-6,0-1 3,-2 1 2,2-1 2,3-5-7,-3 8 1,-3 0-4,-1 0 5,1 3 2,-1-2-2,-1 1-3,4-3 6,-3 2-5,-3 0 12,7 1-7,-3-1 1,0 2-13,-1-4 8,1 1-7,-1-1 8,3 2-10,-1-1 13,4-1-5,-4 0 3,2-1 0,-1 1-5,2 2 4,-1-3-1,-4 4 2,5-3 9,-4 0-12,8-7-1,0 1 1,0 0-6,0 1 8,4-1-1,-3-2 0,1 0 0,0 2 14,3-5-11,0 1-5,-1-2 1,1 5-3,0-3 1,1 2 1,-1 2 3,1-4-3,-2 4 0,2 1 19,-1-2-19,-1 1-4,-1 1 9,-3 6 2,2-5-4,3 2-2,-8 1 4,6 0-3,-1-4 1,0 1 3,3-3-15,-4 2 16,4-5 0,-2 0-6,2-2 3,0 1-3,1-1 1,-1-3 2,1 6-3,2-1 12,-5 0-10,2-1 1,-1 0-5,1 7 6,-1-3 9,-1 2-8,1-4 1,-3 4-8,2 2-9,0 0 16,-2 0 10,0-1-20,4 1 9,-2-2 1,-1 0-8,5 3 1,-3-3 2,2-5 3,0 1-1,0 0 0,3-4-1,-3 8 3,0-2-6,0 2 1,-3 0-1,4-2 7,-3 3-5,2 8 4,-3-6-5,0 5 11,-2-1-3,0 0-2,-1 0 0,1 1 0,0 3 4,1-3-8,-2 1 1,1 1 9,1-2-5,-2-2 1,4 4-9,3-8 1,-2 0 1,2-2-6,1-2 15,0 2 0,1 1-13,-1-1 5,2 1-1,-2-3 1,4 3 0,-2-1 2,-2 2 3,4-1-3,-4 2 4,2-1-11,2 8 11,-7-1-4,5-4 0,-3 5-2,3-2 0,0-1 2,0 2-3,-1 0 11,-1 3-15,1-2 2,-1-2 3,2 4 1,0-3 0,-2 0 3,2 2 4,-2-2-4,0 1 0,1-1-1,1 0-2,-1 1 1,2 2-2,-3-4-4,0 0 0,4-2-1,-2-3-6,-2 5 2,-1 0-1,3 0-5,0-5 5,0 9 4,-1-3 11,-1-2-18,2 5 0,-4-3 4,1 2 0,3 3-1,0-2 10,0-4-15,0 1 10,0 2-12,0-8 2,0 5-2,-1 0-2,1-8 2,0 0 0,0-2-1,0 1 6,0-1-11,0-3 6,0-1 3,0 0-7,-2 1 8,2 0 3,0 1-6,0-1 0,0 5 10,0 2-1,0 0 3,-1-1-4,-2 4-2,0 1-1,1 5 5,1 1 0,-3 1-1,-2 0-2,2 1 6,-4-2-6,3-5 4,1 1 4,-2-4 2,4-2-5,1-3-5,-2 1-9,1 1 2,2 3 2,2-4 8,1 1-4,-6 1-2,3 1 0,3 1 2,-3 3 5,1-4-5,1-2 4,0 2-3,1-3 4,-2 0 2,3 3-3,0-4 0,-3 2 5,1-1-3,1-1 4,-3-3-2,3-1 4,-1 0 29,0 0-8,0 0 1,2 0-3,-4-2 0,4 2 1,-3-4-9,1 5 6,0-5-3,-1 6-5,3-3 0,-4-2-8,2 3 5,-1-3 0,2 1 1,0 0-3,-2 0 1,-1-3 0,2 4 0,-4-5 0,4-1 2,-1 1-7,2-2 1,-6 0 5,3-1-1,0-3-3,0 5 8,0-5-4,0 0-6,3 5 4,-3-5-4,0 0-1,0 0-1,0 0 2,0 0 0,0 0 1,-16-8 2,7 3-1,0-3-9,0 0-1,-4-3 2,0-3 0,-1-1 0,-7-4-5,4 0 0,-3-3-3,-1-2 0,3-1 2,-2-3-3,2-1 5,-3-1-7,0 1 5,3-4 2,-5-6 0,5 11 5,1 4 0,1 1-1,4 6 3,1 2-1,0 1 10,5 2-7,-2 5 6,1-1 3,2 1 2,0 2-8,1 0 3,0 2-10,1-1 8,1 2-1,2 2-8,-5-6 0,5 6-3,0-2 6,0 2-3,0 0 0,0 0 3,7 9-1,0 0 11,2 7 13,5-1-29,-2 9 8,5-2 3,-3 3-14,1-3 10,5 4-1,-1 0-1,-4-1 5,6-2 1,-6 6 2,-2-8-1,-2 4-1,1-10 6,-3 2-3,-2 0 2,1-5 5,-2-2 0,-1 1-6,2-3 0,-2-1 0,-2-1-2,3-2-1,-4 1 2,1-1-3,3-1 3,0-1 9,0-2 7,5-5 9,5-4 2,7-11-8,4-3 2,10-12 3,1-2-2,25-24 1,-20 24 8,20-24-15,-21 24-20,6-1 22,-2-3-1,2 2-8,-1 3-4,-2 2-13,-15 11-6,1 2-12,-5 3-12,-2 2-15,-10 4-16,1 2-33,-7 5-18,0-3-26,-3 3-46,-5-3-54,2-4-61,-8 3-244,-3-8-591,-1-2 262</inkml:trace>
  <inkml:trace contextRef="#ctx0" brushRef="#br0" timeOffset="25517.7024">2540 12094 53,'-4'3'193,"4"-3"-5,0 0-3,0 0-11,-10-6-1,3 0-3,0-2-3,3-1-7,-5-3-11,5-3-8,-6-1-5,5 1-6,-5-2-5,2 3-6,4 3-3,0-2-9,0 0-9,3 3-10,0 3-14,1 3-4,5-2-6,0 2-10,5 4-1,2 5-2,15 7-9,-1 3 21,0 4-5,2 3-3,0-2-7,-3 3-1,1-2-6,-3 3-3,-1-4-3,-5-2-5,-2-3 2,-7-6-5,-1 0-1,1 1 0,-4-5 5,1 0 15,-3 0 21,2-1 14,-2-1 3,-2-3-9,0 0-6,0 0-8,-12-13-13,2-1-3,0-1-4,-3-9-4,-1-2 2,0 2-8,-3-4-7,7-2 3,-3 0-5,7 3 4,2 1-4,1 2-7,2 7-12,5 2 23,-2 3-20,5 2 0,3 3-5,0 3 4,3 1 1,8 2-6,-1 2-3,7 6 11,-1 1-6,-1 3 2,0 1-3,-2 1 0,-2-1 5,-3 4-6,0-3 14,-4-1-27,0 0-6,-3 1 3,1-6-12,-5 1 0,0 1-18,1-1-12,-3-4-20,0 1-16,-2 0-15,0-1-15,0-1-18,-1-1-32,-2-2-36,0 0-42,0 0-45,0-13-186,-2 4-522,-4-3 230</inkml:trace>
  <inkml:trace contextRef="#ctx0" brushRef="#br0" timeOffset="26260.3151">2862 11712 56,'0'0'179,"-5"7"-14,5-1-9,0-2-13,0 1-8,1-2 1,3 0-6,-2 3-15,0-4-4,1 1-8,4 0-1,-7-3 0,10-3-2,-6 0-1,2 1 0,1-8-10,-2 0 2,5-4-12,-6-2-3,0-4 1,-3 3-3,0-1-1,-2 0-3,1 0-2,-5 2-5,1 4-1,-1 2-2,0-2 1,-3 4 1,3 0-5,-4 0-1,1 6-5,1 2-5,-2 1-11,0 4-1,0 7-9,1 4 2,-1 10-1,3 0-6,2 2-1,4 4-4,3-4 0,3-1-2,4-2 1,3 0-8,0-3 1,1-7-3,5 4-1,-5-9 1,4-1-4,-1-4 2,4-2-1,0-3 2,-6-3 1,2-6 1,-3 1-2,4-6 3,-7-1-3,3-7 0,-4-2 5,-6-2-2,3 3 5,-1-3-8,-9 1 4,0-4 2,-1-1 0,-4 3 3,-1 0 0,-2-2 1,-1 0 3,1 6 5,-5 0 5,7 8 15,2 5 9,-1-1 7,2 4-5,2 1-11,-1 1-2,1 5-3,4 0-9,-2 10-4,8 1 1,-1 13-8,5 2 3,4 3 1,-1 0 7,3-2-20,0 2 4,3-6-5,0 0 4,-2-1-2,-7-8-2,4 1 1,-5-6-3,4-1-1,-6-2-1,0-3 7,-1 0 0,2-3-3,-4-6 6,1-6-4,0-6 3,-3-1-2,0-12-4,0 2 0,-4 0 6,2 0 1,0 11 1,0 1-5,-2 2-4,0 3-1,2 7-3,0-3-6,2 4 5,-4-1-2,6 2 1,-4 3-2,9-1 3,-9 1-2,16 4 9,-7-1-6,3-1-3,-2 0 3,0 1-1,-1-2-1,-1 2 3,0-3 1,-1 0 11,2-4 12,0-1 11,-1-3 1,-2-5 6,4-7-9,1-3 15,-6-2-3,0 0 12,-5 7-16,0-8 9,-1-3 6,-6 3-5,0 0 0,-9-1-4,1-1-5,-4 0-3,-12-10-2,7 14-5,-3 3 1,-1 2-6,1 1-4,-1 5 0,1-2 0,-2 7-3,-1 2-15,10 6-1,0 3-11,-1 4-16,-2 0-16,7 5-23,0 0-26,2 3-43,3-1-23,4 2-29,6 1-29,1 1-32,2-1-30,11 1-24,0 2-41,5 1-189,-5-7-572,3-1 254</inkml:trace>
  <inkml:trace contextRef="#ctx0" brushRef="#br0" timeOffset="28039.9802">8769 14347 6,'3'-2'108,"-3"2"7,0 0-3,5-3 10,-5 3 3,0 0-6,0 0 9,0 0-13,0 0 3,0 0-5,6-2-6,-6 2-2,0 0 3,0 0-3,0 0-5,0 0-5,0 0-4,0 0-2,0 0-9,-6-6-4,6 6-5,-10-4-5,10 4-6,-12 0-1,7 0-4,5 0-1,-17 0-3,6 0-5,-1 3-3,-2-2-2,0 0-4,-4 2-3,-3 0-9,1 1 4,0 2-5,-6-1 1,-3 3-6,1 1 2,-4 2 0,4 0 1,-1-1 3,-3 2 0,0 1 7,1 4-1,-2-2 3,5 2 1,0 1 8,5 3-5,-3 2 4,2-2 1,1 3-2,4-3 1,2 2-3,2 4 0,4-4 0,2 4-3,4 2-4,3-4-1,4 5 0,3 0-28,2 0-1,3 0 4,4 0-7,3 0 1,1 4 3,0-4-4,14 11-1,-4-1 3,-5-17-1,2 5 0,4-4-1,10 9 1,-11-11-3,10 9-1,-8-12 4,3 1-5,0-1 1,-1 1 1,4-11 0,-3 5-2,0-5-2,-1-3 3,-1 1-8,-2-1 0,-2-6 5,-4 2-4,-2-5 2,2-1-3,3-5 0,-5 4-2,3-7 0,0-2 1,-4 5-2,2-9 0,2 2 2,-5-2-2,0 0 6,-2-1-11,-2-2-1,-4 4 1,3 2 4,-3-3 1,4-1-1,-5 1 3,-2 2 2,1 2 2,-3 2-2,-1 3 3,-1 0-1,1-2 4,-1-1-3,0 3 1,-1-1 1,-1 0 3,-1-3 0,3-3 3,-8-1-1,3 0 2,-3 0-3,-1-8 0,-4 1-3,-1-3-1,0-1-4,0 4 2,-5-7-3,0 5 1,0-3-2,0-1-1,-2 0 3,3 1-2,-3 8 6,2-1 1,2 5-1,0 4 3,-1-1 1,3 4 5,-6 2-4,7 0 4,-2 3-3,-6-2 1,8 3 1,-2 0 0,-1-1-2,0 3 4,1 0-4,0 1-5,-2-3-5,0 4-3,0-3-7,2 3-18,-6 0-21,5 0-27,2 0-24,-3-1-33,2 1-26,0 0-29,1 1-177,0-1-406,-3 0 181</inkml:trace>
  <inkml:trace contextRef="#ctx0" brushRef="#br0" timeOffset="29464.5097">16798 9218 100,'-2'-9'105,"4"4"2,-1-3-3,0-2-3,-2-2-6,2 2 8,-2-1-3,1-2 12,1-2-2,-1 0-3,0-2-5,-4 1-5,3-1-10,-1-2 2,-1 2-9,-2 0-1,1 0-6,-4 2-11,3 1 7,-5 0-3,0 2-3,-2-1-9,-3 2 1,-2 3-5,-2-1-2,-2 6-2,-8-2-8,-1 0-1,-1 4-6,-2 0-2,2 3 1,-1 3-4,-2-3-1,2 0-3,1-1 3,1 2-4,-1 4-1,1 0-1,5-1 3,-2 3 1,1 0 2,-4 3-2,2 4 4,5 0-1,1 5 4,0 3-3,4-2 4,1 6 2,1 3 1,-4 0-5,4 2-7,-1-1 1,7 1-4,-1 0 1,2 0-3,3-3-1,1 4 2,0-1-4,2-1 2,3 0 0,0 1 0,6-1-2,-3-1 0,3-3 3,3 1 3,0-3 0,6 2 0,-2 0-4,8-6-5,0 2 5,0-6-1,4-3-3,2 2 1,1-3 2,3-2 4,2-6-10,-1 1 1,2-2-1,2-3-6,0-2 3,0 0 1,2-2-7,0 1 4,-2-1 0,3-1-1,-2-3-2,-3-2 3,0 1-3,-2-1 3,-2-1-1,1-1-2,-4-2 6,-3-1-7,-4 2 0,3-4 5,1-2 0,-7 3 8,1-5-2,0 1 3,-3 2 2,2-4 0,-2-2-1,-2-2 5,-1 0-2,-3-3 13,1-1-12,-4-2-1,0-3-2,-2 2 3,2-3 14,-4 1-12,-2-1-1,0 0 1,-1 0-1,0 2-6,-1-3-3,-2 3 2,-3 5 0,-2-1 1,-3 4-2,2-3 2,-3 6-1,-6-2 2,3 4-8,-5 2 2,0 1-10,4 6-7,-7-5-12,3 8-4,2-2-17,-3 6-18,-5-2-26,7 0-21,-1 3-30,2 0-28,3 2-28,2 4-32,3 1-51,-3-3-153,5 1-463,0 0 206</inkml:trace>
  <inkml:trace contextRef="#ctx0" brushRef="#br1" timeOffset="44248.3961">9560 11211 169,'-3'-4'196,"2"-1"-4,-2 3-9,1-4-2,1 3-10,-2-2-9,-1 1-3,4 1-7,-1-1-2,1 4-1,-2-4-9,2 4-10,-2-6-3,2 6-12,0 0-8,0 0-8,0 0-7,0 0-4,0 0-9,0 0 0,0 0-6,0 0 1,5 11 4,-2-5-6,1 4 1,-1 0-4,1 2 2,1 3-5,-1-1 0,-2-2-4,2 1 4,-2-2-9,1 0-3,-2-3-5,3 0-11,1-1 5,0-1-5,3-3-4,0-1-5,10-4-9,7-12 6,6-4-16,15-15-28,23-17-31,0-6-28,4-7-54,4-1-57,3 0-56,-4 5-84,-6 0-182,2 3-551,-23 19 245</inkml:trace>
  <inkml:trace contextRef="#ctx0" brushRef="#br1" timeOffset="45013.6648">9934 9542 106,'0'-5'161,"0"-1"-3,2 1-10,0 0 2,-2 1-11,0 4-4,1-7-16,-1 7-7,0-4-11,0 4-11,0-3-3,0 3-14,0 0-3,0 0-5,0 0 0,0 0 3,0 0-1,0 0 3,0 0 2,10 7 0,-8-2 1,0 1 1,4 1-2,-5-3-3,2 4 1,0-1-8,-1 1-4,-1-2-3,2-1-3,-1 3 2,-1-1-3,2-2-2,-2-1-6,2 1 0,-2-1-1,0 1 3,-1-5-5,6 3 6,-6-3 4,0 4 2,0-4 8,7 0-5,-7 0-2,7-8-3,-2-1-5,9-3-3,1-9-2,7-3-7,11-15-7,3-2-16,25-23-11,3-3-23,2 2-29,3 0-34,-3 4-29,-18 20-32,-1 1-34,-4 0-31,-4 4-35,-13 11-181,-7 4-464,-8 4 206</inkml:trace>
  <inkml:trace contextRef="#ctx0" brushRef="#br1" timeOffset="45885.687">8011 11744 163,'-5'-1'166,"5"1"-6,-5-3-7,5 3-7,-4-1 4,4 1-10,0 0-1,-7-3-3,7 3-6,0 0-6,-2-2-2,2 2-4,0 0-5,0 0-4,0 0-4,0 0-7,0 0-5,0 0-3,0 0-3,0 0-10,0 0-5,0 0-4,0 0-3,0 0 0,0 0 0,0 0-4,0 0-2,0 0-1,0 0-3,0 0-2,0 0 4,-2 10-1,6-6 0,-4 3-2,0-1-2,2 2 2,-2-2-9,3 4 2,1-1-3,-2 4-5,1-1-5,-1 3 5,0-3-3,4 4-2,-2-1 3,-2 1-3,0-4 0,0-1 8,1 1-11,-1 0-2,0-4 10,-1 1-5,-1-4-2,4 3-3,-4-3-5,2-1 8,0-2-10,-1 1-1,-1-3 16,13-5-12,-3-8-5,10-10-9,17-17-25,2-9-11,16-20-22,6-6-31,0 6-29,4 4-28,1 6-28,-20 18-39,4 4-41,2 3-25,-2 5-255,-1 3-568,-4 4 252</inkml:trace>
  <inkml:trace contextRef="#ctx0" brushRef="#br1" timeOffset="47137.9246">8955 8768 145,'0'0'182,"0"0"-3,0 0-6,0 0-12,0 0-11,7-9-6,-6 3-6,1 1-8,-1-2-4,1 0-3,0-3-10,-1-4-8,-1 1-3,1-2-8,-2 1 0,0-3-3,-2 3-7,1 0-5,-1 2-5,-4-3-7,1 3-2,0 2-6,-2-6-3,2 11-8,-2-5-6,2 4-3,1 5-6,-2 2-4,-3 5-5,-1 6-2,-7 9-2,8 4 0,-3 6-2,3 2-6,2-1 4,7 2-4,-2-1-4,6-6 2,0 0-3,3-8-1,4-2-3,-1 1 4,0-4-4,-1-6 6,5-1 0,-2-2-8,1-5-1,-1-3-7,-1-4 0,5-3-2,-3-5-1,-1-1 4,2-7 3,-4 0-4,-3 4 4,-1-7 0,-2-2 0,-2 2 4,-1-1-2,0 8-3,0 0 7,-1 1 4,1 6 1,0 0 1,0 6-1,0 0 0,-2 4-7,2 2 2,0 0-2,0 0-2,7 14 3,-5 1 3,4 2 4,2 0-4,-2 2-6,3 0 5,2 1-3,0-4-4,1 1 3,3-4 0,0-1 5,2-3-1,-4-4-4,4-2 5,1-3-2,0-3 0,1-2 0,5-4-3,-2-8 0,1 1 3,-6-2 2,4-4-3,-6 1-1,-2-2 1,-2-1 4,-1-2-5,-5-1-1,0-5 0,-4-2 2,-1-1 4,-4 1-2,-2-15-3,3 16 1,-5 0-1,5 3 6,-1 5 4,0 6 5,-1 3 6,2 6-7,3 4-1,-1 1-5,0 3-1,1 2-3,1 14 1,0 3 4,5 9-2,-2 3-4,5 6 4,1 1-1,0-3 1,3 12 0,-2-14-1,3-2-4,4-4 1,-1-1 3,1-5 0,1-7-2,-3 0 2,2-7-3,-1 1-3,-1-7-1,5-4-1,-7-1 4,4-2-2,-3-6-3,-1-1 1,2-7-1,-7-3-1,1-1 4,-6-1 1,-1-3-5,-3 1 6,-2-3-6,-2 0 6,0 1-3,-3-1-1,-2 1 4,0 4 3,0 2 4,1 8 8,4 6-1,-1 1 1,4 5-5,-2 1-4,-1 4 1,4 0-1,-7 16-8,6-1 7,1 11-4,0 1 9,4 2-9,0 3-2,4-3-8,2 2-9,2-5-13,1 3-13,2-6-16,2 1-16,0-3-15,-2-6-27,-2-1-29,2-2-15,-4-4-31,3 2-24,-5-3-190,-1 0-437,-4 3 194</inkml:trace>
  <inkml:trace contextRef="#ctx0" brushRef="#br1" timeOffset="47545.4451">9136 9048 39,'-10'5'177,"5"-5"0,-4 1-5,1 1-4,2 1-1,-1-3-5,1 1-5,1 0-2,-2 1-8,7-2-10,-7 2-8,3 1-11,4-3-13,-6 3-6,6-3-7,0 0-1,0 0 7,0 0-1,24-3-5,-6-4 2,10-1-8,8-6-4,17-3-4,3-3-10,6-4-4,21-7-5,-23 6-7,29-11-5,-9 0-5,-24 10-4,2-1-2,4 0-3,-4 4-6,-4-2 0,-8 1-1,-11 11-4,-4-1-2,-5 2 1,-5 2-5,-5 2 1,0 2 1,-7 1-2,-3 1-6,2 0 15,-3 0-13,1 1-4,-5 1 0,-1 2-2,6-4-10,-2 3-8,-4 1-20,4-2-18,-4 2-18,0 0-33,0 0-26,0 0-23,0 0-19,0 0-19,0 0-18,0 0-19,-8 9-160,1-6-415,5 1 184</inkml:trace>
  <inkml:trace contextRef="#ctx0" brushRef="#br1" timeOffset="50980.8975">17578 5859 51,'0'-5'92,"-2"1"2,2 4-2,-2-9-11,2 5 4,-2 0-10,2-1 5,0 0 2,0 1-3,-3-1 4,2 2 9,1 3-7,0-5-10,0 5-5,0-4-8,0 4-3,-4-3-14,4 3-2,0 0 1,0 0-4,-1 14-4,1-6 1,0 7-6,-4 1 0,0 2 5,4 0-13,-3 2 3,0 4-5,3-5-2,-1 0 3,1-2-3,1 0 1,-1 0-3,3-5 0,0-4 3,0 1 16,-2-4-5,4-1 6,3 0 2,4-7-6,14-4-1,6-8 1,15-9-8,9-7 1,32-15-8,-3 0-20,2-8-22,4-1-24,-2-1-37,-7 1-31,-3-2-30,-6 2-150,-23 17-320,17-16 142</inkml:trace>
  <inkml:trace contextRef="#ctx0" brushRef="#br1" timeOffset="52868.5425">15456 12951 43,'0'0'104,"-6"-4"10,4 1-1,2 3-14,0 0-2,-2-3-5,2 3 6,0 0-3,0 0-1,0 0 0,-4-2 4,4 2-3,0 0 0,0 0 2,0 0 6,-1-5-6,1 5 1,0 0-3,0 0-1,0 0-3,0 0-2,0 0-6,-4-1-8,4 1-4,0 0-1,-3-6-6,3 6 0,-4-2-3,2-1-6,2 3-5,-3-5 0,3 5-9,-5-4 1,5 2-3,0 2 4,-5-7-2,0 4-1,5 3-3,0-3-3,0 3-4,0 0-3,0 0-4,-3-2-2,3 2-2,0 0-1,0 0-2,0 0-1,0 17-1,0-10-3,3 6 1,-3-3 1,0 3-4,0-1 3,4 5-2,-3-2 1,1 0-3,-2-1 0,3-7-3,-3 1 0,0-3 2,5-1 1,-3 3-1,0-2 4,-1-3-2,3 2 0,0-3 2,0 2 0,1-2 10,3-5 0,-2-2-4,6-7-4,8-6 5,3-4-12,9-13 5,6-7-24,2-2-25,18-19-38,-16 18-31,15-20-47,-15 20-41,18-15-30,-16 22-42,0 4-142,1 4-441,-8 3 196</inkml:trace>
  <inkml:trace contextRef="#ctx0" brushRef="#br1" timeOffset="56437.7392">4647 8219 103,'-9'-8'130,"8"0"-3,-3 0-1,-1 0-12,5 3 4,-4-2-5,4 2-7,-5 0 8,5 3-13,-2-3-11,2 5-10,0-5-9,0 5-7,0 0-12,0 0-1,0 0-1,16 10 0,-7-5-1,0 5 8,1 2-8,3 0 2,1 2 0,-5-5-1,5 3 5,-3 2 1,0-8-7,-1 1 0,-1-2 4,2 0 10,3-7 5,3-5-6,11-8-2,13-16-6,4-11-5,27-24-3,-2-8-18,5-3-13,7-1-26,-3-5-25,1 2-43,-1 3-21,1-1-35,-3 8-22,3 3-29,-11 7-143,1 11-355,-21 16 157</inkml:trace>
  <inkml:trace contextRef="#ctx0" brushRef="#br1" timeOffset="58081.908">18538 8008 113,'-6'-17'145,"1"4"-4,-1 3-8,0 2-12,1 0-17,0 5-6,-3 4-10,-2 6-4,0 8-1,-6 7-3,-1 7-3,2 4-8,-2 11 7,4-11-14,5-1-5,1 2-3,4-1-9,3-4-3,3-1-15,0-4 8,2-8-3,4 0 0,-4-7-2,5-5-3,-1 1-4,4-7-3,0-3-5,4-5-5,2-8-5,0-3-5,2-3-2,-7-2 3,-2 1 2,-3-4-4,0 3-1,-5-4 3,-2 0 0,1-3 9,0 1-1,-5 0 11,1 3 15,-1 12 11,1 0 12,-1 6-4,0 1-9,0 6-4,2 1-5,0 3-6,0 0-3,-2 18 2,4-2-8,-2 7-6,2-2 5,3 7-3,0-5-4,5 4 1,0-5 1,0 4-5,-1-10 2,4 0-1,-1-3-1,3-1-3,0 0 1,-2-3-3,1-4-1,-1-3 9,0-2-1,0-2-5,2-3 1,-2-3 2,2-4-8,-4 0 6,2-4-3,1-8 0,-1 0-1,-4-5 1,-4 4-1,4-9-3,-8-2 3,2 2-2,-3-16-1,5 0 2,-10 17 7,5 4 10,-3 1 12,3 10 11,-1-2 4,-1 11-9,0 0-1,2 4-6,-2 2-3,2 3-5,-8 10-2,6 2-1,0 8-4,0 3 0,2 5 0,2 0-1,4 4-3,4-3 1,-1 2 0,7-2-3,1-4 2,3 1 0,2-4 1,2-5-8,3-1 1,0-3 1,2-7 1,-8-2 1,-1-3 2,-1-1 1,3-5-6,-4-4-3,6-3 4,-12-2-3,2-1 1,-4-8-2,1-2 3,-5-4 0,-3-1-2,0-1-3,-3-3-2,0 0 6,-4-2 2,-2-13 5,3 19-7,-4 0 9,0 1 6,-1 5 2,5 7 3,-6 3 6,8 4-6,-2 5-6,0 0 5,0 5-11,3 0-3,-7 14 4,4 3-3,1 10-2,1 2 2,1 4-3,3 0-1,3-1 2,1 2-2,5-1-3,1-2-4,-1-4-6,6-2-5,1-2-5,-1-6-4,-2-3-7,-1-4-13,0 0-10,3-5-22,-4-3-19,-2-3-11,-1 0-19,0-4-13,-4 0-4,0-2-7,1-1-21,-4 0 17,-2 0-9,-2 3-8,0 0 0,-4 1-131,1 3-321,3 1 142</inkml:trace>
  <inkml:trace contextRef="#ctx0" brushRef="#br1" timeOffset="58451.171">18553 8567 61,'-2'1'165,"2"-1"-3,-9 3 2,8 0 3,1-3-5,0 0-3,0 0-2,0 2-1,0-2 0,0 0-6,0 0-3,24-5 6,-6-2-21,10-3-7,6-2-4,14-7-9,5-3-2,4-4-14,4 2-3,-1 0-7,27-5-6,-26 9-10,-5-1-7,1-1-3,0 0-4,-2 2-5,-1 1-8,-9 2-2,-10 5-7,1 0-1,-3-1-5,-8 4-3,-6 2 1,-3 2-4,-5 1-8,-1 1 0,-1 0 0,-4 0-5,-1 2-4,-4 1-12,6-3-11,-3 2-10,-3 1-21,0 0-23,7-2-19,-7 2-16,0 0-22,0 0-11,0 0-13,-19 11-24,10-7-18,-2 1-15,-5 4-148,-3-1-387,1 1 170</inkml:trace>
  <inkml:trace contextRef="#ctx0" brushRef="#br1" timeOffset="58921.5036">18581 8753 8,'-8'5'177,"1"-2"-11,3 1-13,2-1-1,2-3 4,1 2 0,-1-2 5,10 2-5,0-4-7,9 0-4,9-3-4,4-5-2,5-1-7,0 0-5,18-8-1,-2 2-6,2-7-9,3 2-8,2 1-6,0-4 7,27-4-17,-36 9-8,1-6-3,-1 2-11,-1 5-2,0 2-4,0-2-4,-14 6-10,-2 1-2,16-5-5,-16 8-4,-3-2-5,0 0-1,-6 4-4,-5-1 2,-3 1-7,-4 4 5,0-1-7,-4-1-5,-3 2 10,3 0-12,-5 2-3,1-2 6,0 2 4,-1-1-9,-4 2-3,7-2 0,-7 2 0,5-3-2,-5 3-3,0 0-4,6-2-9,-6 2-1,0 0-2,0 0 0,0 0-7,0 0-5,0 0-3,0 0-7,0 0-2,4-2-9,-4 2-3,0 0-7,0 0 1,0 0-4,0 0-4,0 0 2,0 0-1,0 0 4,0 0-5,0 0 4,1-2 0,-1 2-3,0 0 0,0 0-11,0 0-2,0 0-2,0 0-7,0 0-6,-4-7-5,4 7-8,-3-4-10,3 4-14,0 0-10,0 0-129,-8 0-292,8 0 129</inkml:trace>
  <inkml:trace contextRef="#ctx0" brushRef="#br1" timeOffset="61197.1212">16849 12870 19,'0'0'85,"0"0"2,0 0-1,0 0 13,0 0-9,0 0 8,0 0-6,0 0-2,0 0-4,1-6 2,-1 1-3,0 5-3,0 0 1,0-7 2,0 3-7,0 4 1,-1-4-9,1 4 1,0-6 3,-3 2-14,3 4 3,0 0-1,0-6-8,0 6-5,0 0-4,0 0-9,0 0-4,0 0-3,0 0 0,0 0-1,0 0 3,8 15-3,-6-10-2,-2 6-2,4-3 0,-1 4-2,0-4 4,0 1 7,-3 3-1,4-4 0,-4 1-3,2-1 1,-1-2 1,1 1 1,3-2-4,-3-1-1,-2 1 0,0 0 2,3-2 3,-3 2 2,0-5 0,0 5 3,0-5 1,4 4 8,-4-4-1,0 0 1,0 0-2,0 0-1,18-9-4,-8 1-4,6-6-3,13-4-2,12-12-4,6-2-9,23-18-9,6 1-20,3-2-11,-2-2-40,-1 5-27,-25 12-39,-4 2-40,-2 3-32,-5 5-43,-14 8-136,-10 6-412,-2 2 182</inkml:trace>
  <inkml:trace contextRef="#ctx0" brushRef="#br1" timeOffset="65231.8612">14054 14857 53,'-2'-5'102,"1"1"7,-3 1-16,4 3-22,-4-4 0,4 4-20,-2-4 3,2 4 3,0 0-3,0 0-6,0 0-3,0 0 6,0 0 2,0 0-2,0 11 5,0-11-8,0 7-3,0-3 11,0-4 4,0 0-7,0 6 9,0-6 4,2 4-1,-2-4 5,0 0-1,-2 4 4,2-4-7,0 0 4,0 0-6,2 4-5,-2-4 1,0 0 3,2 6-3,0-2 4,2 6 0,-3 0-6,1-1 0,-1 4-2,5 0-4,-6 4-3,0 0-2,1 0-2,1 1-4,-1-7 7,4 4-8,-5-4-8,0-2 5,0-3-6,0 0 7,2-2-1,-2 1 11,1-3 4,-1-2-3,0 0-9,12-6 5,-4-2-6,4-8-5,5-7-2,2-6-13,0 1-14,7-17-16,-3 3-16,3-4-19,0 2-22,2-7-30,1 7-13,-3 1-13,-5 13-20,0 2-7,3 1-25,-5 7-12,5 3-16,-2 2-120,-3 5-350,1 2 155</inkml:trace>
  <inkml:trace contextRef="#ctx0" brushRef="#br1" timeOffset="66488.1588">16027 16595 37,'0'-4'177,"0"4"0,0-7-6,0 2-5,0 0-8,0 1-4,3 0-3,-3 4-2,-3-9-3,3 9-9,3-3-6,-3 3-8,0-5-6,0 5-6,0 0 2,3-3-5,-3 3-1,0 0-6,0 0-3,0 0-2,0 0 0,0 0 5,0 0-12,0 0-7,0 0-11,0 0 8,0 0 13,0 0-9,0 0 22,-8 11-21,6-2 3,4-3-13,0 5 7,-4-1-8,0 3 5,2 0-10,2-1 4,-4 1-14,2-2-9,0 1-3,-1-1-4,-1 1-2,2-3-3,-2-2-6,4 0-4,1-1 5,-3-1-11,0 0 1,2 2 6,3-5-6,-2-2-3,9-2 1,3-3 0,12-5-1,5-7-2,17-13-22,27-20-29,-3-2-26,12 0-35,1-3-33,-1-4-31,-3 6-19,3-2-23,-8 8-15,-19 16-40,-1-2-35,-5 3-221,-8 4-555,-9 7 246</inkml:trace>
  <inkml:trace contextRef="#ctx0" brushRef="#br1" timeOffset="69477.0653">18359 17631 28,'0'0'42,"0"0"-1,0 0-6,0 0 2,0 0-6,0 0 11,0 0-1,-13 5-12,13-5 15,-6 0-9,6 0 13,0 0-2,0 0 13,0 0-3,-11 0 8,11 0-10,0 0 1,0 0 4,0 0 4,0 0-4,-11 0-2,11 0 5,0 0-2,0 0-9,0 0 2,0 0-6,0 0 12,0 0-9,-6 0 5,6 0-2,0 0 0,0 0 6,0 0-4,0 0 5,0 0-3,0 5-5,0-5 0,0 0-1,0 0 2,0 0-5,0 0-1,0 0 6,0 0-7,0 0 5,0 0-3,0 0 0,0 0-2,0 0 3,0 0 28,0 0 0,0 0 3,0 4 2,0-4 0,4 8 7,-6-1-12,2 2-7,2 4 8,-4-1 1,0 5-9,2 1-2,0-1-10,0 3-1,0-3-8,0-3-7,2 1 6,-2-4-7,2 0 0,0 1-19,1-5 9,0-2 11,0-1-11,4 0-5,4-1 5,5-7-9,14-3-9,7-5-14,12-7-20,3-7-22,2 0-31,3 0-26,20-15-37,-26 7-37,-2 8-21,4-3-59,-4 6-30,-7-3-157,-11 8-477,-3 1 211</inkml:trace>
  <inkml:trace contextRef="#ctx0" brushRef="#br1" timeOffset="71776.7074">20332 15018 108,'0'-16'162,"-4"-1"1,2 7-6,-2-7-6,1 6-6,-3 7-12,-1 1-12,-1 1-8,-4 2-6,0 7-17,-5 5-1,-1 1-2,-4 10 0,4-3-7,-5 7-4,7-1-4,0-1-9,4 1-2,1 0-12,6-7-1,1-1-3,1-1-6,5-1-4,-1-4 0,5-1-6,-1-4-4,5 0-1,-1-4-9,1-2-12,5-5-11,0-4 3,2-1-4,-1-4 1,0 0 5,-3-8-12,4-3 9,-7 3-2,3-7 5,-7 3 7,0 0-3,-3 6 11,1-5 10,-3 8 10,-1 0 8,2 7 2,-2 4-6,0-2-2,0 7-5,0 0 2,0 0-1,-7 15 4,4 0 0,1 2 0,-2 9-1,3-8-1,1 7-3,0-5-5,1-1 4,7 4-7,-2-6 1,3 1 1,0-4 0,4 0-1,1-3 3,3-4-2,4-3 1,-2-2-3,3-1-3,6-9-4,2-1 2,-2-5-3,0-1 2,-1-7-4,-2 2 2,-2-3 1,-6-2 1,-1-3 0,-3-4-1,1 0 3,-2-16-4,-1 0-1,-2 2-1,-4-1 2,-1 11 4,-3 5 9,1 5 4,-4 1-3,1 6 3,0 9-6,-2 3-3,1 7-2,2 0 1,-12 14-4,5 3 0,-5 10 0,2 7-3,0 12-2,2 0-1,3 0-3,5-12 3,5 2 1,1-2-7,3-1 8,4-3-6,1-2-1,1-2-1,3-6 7,2-2-8,-1-7-6,-3-3 8,3-3-7,-1-5 6,2 0-1,1-9 2,-3 1-6,4-7 1,-3-3 0,-2-4 6,-2 1-5,-2-4 3,-3-3-2,1-4-1,-2-3 4,-3 3 0,-1-2 1,-2-15-1,-1 17-4,0 0 2,-4 6 7,0 9 4,2 6 16,-5 0-23,3 5 3,-3 2-4,5 4 5,-12 12-5,3 5 7,-3 10 1,1 6-6,0 2 2,6 1-2,0 11 5,5-12-8,3 3 2,1-6-4,4 2 1,2-5-6,0-3-1,4-2-3,2-2-3,-4-9-9,3-1-6,1-2-8,-6-3-13,2-3-2,2-3-10,-4 1-10,-1 1-5,4-6-12,-3 1-14,-3 0-13,0-1-21,-1 0-9,-1-1-30,0 4-4,-2-4-13,-3 4-10,2-4-6,-2 4-138,0 0-370,0 0 164</inkml:trace>
  <inkml:trace contextRef="#ctx0" brushRef="#br1" timeOffset="72143.6508">20166 15548 64,'-4'2'202,"4"-2"-8,-9 3 4,9-3-3,0 0 7,0 0-9,18 5-3,1-4-7,8-3-8,6-2-10,20 1-12,-1-4-4,3-3-5,9 0-17,-1-3-9,26-4-6,-25 5-8,25-5 1,-26 4-17,4 5-6,-4-9-13,0 4-7,-3 0-7,-2-1-3,-5 2-4,-2 3-3,-14-2-5,2 4-8,-2 1-5,-4-4 6,-5 4-4,-1-3-4,-11 6-5,-3 1 5,0-1-3,-4-1-10,-1 1-1,-3 2-11,1-3-6,-2 2-10,-4 2-11,3-3-20,-3 3-9,-3-5-20,3 5-24,0 0-15,-18-2-23,5 4-13,-4 0-32,1 3-19,-11-1-27,6 0-172,-11 3-435,-3-1 193</inkml:trace>
  <inkml:trace contextRef="#ctx0" brushRef="#br1" timeOffset="72630.0776">20167 15715 175,'0'0'203,"0"0"-3,0 0 3,0 0-10,0 0-5,0 0-2,0 0 0,17 0-1,-3 0-12,5 0-6,6-3-13,7 0-2,4 1-10,2-1 0,16-3-12,-2-1-9,4 2-5,1-4-4,7-2-15,26-3 1,-1 0-12,-29 4-7,4-4-11,24-4-9,-24 5-3,0 0-2,-1 0-5,-3-1-5,0 3-4,-7-2 0,-3 1-2,-13 3 1,-2 2 1,-6-3 2,2 4-1,-6-3 8,-5 6-3,1-1 1,-4-2 4,0-2 1,-3 4 1,-3 0-4,-1 0 2,2 0-8,-2-1 7,-1 1-8,0 0-2,0 0-7,-4 0-8,3 1 6,-2 1-10,-6 2 1,9-3 6,-4 1-12,-5 2-5,5-5 10,-5 5-10,5-1-16,-5 1-4,0 0 2,5-4-9,-5 4-4,0 0-2,0 0-6,0 0 1,0 0-10,0 0 2,0 0-7,0 0-11,0 0-14,0 0-2,0 0-17,0 0-3,-10-6-28,10 6-10,-7-6-16,7 6-19,-9-5-15,0 3-19,-1-2-12,4-1-7,-4-1-13,-4 1-9,4 1-175,-7-4-445,6 2 196</inkml:trace>
  <inkml:trace contextRef="#ctx0" brushRef="#br1" timeOffset="74470.7249">11039 15459 4,'0'0'139,"0"0"-5,0 0-2,0-4 2,0 4-16,0-6-2,0 6 2,0 0-9,2-6-6,-1 1-1,2 4-2,-3 1 4,0-5 2,0 2-3,3-1 1,-3 4-6,0-6 0,0 6-4,0-6 0,0 2 0,0 4-6,0 0-2,0 0-4,3-4-8,-3 4-6,0 0-7,0 0 1,0 0 6,0 0-1,0 0 1,5 15-2,-3-6 3,0 3-1,0 0-4,-2 5 2,0 0-2,0 0 1,0 2 2,-4-4-1,2-1-5,-1-4 2,3 4-2,-5-3-1,5-2-12,-3 0 1,0-1-2,3-1-5,0 0-8,-1-3 4,2 1 11,-1-3-11,0 4-1,0-6 2,0 0 2,0 0-3,14-6-5,-5 0 2,9-6-8,9-7 5,6-2-14,15-11 3,-1-4-18,29-14-23,-23 13-16,22-9-26,-25 14-25,-3-1-32,-4-1-37,-11 12-40,-6 0-43,-3 2-43,-8 4-30,-6 2-176,-5 4-529,-2 2 233</inkml:trace>
  <inkml:trace contextRef="#ctx0" brushRef="#br1" timeOffset="76232.5159">6569 16684 48,'-4'-9'167,"3"6"-8,-1-1-4,2 4-1,-1-10-4,1 7-1,-1-2-2,-2 1 3,2-2-7,2 0 2,-2 1-6,1 0-7,-1 3 2,1-4-3,0 6-2,1-6-11,-1 6-8,-1-5-3,1 5-9,-2-5-6,2 5-7,0 0-13,2-5-5,-2 5-5,0 0 0,0 0-3,0 0-2,0 0 7,10 13-2,-5-4 0,1 1-6,0 4 4,-1-1-8,0 3-4,-1 1-4,2 0-2,-2-5-14,0 1 18,0-2-5,-2 1-4,2-3 5,0-1-8,-3-3 5,0 2-6,3-1 3,-1-2 2,-3-4 3,3 7 0,-1-5 3,-2-2-7,0 0 3,1 6-1,-1-6-11,0 0 22,0 0-18,0 0-5,0 0-23,0 0 32,22-12-2,-17 2-7,5-4 3,7-6-13,-1-7-7,6 1-19,4-13-20,3-4-22,2-3-26,1-3-28,3-1-29,-3 1-33,-1 0-27,-2-1-39,-2 2-21,-8 19-24,-3 4-27,-9 6-160,-4 1-503,-3 9 223</inkml:trace>
  <inkml:trace contextRef="#ctx0" brushRef="#br1" timeOffset="79123.8124">20861 16656 123,'5'-5'139,"-2"-1"-3,0 2 1,0-3-7,0 5-4,-2-1-3,3-2-10,-4 5-3,4-1-12,-4 1-2,0-6-11,0 6 3,0 0 4,0 0-2,0 0 1,0 0 3,-8 14 1,4-7 2,-1 0-2,1 2 3,-1-2-2,1 2 4,-2 0-1,5 0 3,-2 2 6,2-5-8,-3 3 0,4-4-2,0 3 2,-2-2-5,4-1-1,-2 0-2,8-3-2,-2 5 1,-1-6-13,8 3-10,5-4 0,12 0-12,4-2-2,16-3-9,10-9-13,27-4-17,-23-1-25,36-7-30,-1 3-29,3-11-30,1 4-27,1-10-32,2 5-13,-1-3-22,-5 1-14,-3 5 2,-5 4-6,-2 6-23,-35 9-152,6-3-418,-5 7 185</inkml:trace>
  <inkml:trace contextRef="#ctx0" brushRef="#br1" timeOffset="81649.5376">7095 17442 74,'2'7'106,"-2"-7"4,0 0-1,0 0 2,0 0-2,0 0-7,0 0 3,0 0-11,8-12-6,-6 4-1,-2 3 1,0-2-3,0-11-12,-5 5 2,1-4-9,-1 0-11,-4-7-5,0 0 4,-1 7-5,-2-8-2,-3 4 4,3 7 2,2-1-1,-3 1-11,3 6 6,-4 4 3,2 2-3,0 2-4,-4 10 4,2 3 0,-6 7 4,1 9 8,5 5-5,-6 7-6,8 5 0,2-11-8,3-1 0,3 13-4,7-20-5,2 2-1,4-1 0,1-11-1,6 5-5,-1-10-3,-2-9-7,4 2 7,2-5 0,2-7-6,-2-3 0,5-5-6,-4-5-1,-2-3 7,-4-2-6,-4-3-1,-5 1 1,-1-3-1,-8 2-3,3-4 2,-7 1-5,2 2 7,-2 3-1,-1 3 8,4 8-2,0 6 7,-3-5-3,6 10-2,-2 0-2,1 0-2,3 4-5,-4 14 10,2-2-3,2 4 5,1 9 0,-1-5-3,4-3-4,2 8 1,2-7-10,6 7 6,-5-9 7,0 1-6,0-7-3,0 4 4,0-6 3,1 1-15,-2-3 10,1-1 9,2-1-6,-3-2 2,3-5 1,1-1 2,-3-3-7,0-7-2,2 3 3,-1-5 3,-1-9-8,1 1 3,-1-2 1,-4-5-7,-3-1 0,-1-3-1,-1-10-4,-4 9 9,-1-13-5,-1 18 1,-1-3-1,2 6 1,1 11 11,1 6-2,-1-1-4,2 9 4,2 3 1,0 0-5,0 0 7,-6 21-4,5-3 5,2 10-9,0-2 11,4 3 0,2 3 2,3-3-4,0-1-3,0 1 4,2 0-4,1-5-4,1 1 4,1-4-1,-3-6-6,3-2 2,0-4 3,1 0-3,-2-4-3,0-2 5,-1-3 1,-2 0 3,2-4-5,-3-4-5,-2 0-3,2-8 5,-1-2-9,-1-5 0,-4-7-1,-1-1-6,-3-2 14,0-14 2,-5 0-7,1 12 1,-3-14 2,-1 20-5,4 0 1,-2 0 7,5 12-2,-3 5 1,1 2-6,2 2 1,-2 5 2,3 3 0,0 0 7,0 0 7,-2 26-5,3-2 8,2 5-4,-1 0 5,3-1-4,2 2-2,0 4-5,1-5 4,0 0-4,3 2-1,1-6-13,-3-3-17,-2-4-21,5 0-22,-7-7-26,3 0-28,2 0-25,-5-5-17,0 0-13,4-2-28,0-2-27,-2 1-7,-1-1-166,-6-2-434,9 7 192</inkml:trace>
  <inkml:trace contextRef="#ctx0" brushRef="#br1" timeOffset="82008.5301">6869 17902 67,'0'0'184,"0"0"-19,12 4 2,3-8-6,4-2-9,10 1-4,1-4-10,3-4-8,5 2-10,14-11-12,5-1-6,0-4-6,24-13-10,-24 19-5,23-15-7,-21 7-10,1 3-5,21-9-7,-30 9-3,2 4-6,-1-5-6,-3 10 1,-17 0-11,1 6 2,-6-2-5,-9 1-1,-3 5-1,-3 2-5,-7 0-6,0 2-4,0-2-12,-5 5-5,0 0-7,0-6-16,0 6 2,0 0-12,0 0-15,-21-3-11,21 3-12,-20 7-15,10-2 1,1 0-17,-6 0-8,4 2-13,-1 5 0,-1-4-109,-4 4-260,-3 5 116</inkml:trace>
  <inkml:trace contextRef="#ctx0" brushRef="#br1" timeOffset="83213.676">6973 18081 4,'-13'9'164,"3"-4"-10,2 1 4,8-6-5,-10 9 2,10-9-2,0 0-3,0 0-6,-4 20 0,4-20-6,0 0 2,0 0-4,28 12-7,-28-12-7,41-1-1,-10-4-5,2-4-1,1-1-7,15-9-11,1 2 1,3-8-1,5-4-16,25-9 5,-1 1-4,-2-2-6,-22 13-5,25-12 8,-23 12-7,25-14-9,-27 19 7,4-4-18,-7-1 8,0 6-5,-5-1-7,-15 9-6,-4-1-5,2 4-2,-7-3 0,-8 5-1,-5 3 0,-3-1-9,1 1 0,-4 1-9,-7 3 8,12-6 7,-10 1-20,-2 5 7,0 0-10,13-8 0,-13 8 7,4-4-4,-4 4-6,0 0 0,8-5-2,-8 5 3,0 0-3,5-7-8,-5 7 1,0 0 4,0 0-5,0 0 5,0 0-10,6-5 3,-6 5 0,0 0-9,0 0 9,0 0-3,0 0-1,0 0 7,0 0-9,0 0 2,0 0 4,0 0-1,0 0 2,0 0-4,0 0-5,0 0 2,0 0-4,1-5 0,-1 5 4,0 0-2,0 0 4,0 0 2,0 0 1,2-12-5,-2 12 6,0 0-4,0-4-1,0 4 4,0 0 7,0 0-6,2-8-2,-2 8 1,0 0 1,0 0 3,0 0-6,0 0 4,0 0 2,3-5-5,-3 5-4,0 0 0,0 0 5,0 0-4,0 0-1,0 0 7,0 0-9,0 0-1,0 0 2,0 0-4,0 0 4,0 0-3,0 0 2,0 0-2,0 0 3,0 0 0,0 0 1,0 0-3,0 0 1,0 0-1,0 0 1,0 0 0,0 0 4,0 0 7,0 0-5,0 0 2,0 0-9,0 0 10,0 0-3,0 0-1,0 0 4,0 0-1,0 0-2,0 0 2,0 0 1,0 0-4,0 0 11,0 0-3,0 0-10,-5-8 11,5 8-2,0 0-1,0 0-2,0 0 5,0 0-1,0 0-4,0 0 6,0 0-3,0 0-2,0 0 7,0 0-7,0 0 4,0 0-3,0 0 1,0 0-2,0 0-4,0 0 5,0 0-1,0 0 0,0 0 2,0 0-7,0 0 2,0 0 4,0 0 0,0 0 2,0 0 1,0 0-7,0 0 5,0 0 3,0 0-6,0 0 3,0 0 2,0 0-2,0 0 2,0 0-2,0 0 0,0 0 12,0 0-12,0 0 1,0 0 0,0 0-3,0 0 13,0 0-12,0 0 0,0 0 4,0 0-6,0 0 2,0 0 2,0 0-5,0 0 4,0 0 4,0 0-4,0 0 4,0 0 1,0 0-2,0 0-1,0 0-1,0 0-1,0 0-4,0 0 7,0 0-1,0 0-3,0 0 7,0 0 0,0 0-11,0 0 8,0 0-5,0 0 3,0 0 3,0 0-9,0 0 8,0 0 0,0 0-2,0 0 4,0 0-5,0 0 0,0 0 5,0 0-5,0 0 2,0 0 6,0 0-8,0 0 7,0 0-2,0 0-6,0 0 2,0 0 4,0 0-4,0 0 2,0 0 2,0 0-6,0 0 3,0 0 8,0 0-8,0 0 3,0 0-5,0 0 4,0 0 4,0 0-6,0 0 1,0 0 0,0 0-6,0 0 6,0 0 1,0 0-1,0 0 4,0 0-7,0 0 1,0 0 7,0 0-5,0 0-7,0 0 4,0 0 5,0 0-5,0 0 3,0 0 2,0 0-3,0 0 2,0 0 1,0 0-7,0 0 9,0 0-4,0 0-1,0 0 5,0 0-13,0 0-1,0 0-9,0 0-17,0 0-18,0 0-42,0 0-30,0 0-43,0 0-45,0 0-183,0-12-430,5 3 191</inkml:trace>
  <inkml:trace contextRef="#ctx0" brushRef="#br1" timeOffset="85314.2644">6307 9039 157,'0'0'169,"5"2"11,-5-2-14,0 0-4,0 0-5,0 0-8,6-10-4,-6 10-7,1-5-5,1 3-9,-2-1-6,2-2-9,-2-1-5,0 6-13,-1-12-9,0 4-7,-2-4-7,-1-1-8,2 1-5,-3-1-8,-2-1-4,1 3-3,-1 2 0,-1-1-4,0 2-2,2 1-5,-1 2-9,0 3 2,-2 2-3,2 0-5,1 3-2,0 6 0,-3-1-2,5 4-2,-1 5-1,5 0-1,0 4 1,5 4-3,4 1 2,-1 0-2,3-1 2,0 4-2,3-2-2,-3-1 4,-1-2 2,-3-4-2,-1-1-3,-4 0 3,-1-2-7,-2 0-4,-4 0 0,-5-3-1,1 1-6,-5-3 4,-2-4-1,-2 1-3,-8-2-1,3-4 2,1-2 0,3-2 4,-2-4 5,5 0-4,0-2 1,6 2 0,0-2 7,2 0-5,3 4 6,1-2 4,1 1-3,3 1 2,0 3 0,0 0-1,10-1-1,-1 5 2,1 0-1,0 1 8,6 4-9,-5-1 5,3 1-2,3 0-3,-4 3 3,2-6-1,-2 2-4,-3-3 1,3-1 0,-4-3 3,6 1-2,-6-4 3,4 1-3,-1-5 2,0-6-3,4 0 1,-4-3-1,-2-2 1,7-8-4,-4 0-1,-1-2-3,0-2 11,-4-5-10,2 3 1,-5-2 1,-1-1-2,-4-16-2,-4 5 1,1-2 1,-2 13-4,-2-13 4,3 17-1,-4 0 3,2 1 0,-1 4 9,1 9-1,2-1 6,-1 8 6,5 3-12,-3 1 1,2 1-2,1 4-1,0 0-2,0 0 4,1 20-3,2-1-2,1 3 2,6 7 2,-5-1-4,3 2 0,1-3 5,1 4-4,0-5 1,2 1 1,2-4-16,-6-5-11,2-1-6,1-1-16,3-2-20,0-2-7,-2 2-12,-3-10-9,10 4-9,-5-8-9,4-3-14,9-2-4,-7-1-8,1-4 3,-2 2 6,0-11-2,-5 6 9,0-3 17,-1-7 10,-4 7 15,-3-3 15,0-7 11,-4-1 13,-2 2 13,0-4 16,-4 3 9,-4-1 14,0 0 7,2 5 11,-2 4 11,0-2 3,0 5 13,1 0 8,1 9 5,3-1-2,-1 4-12,-3 2-3,7 1-5,-10 13 1,5 2-5,-3 9 6,6 5-11,-2 1 0,4 0-3,0 1-2,4-1-2,2-3-5,0 0 0,1-1-5,2-8-1,1-2-1,-1-3 1,-2-2-3,1-2 1,5-4-3,-6-1 0,3-4 1,-2-1 0,1-2-6,-1-5 2,2-1-3,-1-6 2,-5 0-2,1-5-1,-5 0-3,-2-6-2,0 1 5,-4-6-7,-1 4 2,-4-2 0,1 2-2,1-1 8,-1 13 10,4-1-1,1 6 6,0 2-4,1 0-8,-2 4 0,6 4-6,0 0 2,0 10 0,0 1 1,6 5-2,1 3 1,-1 0-1,7 4-6,-2 0 5,1-7-4,1 1 6,0-1-5,-2-3 0,4-1-1,0-1 2,1-3-3,-4-2 1,2-3 1,-4-3 2,4-3-5,-1-4-1,0-1 0,2-8 2,-3 3-2,3-4 2,-4-6-1,1-1-2,-7 2 5,0-5-10,-5 2 7,0-1 0,-3 2-1,-2-2 1,-1 1-1,1 10 0,-2-2 1,2 3 6,-1 5 5,1 1 0,2 3-8,-1 2-6,4 3 0,0 0 4,0 0-1,4 21 1,1-11 1,2 5-2,7 8 0,0-6-1,2 2 4,4 0 0,0-2-4,2-2 4,-4-3-3,6-2 2,-4 0-5,-2-6 1,3-1-5,-7-3-2,-3-2 0,3-2 1,-4-2-5,1-2-6,-2-1 1,-2-6-3,1 0 4,-2-9 1,-4 5 3,-1-8-1,-4 1 0,-2-1 2,-1-4 5,-1-1 5,-3 3 2,-1-2 0,-2-1 3,0 3 10,0 3 9,1 1 6,3 11 7,4 3 0,-2 0-7,3 4-5,0 3-2,2 4-5,2 0 0,0 0-8,4 21 5,0-5-2,5 8 1,3 4-4,2-5 0,2 7-2,-2 1-9,-1-3-16,1-2-22,0-2-26,0-2-17,-4-5-16,3-3-15,1-4-24,0-2-16,-5-4-26,0-2-147,-1-2-351,0-2 156</inkml:trace>
  <inkml:trace contextRef="#ctx0" brushRef="#br1" timeOffset="85494.317">7222 8286 177,'-4'-9'164,"3"2"-1,-2-1-9,3-2-5,0-2-15,4 0-14,2 2-12,4-7-9,1 1-10,-2 1-11,5 1-6,-5 2-6,1 3-14,-3 0-19,0 3-19,1 1-25,-4 3-26,2 0-19,-2 2-17,-4 0-6,5 8-25,-5-1-115,-5 3-237,-2 5 105</inkml:trace>
  <inkml:trace contextRef="#ctx0" brushRef="#br1" timeOffset="85816.4567">6367 8964 60,'0'0'125,"0"0"-1,-4 1 0,4-1 5,0 0 1,0 0-5,0 0 1,-3 3 0,3-3 0,0 0-4,0 0-4,0 0-5,0 0-3,0 0-9,0 0-5,0 0-9,0 0-6,0 0-12,0 0-5,0 0-11,0 0-10,7-14-16,-2 7-20,4-4-19,4-2-23,4-7-22,-6 5-23,10-4-29,-6 4-26,0 1-26,-4 2-123,-2 3-305,0 4 135</inkml:trace>
  <inkml:trace contextRef="#ctx0" brushRef="#br1" timeOffset="86251.8098">6598 9544 135,'0'0'152,"-2"3"-13,2-3 6,0 0-13,0 0-7,0 0-2,0 0 7,15 0-10,-2-8-4,2-1 2,5-3-5,10-5-3,0-3-3,2-1-5,9-11-5,4 1-7,-1 4-5,0-7-5,0 5-3,-2-2-12,-1 2-1,-9 9-8,-2-1 0,-3 4-4,-4 0-5,-6 3-6,-4 4-1,-3 2-4,-1 3 6,-4 1 8,0-1-2,1 2 3,-2 0-4,0 1-9,0-1-3,0 2-3,-4 1-3,2-4-6,1 1-13,-3 3-12,4-4-19,-4 4-30,0 0-24,5-4-23,-5 4-41,0 0-33,0-2-38,0 2-189,0 0-432,-4-5 193</inkml:trace>
  <inkml:trace contextRef="#ctx0" brushRef="#br1" timeOffset="87194.078">19627 6807 106,'4'-7'221,"-3"-2"-19,0-1-16,2 0-9,-3-4-11,1-1-5,-1 1-4,0-3-10,-4 0-7,2 1-8,-2-2-10,0-2-7,-4 4-8,0-1 1,-3 3-5,6 3-4,-4 1-8,0 1-5,0 4-14,5 0-7,-5 3-9,3 5-8,-3 6-4,0 6-2,5 14-1,-1 2 1,2 18-4,4 3-4,1 0-1,11 6 2,5 20 6,-7-23-12,5 1-2,0 1-3,1-2-3,5-5 10,-3-5-10,-4 1 0,0-14 0,-2-1-1,1-3-3,-5 2-2,0-5-4,-3-6 2,0-1-5,-5 0-2,-1-4-13,-3 0-11,3-2-24,-6-1-28,2-5-32,-1-2-36,-7 0-43,3-5-33,-3-2-53,-1 0-144,-7-6-444,-1-5 196</inkml:trace>
  <inkml:trace contextRef="#ctx0" brushRef="#br1" timeOffset="87473.2619">19375 7202 72,'0'0'190,"5"-7"-10,0 2 1,3 0-12,10-2 0,-1-1-14,11-3-13,2-3 2,2-3-12,5 2-11,-1 0-8,0-2-3,-4 1-3,-1 3 0,-5 0 2,-5 5 1,-6-3 3,-5 4 7,2 2 16,-3 0-7,-3 1-7,0 1-3,-3 2-15,2 0-17,-5 1-5,8-2-7,-8 2-12,1 8 0,-1 0 0,4 1-4,-1 2-18,-2 1 10,3 5-5,-1 0-4,1 0-5,1 0-4,2 0-7,-1-1-19,2-4-11,-2-2-22,2-1-28,-3-4-23,4 0-30,1-2-32,-2-1-28,2-2-45,0-4-30,1-4-38,-4-1-158,3-7-473,-3 0 211</inkml:trace>
  <inkml:trace contextRef="#ctx0" brushRef="#br1" timeOffset="87695.421">19916 6752 6,'0'0'-1,"0"0"-2</inkml:trace>
  <inkml:trace contextRef="#ctx0" brushRef="#br1" timeOffset="87899.9724">20068 6867 143,'1'-4'256,"3"-1"-21,-2 1-29,1 2-21,1 0-14,-4 2-16,10 6-12,-3 1-7,0 5-12,1 3-13,-3 2-8,1-2-8,-2-1-12,-1 0-6,-2-1-6,1-4-6,-2-2-7,2 0-2,0-2 0,-2-1 0,0-4-6,0 0-4,0 0-3,3-13-8,1 1 2,2-8 0,0-3-3,3-6 4,3 3 6,-1 3 8,1 2-3,-2 5 1,0-1-5,3 3-6,-4 4 0,6 1-7,1 4-4,-2 5 0,1 2-9,3 4 1,-4 3 0,3 3-3,-2 1-2,0 3 0,-2 1-5,-3 1-10,3 3-18,-4-4-13,0-2-35,-1-1-22,-3-3-36,4-1-29,1-4-39,-1-2-29,1-2-202,4-6-458,3-1 204</inkml:trace>
  <inkml:trace contextRef="#ctx0" brushRef="#br1" timeOffset="88365.8434">20779 6590 16,'2'-19'196,"-4"3"5,0 5 16,-3 4-15,-2 4-8,-1 3-13,-4 4-7,-7 7-1,0 5-10,-2 11-8,6 0-10,-2 0-6,3 5-9,1-2-16,7-1-12,2-4-10,4 1-8,0-7-9,1-1-2,5-6-8,1-3-7,2-2-3,4-5-5,4-5-12,-1-3-11,1-4-7,3-9-2,-3 0-2,-3-5 0,-1-2-1,-3 0-3,-4-2 12,-2-1 0,-4-4 6,0 1 2,-2 3 3,-2 3 14,4 8 11,-4 6 3,3 1-7,-1 3-10,2 5 0,-2 1-10,2 2-3,0 0-5,-3 22 5,2-3-9,1-1-2,1 2 1,4 5-4,0-6 3,3 5-9,2-5 2,1-5 1,0 1-2,0-2-6,5-1 8,-1-3 6,-2-5-8,5-3 2,-4-3-3,4-3 4,-1-2-3,-2-4 0,-2-2-7,1-3-2,-5-2 1,3-7 4,-3-1 3,-2-4-6,-3-4-4,-2-11-5,1-5 4,-6 1 1,-1 0 0,-2-1-1,3 2-2,-6 14 2,4 3 9,-2 6 10,1 8 1,3 4-4,0 4-4,-2 2 3,2 9 0,3-2 4,-6 23-9,2 1-3,7 9 1,-4 15-1,4 2-2,2 1 3,4-1 0,0-1 1,3 0-9,1-3-8,-2-14-11,3-1-3,-4-4-7,2 1-14,3-3-20,-6-8-21,0-2-27,1 1-28,-2-5-28,-3-2-27,-1-2-25,0-4-20,1 2-32,-3-1-201,1-3-508,-3-1 225</inkml:trace>
  <inkml:trace contextRef="#ctx0" brushRef="#br1" timeOffset="88719.9558">19991 7557 184,'-4'4'255,"0"0"-13,4-2-15,0-2-6,0 0 0,15 3-6,2-6-9,14-3-6,2-2-5,4-5-4,18-3-10,0-2-25,6-3-4,0 0-15,25-14-11,-2 1-9,-22 9-4,25-11-15,0-4 2,1 2-11,-8-6-7,-26 16-14,28-12-9,-31 11-2,3 0 5,-2 4-10,-18 6-8,1 1-8,-2 2-1,-1 2 1,-7 2-14,-9 2 1,-3 5-5,-3 1-1,-3 2-16,-3-2-2,1 1-10,1-1-20,-2 3-25,-2-2-26,-2 3-25,0 0-28,0 0-28,0 0-29,-23 8-20,13-1-21,-8-3-40,-6 10-184,-4-5-496,-3 2 220</inkml:trace>
  <inkml:trace contextRef="#ctx0" brushRef="#br1" timeOffset="89140.0687">19946 7900 16,'-10'8'207,"2"1"-4,3-3-9,1-1 3,2 0-4,-2-2 0,4 1 3,3 1 1,0-4 2,4 2-2,3-2-4,5-1-6,2-4-5,13 1-5,4-6 3,3-2-3,0 1-8,15-11-3,2-1-5,1 1-9,5-4-3,27-11-8,-3 0-14,1 2-14,-1-3 0,0 2-8,-22 12-8,26-15-13,-3-2-1,11 2-15,-40 9-1,35-16-8,-4 8 3,-5-5-16,-24 16-3,23-15-12,-23 15 5,-5 1-10,-3 0-1,-4 4 4,-11 5-7,-3 3-8,-7 1 2,-6 2 2,-1 3-1,1-2 1,-11 3-3,1 2-3,-4 1-3,0-1-12,0-2-1,-1 5-12,0-2-18,-4 3-13,4-2-19,-4 2-8,4-3-32,-4 3-12,1-5-16,-1 5-14,0 0-18,-5-5-15,5 5-18,-8-3-15,4 2-26,-4 1-21,1-3-14,-2 3-24,-6 0-167,3 3-506,-2-3 224</inkml:trace>
  <inkml:trace contextRef="#ctx0" brushRef="#br0" timeOffset="870932.9723">7866 17651 11,'0'0'62,"0"0"-10,1-6-6,-1 6 4,0 0-7,0 0 8,0 0-18,0 0 11,0 0-2,0 0 10,14 11 3,-6-4-15,2 3 12,-1 3-7,1 0 9,-1-4-5,-1 6 0,1 2 1,0 0 2,-1-3-5,0 1-4,-1 2 35,-2-5-7,4 5-9,-2-2-3,-5-4-10,3-3-2,-4-1-9,0-3-8,3-1-3,-3-3-6,-1 0-1,9-15-8,-5-19-8,0-18-12,4-42-15,-1-21-17,6-3-35,1-12-44,4-1-94,6-8-230,6 9 101</inkml:trace>
  <inkml:trace contextRef="#ctx0" brushRef="#br0" timeOffset="871882.8644">10165 8906 36,'-6'-3'64,"3"1"0,-3-1-9,3 1 4,-5-1-8,2 3 4,-2-1-5,1 0 0,7 1-1,-13 0-3,5-1-1,3 0-6,5 1 12,-9-1 3,2-1-12,7 2 9,-7-2-19,4-1 24,3 3-4,-6-2-6,6 2-1,-3-3-5,3 3 3,0 0-8,-4-2 1,4 2-10,0 0-2,0 0-1,0 0-3,0 0-5,0 0 8,2 14 2,0-10-3,1 7 1,1-3-1,-1 3 3,1-1-2,0 1 7,4 0-9,-4 0-4,1-2 1,1-2 1,1 2-4,-2-5-5,3-3 12,2-2-4,0-3 2,11-17-7,17-13-7,4-13-12,22-32 0,7-5-11,8-2-5,3-3-9,6-8-26,1 5 3,-1 3-13,5-1-7,-1-2-14,0 9-6,-5 8-1,-2 11 7,-5 3 7,-27 32-5,0 0-58,-7-2-155,-14 15 69</inkml:trace>
  <inkml:trace contextRef="#ctx0" brushRef="#br0" timeOffset="874005.5757">18803 8652 44,'0'0'143,"0"0"-8,0 0 1,0 0-1,0 0-2,0 0 2,0 0-1,0 0-3,0 0 3,0 0-12,0 0-7,0 0-8,0 0-11,0 0-6,0 0-8,0 0-9,0 0-8,-3 4-10,3-4-3,0 0-2,-1 5 0,1-5 2,-2 5 4,1 2-2,-1-2 2,2 2-4,0 1 0,2 2 2,-2-5-5,0 6-3,-2-6-7,5 0-5,0 2 0,1-2-3,2-3 4,3 2-7,10-8 0,16-4-3,20-10-14,36-20-11,7-4-16,5-3-16,2-9-18,8-7-43,3 3-42,-3-4-33,3-2-38,-13 8-170,-6 1-407,-12 6 180</inkml:trace>
  <inkml:trace contextRef="#ctx0" brushRef="#br0" timeOffset="875042.778">21149 14671 85,'0'0'95,"1"-9"-8,0 9 9,-1 0-10,0 0 2,2-5-8,-2 5 0,0-7 5,0 2-1,0 5 7,-3-5-2,2 1-1,-2 1 3,3 3-7,-3-4 2,1 1 9,2 3-6,-3-3-4,3 3-1,0 0-12,-1-4 0,1 4-10,0 0-5,0 0-9,0 0-7,0 0 7,-5 14-4,0-4-4,0 6 4,-1 10-3,-5-3-2,0 2 13,3 6-2,-1 0-5,4 3-1,-5 0-4,2 0-4,3 2-3,-3-6-2,-1 0-3,8-1-4,-1-11-7,0 1 0,4-8-6,0 2 4,7-6-6,-3-2-3,10-5-2,4-7-1,16-8-6,11-14-3,21-22-5,6-6-15,-5-2-15,1 3-12,1-2-21,0 2-14,-6-4-17,-1 2-12,-19 16-24,18-18-22,-19 15-28,-3 4-110,1-4-325,2 0 144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6:13.4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12123 4502 186,'-1'-7'208,"-1"0"-3,2 1-16,-6-2-7,6 1-3,-3 1-12,2 1-9,-3-1-13,4 2-25,-4 1-12,2 0-15,2 3-14,0 0-10,0 0-6,-12 5-7,3 2-4,2 2-5,-8 12-5,-2 2-2,5 5 0,-2 1-6,-1 0 4,3 0-3,0-2-12,4 1-2,-2-3-2,8-7 1,-1-1-2,-2 1-2,5-5 1,0-1 0,4 0 6,1-2-4,3-1 1,-1-4 2,2 2 3,2-4 5,3-2-6,-2-1 2,2-4-2,2-1-1,3-2 0,-1-3-1,0-1 3,3-7-1,-7 4-1,1-2-3,0-7-2,-4 6-1,-1-5 1,0 3 3,-5 0-1,-2 0-5,-1 2 4,-2-3-6,-2 1-2,-1 1 4,-2 0-4,-3 0-8,-1 3-3,-1 3-6,-3-1-9,5 3-5,-5 3-10,4 2-17,-3 1-15,2 1-26,-1 4-16,-3 2-21,5 3-25,-2 3-31,6 0-34,-5 5-152,6-3-396,1 1 175</inkml:trace>
  <inkml:trace contextRef="#ctx0" brushRef="#br0" timeOffset="876.1556">12614 4649 14,'0'0'133,"0"0"-12,0 0-12,0 0-7,0 0-11,0 0-25,0 0 11,0 0-5,0 0-21,0 0 16,0 0-24,0 0 1,0 0-4,0 0-21,0 0 16,0 0-4,0 0-6,0 0-8,0 0 7,-5 2-11,5-2 16,0 0 1,0 0 9,0 0 5,0 0-4,0 0-3,0 0 2,0 0-10,0 0 5,0 0-6,0 0-8,0 0 5,0 0-4,0 0-5,0 0 1,0 0-6,0 0 6,0 0-1,0 0-2,0 0 2,0 0 6,0 0-2,-3 3 3,3-3 8,0 0-9,0 0 9,0 0-7,0 0 4,0 0-3,0 0-2,0 0 4,0 0 5,0 0 0,0 0 7,0 0 4,0 0 7,0 0 3,0 0 8,0 0-4,0 0-7,0 0-1,6-12-1,-6 7-5,1 1-4,0-1 0,0 1 4,2-4-6,0 3-4,0 0-1,1-5-4,2 1-3,0 0 0,1-2-6,2 1-1,3-1-5,-3 3 2,2 0-2,1 2-4,1 0-1,1 5 0,-2 1-2,2 1-3,-5 4 11,6 5-11,-5 0-1,-1 7 1,-6 0 0,3 2-5,-3 6-1,-4 0-3,-3 0-6,-1-5 2,-6 4-5,-1-8 0,3-1 0,-2 0 1,-7-2 3,8-1-1,-1-3 3,2-2-3,-1 0 6,2 0 4,2-4-4,2 2 5,2-5 3,-2 1-7,4-1 1,0 0 1,0 0 1,0-11-7,6 8 7,4-3-2,1 2-3,2 0 3,1 2 0,-2 2-3,4 0 3,-5 0 0,3 2 2,-1 3 0,0 0 4,-2 2-3,-2 0 0,-1 1-3,1 1-2,-7 1 0,2 2 1,-4-4 2,-1 5 4,-2-3-3,-8 2 5,3-2-7,-5 2 6,-1-1-1,-2-2-3,-3-3-6,-2 2-6,-6-1-6,6-4-9,-1 2-18,3-5-21,-1 0-19,-1 0-28,1-3-26,1 0-19,6-1-26,1-1-127,2 1-339,-4 0 151</inkml:trace>
  <inkml:trace contextRef="#ctx0" brushRef="#br0" timeOffset="1072.059">12275 4945 89,'0'-5'226,"0"5"-23,0 0-25,0 0-14,0 0-14,0 0-18,6 11-15,-5-3-13,-1-1-23,-1 3-20,-2 2-37,0 3-41,0 2-43,-5-2-55,2 3-109,-1-3-240,0-3 106</inkml:trace>
  <inkml:trace contextRef="#ctx0" brushRef="#br0" timeOffset="1319.2998">13100 4896 80,'0'0'240,"4"-4"-26,-4 4-20,0 0-20,0 0-15,1 9-13,-1-2-22,-1 1-11,-2 4-6,2 0-11,-3 3-10,-1 1-12,0 1-23,-3-1-23,4-3-35,-2 4-40,2-3-21,-1-3-31,1-2-43,-1 1-113,1-1-274,2-4 121</inkml:trace>
  <inkml:trace contextRef="#ctx0" brushRef="#br0" timeOffset="1689.4219">13548 4623 76,'-1'-10'250,"0"3"-19,-3 2-23,-2 0-23,-3 4-21,-2 2-14,-5 5-15,-1 3-17,-6 8-7,-2 5-11,4 3-12,0 3-8,-1 3-3,3-2-13,2 0-9,2 3-8,4-6-7,2 5-13,1-9-3,7-4 0,1 1-6,1-5 2,2-1-1,2-2-7,2-3 0,0 3 1,1-6-5,2-1 6,-3-1-4,6 1-2,-3-3 5,-1-1-4,-4-1 2,6-6 0,-3 1 3,0-1 3,-5 2 0,3-4-1,-1 1-2,0-2 3,-4 0-3,-1 0-2,0-1 2,-1 1-5,-6 1 0,2 2-5,-4 2-10,-2 0-3,-2 2-12,-2 2-8,-2 3-7,-2 2-14,1 1-15,1 1-24,2 0-23,1 1-13,4-2-32,2 2-22,2-1-107,-1-2-308,7 0 136</inkml:trace>
  <inkml:trace contextRef="#ctx0" brushRef="#br0" timeOffset="1874.8422">13709 4865 56,'0'0'224,"0"0"-17,7 3-16,-7 2-6,0 4-11,-3 0-15,-1 2-13,-1 0-16,-3 6-12,2-2-12,1-1-9,1 2-11,-1 0-10,-1-4-23,0 0-26,0-3-29,1 2-30,3-2-48,0-2-34,0 0-41,-1-2-121,3 0-298,0-5 132</inkml:trace>
  <inkml:trace contextRef="#ctx0" brushRef="#br0" timeOffset="2230.1641">14126 4734 106,'8'-17'276,"-5"5"-14,1 2-10,-2-1-14,-1-2-20,-1 4-8,-1 2-15,-1 1-13,-2-1-33,-1 0-14,-3 4-13,2 1-14,-7 2-10,1 3-16,-8 4-6,-2 4-8,3 0-6,-2 6-7,-1 0-15,8-5-9,-1 3-15,6-2-9,2-3-5,0 2-8,3-2 4,0 0 3,4-4-3,1 1 0,4-3 3,0-2 0,6 2 2,-1-4 1,4-2 4,3-2-6,1 0 4,1-5-3,-7 1 4,6 0 0,-7 3 7,0-2 5,1 2 5,-6 2 4,0 0 1,-2 1-4,0 1-8,-4 1 0,6 6 2,-6 0-3,-5 5-4,2 6 0,-4 2 0,-1 6-3,-3 3 1,7 0-12,-7-5-29,3 2-33,0 0-26,3-7-23,-1 2-34,1-5-39,-1-1-26,3 0-24,-6-3-132,4-2-398,0 1 177</inkml:trace>
  <inkml:trace contextRef="#ctx0" brushRef="#br0" timeOffset="2739.7012">12091 5305 152,'6'-10'238,"-3"3"-12,1 3-12,-1-1-22,0 2-6,1 2-13,-4 1-11,2 13-9,-4-1-9,-1 6-13,2 0-14,-3 12-7,-4-1-14,1-3-9,4 3-17,-6-3-30,4-6-37,0 4-34,-2-7-47,3 0-41,3-2-41,1-5-191,-1 2-381,1-6 168</inkml:trace>
  <inkml:trace contextRef="#ctx0" brushRef="#br0" timeOffset="2930.7425">12428 5412 235,'3'-5'267,"0"5"-23,-3 0-22,0 0-10,1 10-11,-2-3-14,-2 5-18,0 0-14,-4 3-13,-4 3-13,2 0-10,-3 4-18,1-2-16,0 2-36,2-5-38,-2 1-39,2-1-40,-1-1-50,4-4-35,2-2-40,0 1-135,3-5-356,1-1 158</inkml:trace>
  <inkml:trace contextRef="#ctx0" brushRef="#br0" timeOffset="3348.5704">12808 5309 80,'11'-13'258,"-5"3"-14,-1 4-15,-1 0-14,0 3-17,-2-1-21,1 3-19,-3 1-12,0 0-13,0 0-3,-5 17-10,1-5-12,-5 1-4,0 4-9,-4-1-13,3 4-6,-4 0-11,3-5-8,3-2-3,3-1-13,-4-2-5,3 0-11,2-4-4,-2 0 0,4-2-7,1-1-1,1 0 1,0-3 0,5 2-2,2-2 2,2-2 1,3-2-4,5-2-1,2 3-3,2-4-1,0 2 1,1 0-1,6-3 2,-7 4-5,-1 2 1,-1-4-1,2 2 2,-10 2 2,0-2-1,1 0 2,-4 1 1,0-1 0,-4 0 9,2-1 8,0 0 1,-3 0 7,-3 1 1,3-1 5,-3 5 5,0-6-4,3 2-4,-3 4 3,0-2-2,0 2-10,0 0-4,0 0-3,-11 11 1,3-5-3,4-1 3,-2 6-8,2-1-1,-1 2 0,2 2-3,-3-2 0,3 3-2,-4-3 0,5 4-16,0-5-12,-1 4-28,-1-6-14,2 8-20,-1-7-26,1 1-31,-2 1-26,4-2-30,0 2-41,0-3-199,0 2-471,4-4 208</inkml:trace>
  <inkml:trace contextRef="#ctx0" brushRef="#br0" timeOffset="3520.3155">13119 5586 118,'1'-2'277,"-1"2"-18,5-1-24,-5 1-24,4-4-13,-4 4-21,0 0-14,0 0-15,7 7-14,-7-7-12,0 6-11,0 2-14,0-3-7,0 4-12,-3-1-20,2-1-31,-1 1-34,0 1-37,-1 1-40,2-2-34,-2-2-36,2 1-34,-2-1-130,0 1-345,2-2 152</inkml:trace>
  <inkml:trace contextRef="#ctx0" brushRef="#br0" timeOffset="3914.0297">13587 5385 23,'0'-7'221,"0"0"-15,1 2-12,-1 0-9,-1-2-16,4 4-15,-3-2-16,3-1-9,1 5-8,1-2-3,-1 1-3,3 0-8,-1 1-11,1-3-3,3 2-4,1-3-6,2 5-4,0-2-8,0 1 1,5 1-11,1-5-4,-8 3-6,4 2-7,-4-1-3,1 1-1,-3-1-8,-2 1-2,1 0 3,-1-1-3,-7 1 2,9 1 4,-9-1-9,3 2 3,-3 5 6,3-4 2,-6 4 3,2 5 0,-1 3-2,-2 4-1,-4-2-4,2 0 0,-1 2-1,-2 5-6,3-4 2,1-3-7,-2 3-2,1-2-2,0 2-1,-1-4 1,2 1-7,1-2-8,-1 0-24,1-5-24,-2 1-27,2-1-27,2-3-37,-2-1-24,1 1-32,1-3-41,-4-1-192,2-3-461,4 0 205</inkml:trace>
  <inkml:trace contextRef="#ctx0" brushRef="#br0" timeOffset="4070.1863">13578 5540 131,'0'0'260,"-4"-3"-24,1 1-24,3 2-17,0 0-16,7-5-11,5 0-14,8 0-17,4-4-13,6 2-16,5 2-19,-3-7-34,1 9-46,3-4-56,-3 2-51,-3 0-45,-1 2-153,-9 2-318,-2 0 140</inkml:trace>
  <inkml:trace contextRef="#ctx0" brushRef="#br0" timeOffset="4739.0931">11939 6221 33,'0'0'186,"0"-5"-8,6 1-3,-4-3-10,5 1-14,-1-2-7,1 3-11,3-4-3,0 2-7,5-4-4,-1 2-15,4 1-3,-3 3-10,5-1-7,-10 3-7,6 0-6,-4 3-9,1 0-6,-5 3-5,1 6-3,0-1-5,-3 4-3,0 5-4,-6 0-5,-3 2-5,-2 5-4,-5 0 1,-3-4 0,0 5 0,-1-9-8,-5 3 0,0 0-1,6-4-4,-1-3 1,3 0 2,-3 0-5,6-4 2,-1-1 0,2-2-10,3 0 7,1 0-5,1-1 6,0-1-3,2-3 1,2 4 3,-2-4-4,9 3 3,2-1-4,-1-4 4,7 2-2,5-3-3,6-1 1,4 2 0,-1-1-2,5 1-13,-3-3-21,-2 2-32,1 0-36,-3-1-25,1-1-30,-1 0-34,-9 3-155,0 1-371,-1-1 164</inkml:trace>
  <inkml:trace contextRef="#ctx0" brushRef="#br0" timeOffset="4891.7657">12570 6374 104,'0'0'222,"4"-2"-11,-4 2-24,0 0-13,0 0-11,0 0-3,6 10-12,-6-5-8,0 3-11,-3 3-12,0 1-12,-1 0-11,0 3-6,-1 2-27,-1 0-27,0-1-33,1 1-37,0-2-45,-2 0-29,2-3-36,-1-3-149,1 1-318,3-3 141</inkml:trace>
  <inkml:trace contextRef="#ctx0" brushRef="#br0" timeOffset="5345.9412">13029 6101 149,'0'-4'214,"2"3"-20,-2 1-17,0-8-16,0 8-17,0 0-10,0 0-5,0 0-15,0 0-4,0 15-2,-2-9-9,1-1-3,-2 6-2,-1-4-8,2 3-4,-2 0-6,0-2-2,3-2 2,-3-1-6,1 1-2,1-2-5,0 1-6,-1 0-8,1-3-1,2 3-6,-3-3-3,3-2 0,-4 5 1,4-5-1,0 4 1,0-4 0,0 4-7,0-4-1,0 0-2,7 4-5,-2-1 0,2-3-2,2 1-4,4 0 2,-3 1-5,5-2-4,0 1 1,3 0 3,-6 2-7,3-1 1,1 3-1,-4 0-1,2 0-2,-7 3 1,2-1 2,1 3 2,-6 0 1,-2 1-7,-2 1 3,0 4-4,-6-5 2,-1 7-1,-2-4 1,-4 2-4,-1-3 4,0-1-3,-4-2 0,1 1-9,-7 2-6,3-8-7,0-1-12,1-1-5,0-1-12,-1 0-18,3-4-20,0-1-21,6 1-22,2-2-21,-1-1-19,6-5-29,-2 0-184,5-2-413,0-5 183</inkml:trace>
  <inkml:trace contextRef="#ctx0" brushRef="#br0" timeOffset="5498.1161">13025 6105 25,'4'-8'206,"5"2"-6,-1-1-13,1 0-12,1 0-11,4-1-10,4 0-11,-1 2-15,2 0-15,8-3-8,0 5-13,-4 1-16,5-2-31,-9 3-37,3-1-30,-2 1-45,-1-1-31,3 3-39,-10 0-113,3 0-271,-2 0 121</inkml:trace>
  <inkml:trace contextRef="#ctx0" brushRef="#br0" timeOffset="6213.1613">13714 6249 140,'0'0'211,"3"-7"-21,3 3-4,-1-2-4,1 1-9,1-2-10,2 2-15,1-2-12,1-1-7,-4 1-5,2 0-7,-2-2-6,2 1-4,-3-2-11,0 1-4,1-1-7,-2-2-3,1 2-6,-3-2 3,-1 0-6,2 0-6,-1 1-5,-6 0-7,1 4 7,-4-4-15,3 2-1,-2 0 3,-1 0-4,-2 3-5,-1-1 2,0 0-4,-4 3-8,3 1 0,-2 2-1,-3 1-10,4 3 1,-2-2-3,-3 3 0,6 1 0,1 2 1,-6 0-2,5 0-2,1 1-9,-1 1 7,3 1-4,1 0 0,-2-1 0,5 0-3,-1 2 2,1-2-4,-1 1-2,2 0 1,2 1 7,6-1-4,-6-2 1,1 1 2,1 1 0,2 0 2,-1 0-2,0-3 3,6 2 0,-3-5 0,0 7 6,1-5-3,0 2 1,3 0 3,-1-2-9,-1 0 8,3 0-3,1 0 0,0-1-2,-1 2-2,-2-3-2,1 1 5,2 3-2,-2-5-4,-1 3 2,1 2-5,-2-3 0,-1 4 6,1-2-6,-2 3 6,-3 0-3,1-1 4,0 0-10,-2-1 11,-1 2 3,-1 0 1,0 0-1,-1-1 0,-3 0 2,1-3 13,-1 4-12,0-3 0,-2 0 3,0 1-1,-1-1-6,2 0-4,-4-2 4,0 2 0,-3-3-1,4 0-6,-4-2 1,2 2 6,0 0-1,0-1-1,-1-2 4,0 0-8,1 1 2,0-4-5,2 0 3,-3 2-3,5-4-2,-3-1 4,-1 2-13,2-2 5,1-3-1,-4 3 2,2-5-5,3 2-1,-1-1-8,5 1 1,-4-1 4,3 1 1,-1-1-7,2 1-1,1 0-7,2 1-3,4-4-8,-5 0-9,6 0-15,3-4-11,-2 4-17,2-2-26,5-1-24,1-4-27,-2 2-25,6-3-34,-3 4-24,0 5-211,-4-2-496,1-1 220</inkml:trace>
  <inkml:trace contextRef="#ctx0" brushRef="#br0" timeOffset="8642.9283">14983 3749 73,'2'-11'146,"-2"-2"6,2 4-5,-3 2-6,2-1-12,-2 3-11,1-2-9,1 2-15,-1 1-10,0 4-10,-1-6-8,0 2-13,1 4-1,0 0-4,0 0-4,0 0-10,-2 25 0,-2-7-1,1 11-3,-11 17 1,7 4 0,-4 9-3,-9 31-1,1 1 0,-2 3 3,-9 5-1,4 9-8,-4 2 7,4 8-3,-2 2-2,-2-2-1,2-4-1,-1 5 0,9-6 4,-2 1-3,2-3-3,7-7 1,-9-7 8,13-7 17,-5-4 0,4-26 1,-3-3 2,-4 1 0,9-1-5,-4-3-3,5-5-3,-8-3 0,3-11-7,0-5-3,4 0 2,-2-4-4,4-6-9,-2 1-11,0-7-19,2-2-29,1-3-22,0-3-40,2-1-40,3-5-51,0 0-153,0 0-378,-6-38 168</inkml:trace>
  <inkml:trace contextRef="#ctx0" brushRef="#br0" timeOffset="10187.735">11096 4217 51,'5'1'86,"0"4"-8,3-4-10,-2 0-1,5 2-4,1 0-8,1 1 6,0-1-2,1 1-1,4-1-1,2 2 8,3 0-8,5-2-1,3 2 1,4-1 0,2-1 6,2-2-7,16 1 4,3-3-13,0 1 2,6-1 1,3 0 1,30-6-3,-33 5 1,32-6-8,-4 3-4,-26 0 2,29 0-8,-30 1-2,31 0-6,-30 4 2,29-2-4,-3 2 5,-2-2-6,-27 4 7,30-2-10,-1 0-11,-1 2 11,-24-2-5,-4 0-2,29 1 0,-28 1-2,28-2 0,-27 1-1,2 0-5,27 2 10,-27-6-19,-1 3 15,26 3 1,-28-3-5,-4 0 6,0-3-4,3 3 2,-3 0 0,4 0-2,-7-1 1,1-2-1,1 2 3,0-3-3,-1 4-1,-1 0-4,-1 0 0,-1 0 4,-5-1-4,3 0 2,-13 0 0,13-4 1,1 4 0,-14 0 3,-2 1-6,3-2 2,10 0-8,-13 1 13,-2-1 1,2-2-3,1 0 0,0 3 0,-1-2-3,0 2 8,-2-3-4,4 0-6,-2 1 1,-1 2 3,-1 0-2,3-2-1,-2 1 3,-2 2 0,-1 0 0,-1-3-4,-1 0-1,-1 3-1,1-1 2,-1 0 2,-4-1 0,3 2 0,0-2 0,0 2 2,-2 0-6,0-3 3,2 2-2,-2 1 3,3 0-5,-2-3 3,-1 3-1,1 0 3,2 0 0,-1-2 0,0 2-1,0-1-2,3-2 7,-1 3-9,0-2 3,1 1 2,-4 1-6,3-1 0,0-2 3,1 3 6,-1-1-7,0 1 2,-1-3-4,3 2 3,1 0 1,-1-1 1,4-2 3,-5 0-7,0 1 0,-1 0-4,3 0 9,1-1 2,-2-1-1,1 3-6,1-2 3,4 3-1,-2-1-5,0 2 7,1 0-3,-1 2-1,0-2 2,1-3-1,-3 6 3,1-3-6,1 4 5,-4-4-3,2 1 3,-1 0-2,-2-1-1,4 1 1,1-3 2,-2 2-1,0 0 3,2-1-3,1-1 2,-1 0-1,14 2 3,-15-2-4,2-1 7,0 1-6,14 0 7,-16 2-5,15-1 5,-15 0-5,4-4 2,-3 4 4,3-3-5,-6 1 4,4 0-1,2 0 7,-1-1-8,11-1 7,-12 1-3,12 1 1,-13 0-1,13-3 0,-13 3 3,1 1-1,14-4 2,-13 2 1,1 2-6,9-1 4,-11 1-5,16-1 6,-18-1-6,3 3 3,-2-3-2,2 4 0,-1-3 2,1 3-2,0 0 1,-3 0-2,-1 0 1,-1 0-3,1 0 6,1 3 5,-2-3-6,0 0 7,0 0-3,3-3 1,13 3 1,-15 0 4,4 3-5,1-3-7,12-3 1,-13 3 0,13 0 1,-13 3-2,0 1-1,12-2 4,-1 1-4,-15 0 6,0-1-5,-2 0 1,0 1-1,-2 0 0,1 1 2,-4-1 0,-1-2 3,0 3 4,-1-3-3,1 2 1,0-1 1,-6-1 2,5-1 7,0 2-7,2-4-2,-2 1-4,1 1 1,0-2 2,2 0-4,-3 1 3,-3-1-1,1-2 0,-3 1 2,5-1 5,-7 3-1,1-3 4,-1 1-1,3 1 4,-4-1-4,-1-2 0,4 2 0,5-1-3,-7 0 0,9 3-4,1-3-1,1 3 0,3-2-2,-2 2 6,4-2-9,-3 3-4,0-3-1,1 3 6,0 2-7,-1-2 3,-2 1 0,1-1-3,-4 0 1,-9 0-2,-1 0 0,-4 0 3,-1 0-1,-2 0-1,0-1 0,-3 2-5,0-2-4,-8 1-6,9 0-12,-9 0-9,9 0-13,-9 0-20,0 0-21,0 0-39,0 0-42,0 0-39,-22-8-51,-6 2-142,-9 2-433,-1-6 191</inkml:trace>
  <inkml:trace contextRef="#ctx0" brushRef="#br0" timeOffset="11037.3607">14976 3666 61,'0'0'94,"3"-5"2,0 1-13,0 2 10,-1-3-11,-1 1 8,3 1 4,-1-2 15,0-2-10,1-3-2,1 4 2,-3-3-3,3-2 6,-1 1-9,1 0 0,1-7-7,-2 5 22,0-3-15,0 4-3,1-7-8,-3 10-4,1-3-4,0 5-1,-2 0-16,0 1-4,1-1-8,0 2-11,-1 3-12,-1 1-3,0 0-2,-5 18 0,0 0-4,-3 8-2,-1 7-18,-6 13-15,-2 0-23,1 3-44,3 3-50,-4 1-47,0-4-142,1-5-355,5-10 157</inkml:trace>
  <inkml:trace contextRef="#ctx0" brushRef="#br0" timeOffset="11793.3154">15540 3464 93,'-2'-5'179,"1"1"-17,1 0-16,0 4-20,0 0-11,-3-4-11,3 4-16,-9 12-3,3 0-1,-4 2-19,1 3-3,-3 8-15,-3-2-1,3 2-2,4 0-7,1-7-2,3-1-1,3 3-4,1-5-3,2 2 0,1-1-9,4-6 10,-1 2-7,1-5 1,4 3-2,0-5 2,6 3 2,2-4 2,-3-4 3,5-3 0,2-1-1,4-5 4,-11 5 4,3-5 6,-2-3-5,1 0 5,-5-3-2,1 1-2,-1-10-1,-3 9 0,-4-10-9,-2 5 4,-3 0-5,1 1-4,-5-6-4,-2 7-2,-2-1-3,-1 0-3,-4-2-8,-1 7-2,1-1-3,-3 2-5,3 3-7,-1-1-9,-4 3-14,7 2-6,-2 2-16,1 3-26,1 1-20,-3 0-17,5 2-18,2 3-7,0 2-13,-1 2-87,3 3-265,-1 0 118</inkml:trace>
  <inkml:trace contextRef="#ctx0" brushRef="#br0" timeOffset="12018.7056">15932 3691 80,'0'0'178,"0"0"-25,0 0-15,0 0-15,0 13-15,-3-4-9,0 3-3,-4 2-14,0 3-10,1 0-22,1 1-9,-2-3-22,2 2-29,1-3-14,0-2-26,-2-3-24,2 0-25,2 2-65,-2-4-178,1 0 80</inkml:trace>
  <inkml:trace contextRef="#ctx0" brushRef="#br0" timeOffset="12550.7459">16113 3489 174,'0'-4'192,"3"0"-2,-2-1-21,0 0-12,4-1-20,-1 0-18,0-1-5,5-2-14,0 4-6,2-3-12,-2 3-10,1 0-7,4-2-7,-2 4-5,2 3-6,-3 0-4,1 0-13,-1 6 2,-2-1-5,0-1-2,-4 4-6,0 1 8,-5 1-9,0 1-7,-5-1 0,-5 5-1,-2-3-6,2 0 1,-4 0 0,7-2-1,-4-3-4,1 0 3,4-1-4,1-2-3,-2 1-4,2-2-3,5-3-9,-2 6 1,2-6 6,1 5 1,-1-5-1,9 8 6,-3-4-3,4 0 4,8 4-3,-3 1 2,-3-1 8,-3 1-6,4 2-2,-2 1 15,-2-1-11,-2 1 0,-3-1 0,-2 0 0,-4 0 4,-2 6 1,-9-3 4,0-4-1,-4 5 1,-5-2-2,-2-3 3,5 0-7,-7 1 3,6-6-10,4 1 1,-3-3-9,2-3-5,3 0-11,2 2-8,-1-4-11,4-1-15,9 3-16,-13-5-20,6 3-13,4-2-24,3 4-81,-2-10-236,7 2 105</inkml:trace>
  <inkml:trace contextRef="#ctx0" brushRef="#br0" timeOffset="12716.7998">16444 3737 14,'-9'12'123,"-2"1"-7,-1 5-12,-1-3-16,-2 7-4,2-7-8,-2 4-23,3-3-36,4 0-28,-2-3-37,1-3-55,4 1-111,0-3 48</inkml:trace>
  <inkml:trace contextRef="#ctx0" brushRef="#br0" timeOffset="13082.0707">16796 3437 55,'-1'-10'246,"2"6"-25,-2 1-23,0-1-20,1 4-20,-10 0-18,-2 2-9,-2 7-14,-4 3-9,-5 5-16,0 0-10,5 4-5,-1-1-9,0 4-10,4 1-4,1-3-8,0 3-10,4-2-15,7-4-10,0-4-5,3 2-4,3-5-4,-1 0-1,5 1-2,-3-7 0,5 5 7,-1-6-5,1-1 7,2 0 2,-3-6-5,5 0 2,-4-2-6,5 3 14,-5-7 1,0 1 10,0 1-5,-2-2 10,-1-1 5,-5 4-7,3-7 1,-3 7-4,-1-3-5,-2 1 0,-5 1-8,-2 0 1,-1 3-12,-6 0-5,-3 2-11,0 3-6,-2 1-19,-1 3-17,5-2-22,1 3-28,2 1-27,2 1-20,6-3-11,1 2-89,2-3-278,3-5 123</inkml:trace>
  <inkml:trace contextRef="#ctx0" brushRef="#br0" timeOffset="13259.7816">16901 3650 11,'4'-1'219,"-4"1"-36,0 0-16,0 0-20,0 0-15,5 8-11,-9 2-8,1 0-16,-4 5-5,5 3-11,-4 2-7,-4-3-5,5 3-23,-5-2-30,3 2-20,0-8-37,-1 5-27,3-5-36,0-2-30,0 0-70,4-1-219,-1-4 98</inkml:trace>
  <inkml:trace contextRef="#ctx0" brushRef="#br0" timeOffset="13617.2644">17241 3516 28,'5'-17'258,"-4"0"-27,-1 1-14,0 4-17,-1 1-14,-1 2-22,-2 0-12,-4 5-20,2 0-8,-5 0-20,-1 4-6,-5 5-17,-2 2-4,-1 2-6,4 0-7,-2 3-10,9-3-7,-2 3-13,3-1-5,-1-2-7,5 2-8,-2-1-4,5-3-5,-1-1-3,2 1 1,2-2-2,2 1 2,1-4 1,4 3-4,3-5 3,-1 1 3,0-3-2,3-2 6,-5 2-5,0 0 2,0 1 3,0-1 5,-4 0-4,0-1 3,-5 3-3,10-1-3,-10 1-9,7 2 6,-6 4 3,2-2-1,-3 6 0,-2 2 5,1 1-7,0 3 0,-3 2-2,-1 2 1,0 3-11,0 3-19,-3-1-25,4-10-20,-1 5-23,1 1-28,-3-6-34,4 2-29,-1-5-126,0-2-336,1-3 149</inkml:trace>
  <inkml:trace contextRef="#ctx0" brushRef="#br0" timeOffset="14404.0257">17737 3294 36,'6'-12'124,"-4"5"0,0 3 6,0-4 4,1 3-1,1 1 4,-2-2 2,0 4 2,0-2-4,-2 4-3,4-4-3,-2 3-10,-2 1-2,2-5-4,-2 5-2,0 0 2,5-3 5,-5 3 1,0 0-1,2-4-8,-2 4-2,2-3-1,-2 3-11,0 0-7,1-3-9,-1 3-3,0 0-11,0 0-9,0 0-3,0 0-9,0 0-1,0 0-8,0 0-4,0 0-8,0 0-2,0 0-8,0 0-2,0 0 2,0 0 2,0 0-5,-5 13 9,5-6-10,0 7-4,-5 1 1,1 4 0,-2 4-1,2 2 1,-3 3-1,1 1 0,-3 4-3,-1 1 2,1 0 1,-2 14-1,-4 3-2,7-2 1,-1-1 6,-1 6-7,2-2 0,0-1 3,-2 7 2,1-6-5,1 2 6,3 2-6,5 0 0,-4-3 0,2 2 3,-1 0-4,1 24 5,8-21-2,-11-2 2,5-3-14,-5 6 13,5-2 1,-3-2 3,3 2-3,-2-3 0,-1 0-2,-1 2 0,3-8 8,-7 1-12,2 1-6,-2-2 9,2 1-7,0 3 4,-2-5 1,0 1 1,3 1-2,-1-5 4,0-9 0,0 13-2,1 3 1,-5-1-7,4-4 3,-2 4 0,2-4 0,-6-2 1,-2 0-1,8 4 3,-6-4-2,2-10 2,2 14-2,-3 0 8,4-12-11,-3 12 6,0-15 5,2 12-6,-1-11 0,0 12-8,2-12 12,-2 0-3,1 0-1,-3 10-18,2-8 19,2-3-1,1 1-3,-1-1-3,0 2 12,-2 1-3,3-3-6,0 2 4,-1-1-5,-1 14 9,2-15-9,-2 0 9,4-3-8,-1 0 3,1 0 3,0-7-2,-3 5 0,3-3-1,0-6 8,0 1-2,0-2-10,-2-1 7,1 1 1,0-1 0,-3-1 0,5-5-4,-3 0-1,3-1 2,2-3-21,-4-1-17,3-1-31,2-5-27,0 0-49,0 0-61,0 0-75,0 0-289,-8-27-609,5 3 271</inkml:trace>
  <inkml:trace contextRef="#ctx0" brushRef="#br0" timeOffset="16290.6856">18226 3395 98,'0'0'232,"0"0"-26,-9 11-16,1 5-21,2 1-17,-5 7-11,-1 2-17,3 2-9,0 1-17,-2-3-28,3-1-46,-1 5-52,3-5-57,-1 0-59,-3-2-83,8-5-247,1-6 110</inkml:trace>
  <inkml:trace contextRef="#ctx0" brushRef="#br0" timeOffset="16452.3929">18401 3742 33,'-7'7'195,"-2"8"-20,-1 2-13,-6 2-15,5 5-18,-4-3-10,4-4-11,-3 4-25,0 2-33,1-8-39,6 2-47,-2-3-52,1 0-94,0-5-196,3 0 87</inkml:trace>
  <inkml:trace contextRef="#ctx0" brushRef="#br0" timeOffset="16868.0724">18697 3438 177,'2'-5'194,"3"-1"-17,-5 6-22,0 0-16,0 0-8,0 0-15,-7 22-1,0-12-16,0 2-2,0 0-14,-2 3-2,0-1-12,0 2-4,-3-3-5,5-4-8,3 1-7,-3-3-2,5 1-5,-2-6-14,2 3 2,-2 1-8,7-1 8,-2-1-5,1 1 6,2-1-2,2-1 5,3 1-4,3-1 6,-3-1-5,5 1 1,0-3-3,2 2-1,0-2-3,-3 0 0,0-2-1,-3 2 2,-4-3-2,3 0 1,-1 2 5,-2-3-3,-1 0 4,1-1 0,-1-1 1,1-1 3,-3-1 8,1 3 6,-3 2-2,1-2 6,0 1 3,0-1-11,1 3-1,-3 2-8,0-5-5,0 5-4,0 0-3,0 0-3,0 0 0,-4 21 1,-1-6-3,1-5-3,0 8-1,-2-1-1,2 0 1,-4 0 1,3 1-6,-3 7-14,5 0-22,-4-4-25,0-3-19,1 0-39,3-3-16,1-4-50,-3 6-42,6-5-165,-1-2-418,2-3 185</inkml:trace>
  <inkml:trace contextRef="#ctx0" brushRef="#br0" timeOffset="17030.4566">18923 3793 51,'0'0'216,"0"0"-26,0 0-13,0 0-14,1 9-13,-4-2-14,-3 1-5,2 5-21,2 3-10,-5 0-10,1 0-9,-2 1-16,4 0-29,-6-2-46,6 1-48,-2-4-41,5-1-42,-1 1-91,-1-1-250,3-4 110</inkml:trace>
  <inkml:trace contextRef="#ctx0" brushRef="#br0" timeOffset="17393.6731">19249 3418 60,'-4'-5'169,"4"2"-16,0 3-13,7-6-12,-3 1-11,5 2-14,0-4-5,1 2-2,3 2-16,2 1-2,1-2-6,-2 0-13,0 3 5,1-2-3,-3 2-2,1-2-7,-1 3-2,-4 0-11,0-1-1,1 2-5,-4 0 3,0 2-2,-3 2-1,-1 3 1,-1 3 5,-3 7-3,-5 7-1,-3 0-4,-1 3-4,-4-1 6,3 1-6,-5 2-3,9 0-3,-3-2 4,2-3-7,0 1-4,2-8 0,4 0-6,-3 3-21,4-4-27,-2-8-34,3 3-24,0-5-40,2-2-22,-3-2-127,3-3-308,0 0 136</inkml:trace>
  <inkml:trace contextRef="#ctx0" brushRef="#br0" timeOffset="17545.7823">19122 3621 169,'0'0'179,"0"0"-15,0 0-16,19-5-9,-1 4-18,8-2-5,7-3-14,4 6-7,13-2-13,-11-2-16,13-1-36,0 3-40,-12 1-40,-1-2-49,-2 1-110,-1-3-227,-4 0 101</inkml:trace>
  <inkml:trace contextRef="#ctx0" brushRef="#br0" timeOffset="18395.2369">19904 3127 15,'3'-6'208,"-2"-1"-9,4 2-16,-5 2-14,3 0-17,-3 3-17,3-4-10,-3 4-7,0-6-12,0 6-7,2-4-14,-2 4-7,0 0-4,0-2-12,0 2-6,0 0-5,0 0-6,0 0-2,0 0-5,0 0 0,2 9-2,-2-4-4,0 2 1,-2 6 0,2-2 2,-2 5-5,-4 9 2,4 0-2,-1 3 6,-3 5-5,2 2-3,-1 13 1,-7-1-2,7 6 6,-3 0-1,-2 7-3,-3 20 0,2 6 6,1-2-5,-4 3 2,2 1-2,-3 0 2,3 2-3,2 2 1,-7-3-2,2 6-3,2 1 3,-4-1 3,0 0 4,2 1 3,4-8 1,-9-7 4,4 0-9,0 3 3,-1 2 0,3-5 2,10-24-3,-10 3-6,0 22 0,5-27 1,-5 3-5,7 0-1,-4-3 2,2 0-6,-6-3-1,6 2 11,-2-4-16,0-1 8,2-17-9,3-3 1,-3-3 1,1-2-3,1-9 3,3-2-8,-2-4-6,4-2-4,1-3-15,1-4-31,0 0-36,0 0-37,0 0-41,3-28-49,5 4-47,-1-6-199,6-16-496,3-4 220</inkml:trace>
  <inkml:trace contextRef="#ctx0" brushRef="#br0" timeOffset="18980.1689">20465 3320 166,'-1'-7'233,"1"3"-19,0-3-18,2-1-15,1 1-20,1-5-17,5 4-11,5-5 11,-1 1-13,2 4-13,-1 0-14,1 4-7,-1 3-13,-1 2-8,-2 5-9,6 5-9,-4 4-5,1 6-3,-5-4-8,-4 11 3,-9 1-9,-7 1-3,-2 0-15,-9-2 0,-1-1-4,3-6 0,-2 1 2,6-8-6,3-1 6,-4-4-9,8-1 4,3-3 4,1 1 16,-3-5 5,7 3 10,-2 0-9,3-4-4,0 0 1,0 0-5,0 0-4,22 1 3,-7-2-7,2-3-3,6 0-3,5 4 1,1-1-20,2 2-31,-2-2-30,2-1-41,1 1-41,0 1-36,-5-3-31,-9 3-173,0-5-419,-2 0 185</inkml:trace>
  <inkml:trace contextRef="#ctx0" brushRef="#br0" timeOffset="19118.2677">20932 3467 86,'0'-2'184,"0"2"-20,0 0-18,0 0-16,0 0-16,0 0-4,5 10-8,-7-1-9,-1 1-9,0 2-5,-1-1-8,-1 9-3,-3-3-13,-2 6-19,0 1-30,5-7-42,-3 0-32,4 0-39,3-2-113,-3-2-238,4-6 105</inkml:trace>
  <inkml:trace contextRef="#ctx0" brushRef="#br0" timeOffset="19445.7066">21332 3330 24,'1'-7'223,"-1"7"-17,0 0-27,0 0-14,0 0-16,-5 18-13,-2-9-11,-2 7-6,-1-2-16,6-3-4,-5 4-11,4-4-9,-4-3-11,0 2-4,5-2-5,1-2-8,1 1-3,1-3-4,-3-1-3,5 0-1,-1-3 3,8 2-2,1 1-8,5-6-2,-1 3-2,4-2-8,-2 1 2,-1 1-7,3 0 2,-7 1-1,1 4 0,0-3 2,1 3-6,-3 1-4,-1 2 3,-2-1-1,1 1 2,-5 2-3,-2 1 5,-2-2-3,-5 0 1,0 1-2,-5 1 2,-4-3-7,-7 6-1,5-7-24,-9 3-16,0-2-28,0-4-16,4-1-40,5 1-16,-2-3-36,1-1-153,-3-1-350,7-1 155</inkml:trace>
  <inkml:trace contextRef="#ctx0" brushRef="#br0" timeOffset="19588.8188">21367 3305 61,'16'-13'174,"-1"1"-15,1 2-20,4-1-8,0 5-19,0-1-9,1 2-27,2 3-40,5 1-39,-6 2-40,-2 2-36,-3 1-66,-3 1-156,-2 0 70</inkml:trace>
  <inkml:trace contextRef="#ctx0" brushRef="#br0" timeOffset="19749.9151">21637 3716 11,'-16'23'177,"-3"1"-17,2 1-17,0 0-15,-1-4-26,5 1-22,4-3-38,-1-6-35,6-2-59,-1-1-81,0-6-145,2 0 64</inkml:trace>
  <inkml:trace contextRef="#ctx0" brushRef="#br0" timeOffset="20217.3889">22089 3520 129,'3'-3'258,"-1"-1"-28,2 1-20,4 0-24,2-2-15,-1-1-18,6 1-13,-2-4-10,6 0-13,-6 0-1,6 0-8,-6-4-8,4 1 8,-4 0-15,-1-1 2,-2-4-1,-2 0-7,2-1-6,-2 0-12,-6 2-7,0 1 1,-4 3-8,2-3-5,-5 5-6,1-1-7,-1 1-8,-6 3 2,-1 5-9,-1 2-3,1 0 2,-8 2-3,4 7 1,-3 1-6,-4 5 5,5 1-10,4 1 3,1 0-4,5-1 0,2 2-1,2 2 2,3-2-7,6 8 4,0-8 0,-1-1-2,8 8 5,2-4-6,0 3 3,-4-8-5,5 5 6,-8-4-5,-1 3 2,3-4 3,-4 3-4,-2-5 0,-3 0 3,-3-3-4,-1-1 6,-1 1 2,-1-2-2,-7 3 0,-5-3 5,0-7-7,-3-2 9,-1-2-8,3-1 2,-1-6-10,1 2 7,4 0-3,2-1-4,3-5-13,4 2-15,2-4-15,4-2-16,5 0-8,3 0-8,5-7-25,7 3-18,-1 2-29,4 2-32,1-3-35,3 7-167,-3-1-412,-1 0 182</inkml:trace>
  <inkml:trace contextRef="#ctx0" brushRef="#br0" timeOffset="20665.7928">22882 2892 216,'0'-10'256,"0"-2"-22,1 5-7,-1-1-23,0 2-16,1 1-20,-1 3-21,1-4-10,-1 2-21,0 4-11,0 0-15,0 0-6,0 0-13,0 0-4,-10 19-7,4-1-1,-3 0-6,-4 7-7,0 4-8,-5 17 2,-2 0-3,-1 5-3,0 3-2,-10 25-1,7 1-3,-4 1-3,0 0 2,-7 6-3,8 11-3,4 4 5,-4 2-3,-3 9 0,5-1-1,6 5 3,-5 4-5,9 3 5,-6-3-2,7 4-1,-5 1-1,-8 0 1,7-2 3,-9 8 3,3 11 11,-1-10-3,-2 5-5,-5-9 1,1-4-2,-3-9-4,4 2 3,-5-11 0,4-3-1,1-8-3,4-10-6,10-30-3,-4-8-7,6 2-5,6-20-2,1-4 4,1-9-4,2-5 1,2-6-11,1 0-19,3-6-28,0 0-33,0 0-52,-9-24-46,14-2-62,3-1-216,2-6-503,4-12 222</inkml:trace>
  <inkml:trace contextRef="#ctx0" brushRef="#br0" timeOffset="21429.7573">21619 3978 109,'0'0'119,"0"0"-1,0 0-14,0 0 2,0 0-14,0 0-6,0 0-8,0 0-9,0 0-4,0 0 2,0 0-1,0 0 3,16 4 0,0-2 3,3 1 3,11-1-1,4 0-3,6 0-7,11-2 1,9 3 1,1-3-3,31 0 1,1 3-5,1-3-2,-1 5-5,9-2-5,2 3-6,-7-1-1,4 2-7,-4-2-6,1 2 7,-7-2-8,1 3-3,-28-6-4,2 2-2,-2-3-8,-6-1-4,-3 0-6,-20 0-12,-3-1-7,-7-1-3,-7 0 3,-6 0-6,0-1-12,-6 1-13,1-1-22,0-1-28,-3 0-23,-1 0-21,-5-1-11,2 5-100,-7-7-275,-1 5 122</inkml:trace>
  <inkml:trace contextRef="#ctx0" brushRef="#br0" timeOffset="22883.7749">19484 6024 56,'0'0'211,"0"0"-12,0 0-20,0 0-21,0 0-13,0 0-14,0 0-17,0 0-16,0 0-10,0 0-8,-1 12-2,-1 5-2,-8 7 6,-5 7 4,-3 18-3,-5 1 2,-10 26 7,-5 1 0,14-24-1,-14 22 21,11-24-1,-2 5-5,6-5-9,-5 2-5,3 0-5,3 0-5,-1-2-4,-1-5-7,11-12-5,-1-3-13,0 1 0,2-4-10,-1-3-1,6-9-17,1-1-16,1-5-26,0 0-26,1-1-31,1-4-33,0-2-54,1 0-52,2-3-37,0 0-165,-5-11-449,5-1 199</inkml:trace>
  <inkml:trace contextRef="#ctx0" brushRef="#br0" timeOffset="23788.7827">14546 6264 71,'0'-4'160,"0"-1"3,1-1-7,-1 6-3,-1-6-3,2 1-3,-1 5-10,-1-6-7,1 6-9,-2-6-9,2 6-19,0-2-10,0 2-9,0 0-11,0 0-1,-2 17-9,-3-2-4,0 10-8,-3 6 0,1 20-3,-6-3-4,2 3-2,1 2-4,-2-4-7,2 1-1,1-2 1,-1-2-3,-1 0 1,2-1-6,-2-12-3,4 0-3,0-1-10,-4-2-17,4 0-14,0-5-14,2-4-11,-1-2-11,1-2-23,2-6-9,2-1-18,0-2-14,-2-2-17,-1-1-97,3 0-269,-2-3 120</inkml:trace>
  <inkml:trace contextRef="#ctx0" brushRef="#br0" timeOffset="25749.3434">11571 7021 135,'0'0'158,"-6"-1"-6,6 1-4,0 0-16,0 0-4,-4-2-16,4 2 4,0 0-9,0 0-6,0 0-6,0 0-8,0 0 6,0 0 1,19-3 4,-11 1-7,3 2-3,1-2-7,1 1-5,1-1-6,3-1-8,2 3-6,2 0 0,7-1-4,3 1-5,4-1-5,-2 2-3,3-2-6,2 1 2,13 2-3,-11-1-5,13 1-3,-12-1 3,15 0-9,-2 0 4,-3 1-3,1-2-4,2 0-2,0 2 0,0-2 0,0 0 0,0-2-4,3 0 1,1 1 1,-1 0-4,-3 0 0,3 1 0,-4 1-1,2-1 3,0 0-1,-1 2 0,1-2 1,-1 0 1,4 4 14,3-3 5,31 0 11,-24 2 12,28-2-12,5 2 1,-2-2-7,0 5 1,-1 1-5,-4 6-5,-5-5-1,-22-2-6,26 6 5,-29-3-5,27 4-1,-29-2-5,6-1 1,-3 2-2,27 0-1,-31-3-1,2-1 3,-2-3-1,3 0-8,-4-1 10,2 3-13,0-4 5,2 1 1,-1-4-2,3 0 10,28 1-14,-34-1 0,31 0 6,-31 0-4,8 0 0,0 2 3,-3 1 0,29-1-3,-4 1 1,-26-1 3,-2 2-5,5-4 3,24 4-2,-26-2 1,0 5 1,27-2 2,-29-2-6,5 1 3,25 1 0,-33-3 0,33-2 0,-3 2 0,-2 2-2,-20 0 2,24-3-1,1 0 7,-25 2-9,31 1 0,-7-1-2,-25 0 3,31-1 3,-6 0-7,-2 6 3,6-4 3,-29-1 1,30-2-2,-3 8-5,-27-5 1,27 0 15,-28 1 5,27-2-9,1 0 0,-27 2 1,34 0 2,-6-4-6,0 0 6,-33-1-1,4 0-2,30 0 0,-4 0 1,-28-2-4,31 2 4,-33-1 2,29-3-1,-28 6 1,-1-3-5,1 0 7,-3 2 4,3-1-6,-4-1 0,-3 1 4,1 2-4,-2-2-1,1-3 6,-4 1-3,0 2 7,-1-5-2,0 3-8,3 1 7,-1-2 2,5 1 6,-1 1-6,1-2-3,3 1 5,-5 0-11,-4-3 4,1 3 2,-13 0-6,1 2-5,-3 0-6,-1 0 8,0 0 3,-5 3 12,5 1-6,-9-3-17,3 3 5,-10-3 0,7 3-1,-7-2 1,2 2-5,5-2-2,-6 1 4,6 3 0,2-3 0,-2 1-2,1-3 8,2 2-6,1 0 2,-2 0-4,1-2-2,-1 2 6,0-2-6,0 0 7,-2 1-3,-7 1-2,-3-3 2,1 0-1,4 1 2,-6-1-2,-2-1 1,2 1 1,2-3-2,1 1 4,-3 1-4,4-2-1,-9 1 2,10-1-3,1 0-1,5-3 14,-5 0-7,0 3-7,-1-2 11,5-1-9,1 3 0,-9 0-2,13-2 4,-4 1-4,-5 2 4,-1-1-6,-3 3 7,3-3 13,-3 2-19,-8 0 2,3-1 1,-3-3-2,-1 5-1,1-3-2,-3 3 2,0-2 4,-2 0 4,0 2-6,0-2-1,1 1-2,-3-2 5,0 2-6,1-2 5,1 0-6,-6 3 2,9-1-9,-9 1 3,4-4 2,0 3 0,-4 1-3,0 0 1,0 0-5,8 0 0,-8 0 5,0 0-2,0 0 4,1-3-2,-1 3 4,0 0-2,0 0-2,0 0-4,0 0 22,0 0-18,0 0-2,0 0 7,0 0-6,0 0 16,0 0-16,0 0 2,0 0-2,0 0 6,0 0-1,-8-5-4,8 5 10,0 0-5,0 0-3,0 0 4,0 0-1,0 0 1,0 0 0,-5-3-3,5 3-6,0 0 8,0 0-6,0 0-4,0 0 35,0 0 1,0 0-8,0 0-1,0 0-3,0 0 14,-4-4-19,4 4-1,0 0 8,0 0-7,-1-5 4,1 5-6,-4 0-2,4 0-5,0 0-8,0 0-16,-4-3-13,4 3-17,-3-2-17,3 2-19,-8-2-20,8 2-28,-6-5-23,0 4-23,1 0-31,-2-2-50,-2-2-170,-2 0-476,-1 0 211</inkml:trace>
  <inkml:trace contextRef="#ctx0" brushRef="#br0" timeOffset="47395.5099">10384 3341 22,'0'0'157,"-4"-4"-18,4 4-14,0 0-11,0 0 3,0 0 7,-1 18-9,1-3 5,-2 6-5,-1 6 1,0 0-9,-2 1-4,0-1 6,-2 0-11,2 1-6,1-3-6,0-10 0,3 2-11,-3-8 0,4 0 0,0-4 0,-2-1 0,2 0-5,-3-2 3,3-2 6,3 4-3,-3-4 2,0 0-4,0 0-6,0 0-4,2-21-5,2 9-8,0-4-9,-3-9 1,-1-1-1,2-2-6,0 1-4,-6-3-4,0-4 7,4 7-4,-1-5 5,1 9 5,0-2-1,-3 8-1,2 5 5,2 0-9,-2 3-3,1 2-5,0 0-6,1 4 0,-1 3-4,0 0 0,12 7-2,-2 7 3,2 3 3,6 4-2,-1 5-2,2 0 10,-3 2-15,4 2 3,-1-1-2,-2-3-3,2-3 0,-2 2-3,1-3 3,-2 0 1,-1-9-7,-6-2 4,1-1-7,-2-2-5,-5-4 1,1 1-2,0 0-1,-1-1 7,1-2-2,-1 2-2,-3-4-6,0 0-5,0 0-8,0 0 0,-25-10-3,11 7 1,-2-1-2,-3-2 10,-4 1-14,-9 1 8,2-2-3,0 2 3,-5 3 4,0-1-2,-2 1 2,2 2 4,-6 1-2,6 3 3,-3-3 0,0 1 5,-1 1 2,7-3 1,6 5 7,6-4 3,4 1 7,4 0 1,2-3-2,2 0-4,3 1 0,5-1 3,-7 1 2,7-1-4,0 0 0,18-10 1,1 3 1,14-9-4,-1 0 3,18-3-7,-1-5 2,0 0-1,0-1-1,-2 0 7,1 7-12,0-3 3,-15 6-1,-1-2 5,-3 2-7,-2 2 7,-11 2-6,3 3 5,-9 1-8,1 3 6,-4 0-2,-1 0 10,1 2 2,-6 0 13,3-1-6,-4 3-2,0 0-5,0 0 3,0 0-6,-23 9-2,10 0 1,-10 6-1,-1 0 15,-2 5-15,0 2 1,0 2-2,0 2 1,-8 9-1,5-12 0,7 1 2,-5 1-3,0 1 3,6-3-3,0-2-1,3-4 1,2-3-2,9-5-1,-2-1 9,1-2-18,4 0-17,-2-3-13,3 1-15,-1 0-19,0-2-19,2 1-26,2-3-29,0 0-25,0 0-39,13-9-20,-7 5-23,-2 3-154,6-7-440,0 1 195</inkml:trace>
  <inkml:trace contextRef="#ctx0" brushRef="#br0" timeOffset="54861.2496">11881 5186 6,'0'0'54,"0"0"-5,0 0-2,0 0-6,0 0 1,0 0 0,0 0-4,0 0-3,0 0-4,0 0-5,14 8-1,-7-6-6,-2 0 1,1-1-3,3 2 0,2-2-8,1 0 1,-1 1 13,3 1-14,3-3 3,3 2-2,1 0 5,9 1-3,0-1 1,5-1 6,0-1-10,5 0 11,2-3-9,16 1 14,1-3-4,3-2-5,3 1-10,25-3 12,-24 6 6,24 0-5,-30 1-8,7-1-6,24 0-10,-28 4 3,4-2-14,26 7 0,-30-1-6,1-3-4,0 3-8,27 2 5,-32-2-11,3-2 6,4 5-1,-2-3 5,26 1 0,-30-3 6,-2 0 0,-1 3 5,-6-2 3,-10 1-9,-3-1-10,-2 0-26,-2 1-66,2-3 30</inkml:trace>
  <inkml:trace contextRef="#ctx0" brushRef="#br0" timeOffset="57978.8224">11925 5897 8,'0'0'70,"0"0"-9,0 0-5,0 0-7,0 0 6,0 0-7,0 0 2,0 0-3,0 0-5,0 0 10,-1 3-4,1-3 9,0 0-9,0 0-3,0 0-10,0 0 15,0 0-16,0 0 9,0 0-5,0 0-3,0 0-10,0 0 16,0 0-14,0 0-6,0 0 5,0 0-5,15 3 2,-7-3-5,2 0 0,7 1 1,0-2-7,2 1-1,10 0-3,1-3 8,1 3-3,6-5-1,6 1 3,10-1-2,4-3 11,1 1-5,4 0 3,27-7-2,-22 7-4,32-5 9,-6 1-3,3-1-3,1 3-8,-1-1-4,-2 2 4,-1 3-1,-1-1 5,2 1-5,0-1-3,-30 6-1,30 1-2,-30-2 3,3 1 2,-4 1-17,-1 2 11,-3-3-6,-7 2 4,-14 0-9,3-2-4,-8 3 2,-2-3 1,-3 2-7,-10-2 7,-4 2-3,-2-1 5,-2 0-2,2 0 6,-6-1 10,1 0 10,-1 2 1,-6-2 9,8 0 8,-8 0 2,8 0 3,-8 0 3,5 0 2,-5 0-4,0 0-1,0 0-2,8 0-3,-8 0-7,0 0 5,0 0-8,0 0-1,6-2-4,-6 2-1,0 0 0,0 0-6,0 0 3,0 0-5,0 0 0,5-1-3,-5 1 4,0 0-4,0 0-2,0 0 1,0 0-3,0 0 3,0 0-5,0 0 0,0 0 6,0 0-4,0 0-1,0 0-1,0 0 1,0 0-2,0 0 1,0 0 6,0 0-7,0 0 5,0 0-7,0 0 1,0 0 4,0 0-5,0 0 2,0 0-3,0 0 7,4-2-2,-4 2 0,0 0 1,0 0 4,0 0-5,0 0 3,0 0-1,0 0 2,0 0-5,0 0 1,0 0 1,0 0 0,0 0-5,0 0 5,0 0-3,0 0 0,0 0 1,0 0 3,0 0-2,0 0 1,0 0 0,0 0 2,0 0 0,0 0-1,0 0-2,0 0 7,0 0-5,0 0-4,0 0 1,0 0-1,0 0 1,0 0-1,0 0 2,0 0 0,0 0 2,0 0-3,0 0-1,0 0 2,0 0 0,0 0-2,0 0 0,0 0-1,0 0 3,0 0 0,0 0 3,0 0-8,0 0 1,0 0 3,0 0 2,0 0-5,0 0-1,0 0 2,0 0 0,0 0 0,0 0 4,0 0-6,0 0-1,0 0 3,0 0-1,0 0 4,0 0-2,0 0 2,0 0-2,0 0-1,0 0-1,0 0 1,0 0-1,0 0 0,0 0 1,0 0 0,0 0 0,0 0 2,0 0-1,0 0 1,0 0-2,0 0 0,0 0 0,0 0 2,0 0 2,0 0-5,0 0 2,0 0 2,0 0-4,0 0-4,0 0 5,0 0 3,0 0-4,0 0 1,0 0 0,0 0 2,0 0 0,0 0-1,0 0-2,0 0 4,0 0-5,0 0 1,0 0 1,0 0 2,0 0-1,0 0 0,0 0 0,0 0-1,0 0-1,0 0 3,0 0 0,0 0-2,0 0 0,0 0-1,0 0 5,0 0-3,0 0-1,0 0 3,0 0-8,0 0 5,0 0-2,0 0 4,0 0 0,0 0-2,0 0 2,0 0-2,0 0 0,0 0-3,0 0 3,0 0 2,0 0 2,0 0-4,0 0 2,0 0 0,0 0-4,0 0 2,0 0 0,0 0 0,0 0-2,0 0-1,0 0 6,0 0-6,0 0 0,0 0 3,0 0-1,0 0 5,0 0-2,0 0 0,0 0-6,0 0 2,0 0 1,0 0 1,0 0-3,0 0 4,0 0-2,0 0 2,0 0 1,0 0-2,0 0 0,0 0 2,0 0-2,0 0 1,0 0-7,0 0 4,0 0 1,0 0 4,0 0-2,0 0 1,0 0-1,0 0-1,0 0 2,0 0 2,0 0-3,0 0-2,0 0 2,0 0-6,0 0 10,0 0-3,0 0 1,0 0 2,0 0-2,0 0-1,0 0 0,0 0-2,0 0 3,0 0-3,-1 8 0,1-8 2,0 0-2,0 0 3,0 0-7,0 0 6,0 3 0,0-3-2,0 0 3,0 0-5,0 0 4,0 0-9,0 0 8,0 0 1,0 0-3,0 0 1,0 0 0,0 0-2,0 0 2,0 0-1,0 0-1,0 0 4,0 0 1,0 0 0,0 0 0,0 0-4,0 0 3,1 4-1,-1-4-2,0 0 0,0 0 0,0 0-1,0 0-1,0 0 5,0 0 2,0 0-2,-2 4-2,2-4 0,0 0 0,0 0 1,0 0-2,0 0-1,0 0 1,0 0-1,0 0 5,2 3 0,-2-3-1,0 0-5,0 0 5,0 0 0,0 5-2,0-5-1,0 0 4,0 0-2,1 3-2,-1-3 0,0 0 4,0 0-5,0 0 0,0 0 3,-2 5-3,2-5 7,0 0-4,0 0-1,0 0 1,0 0-2,0 0-2,0 0 1,0 0 6,0 0-6,0 0 0,1 4-2,-1-4 7,0 0-2,0 0-2,0 0 5,0 0-1,1 3-3,-1-3-5,0 0 7,0 0-1,0 0-1,0 0-1,0 0 5,0 0-3,0 0-1,0 0 2,0 0-1,0 0-2,0 0 4,0 0-7,0 0 4,0 0 4,0 0-2,0 0-3,0 0 3,0 0-1,0 0-2,0 0 0,0 0-1,0 0 5,0 0-5,0 4 0,0-4-1,0 0 4,0 0-4,0 0 5,0 0-1,0 0 0,0 0-4,0 4 5,0-4-4,0 0 3,0 0-2,0 0 0,0 0-1,0 0 3,0 0-1,0 0 0,0 0-1,0 0 4,0 0-6,0 0 8,0 0-5,0 0 1,0 0-1,0 0-1,0 0-1,0 0 4,0 0-1,0 0 1,0 0 0,0 0-2,-1 4-3,1-4-4,-1 4-18,1-4-19,-7 5-12,2-2-12,3 0-23,-1 2-18,0 1-20,-3-1-22,-3 5-19,-3-3-97,-3 3-289,-2 0 129</inkml:trace>
  <inkml:trace contextRef="#ctx0" brushRef="#br0" timeOffset="58546.1528">12001 6875 32,'0'0'114,"-10"0"1,5 0-8,5 0-11,-7 2-6,7-2-11,-5 1 0,5-1-17,0 0 5,0 0 0,-5 2-15,5-2-4,0 0-7,0 0 3,14 8 0,-3-6-14,2-2 11,5 3 6,4-3-7,10 0 5,9-1 0,10-1 0,1-1-1,6-4-2,0 1-4,2 0 4,2-2-5,4 1 0,26-2 2,-29 3-7,28 2-2,-29-1-4,28 5 1,-28-1-5,-2-2-4,0 3-2,1 2-6,-10-2 0,2-5 4,-17 5-6,1 0-2,-5-2 3,-3-3-1,-7 5-2,-3-2-7,0 1 8,-8 2-1,-2-1 5,-3-1-3,0 0 14,-1 1 6,-5 0 6,13-1-2,-10-1 5,-3 2-2,0 0 0,0 0-6,4-3 0,-4 3 1,0 0-11,0 0 0,0 0-6,0 0-3,0 0-23,0 0-19,-11-5-16,6 3-26,5 2-26,-7-3-13,4 2-19,-3-3-27,1 2-122,-3-3-304,-4-1 135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3:26.5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7995 3921 23,'0'0'70,"0"0"-2,0 0-1,0 0-9,0 0 2,0 0-11,0 0-8,0 0 4,0 0-9,0 0 3,0 0 1,0 0-6,0 0-3,0 0 0,4-7-9,-4 7-1,0 0-2,0 0 0,0 0-6,0 0-8,-7-1 12,7 1-11,0 0 7,0 0-10,0 0-2,0 0-2,-11 0 4,11 0 4,0 0 0,0 0-5,-10 0 4,10 0 7,-6-1 2,6 1 4,-12 0-9,7 0-4,5 0 10,-9 0 5,1 0 6,8 0 5,-12-2 5,12 2 6,-8 2 3,8-2-7,-8 0 7,4 0 4,4 0-5,0 0-3,-5 1 2,5-1-2,0 0-4,0 0-1,0 0 4,0 0-6,0 0-7,0 0 3,0 0-2,0 0-4,0 0-6,0 0-1,0 0 4,0 0 0,13 5-2,-3-2 9,8-1 1,5-2 4,7 0 4,4 0-6,18 0 5,6 1-5,2-4-3,29 0-5,-26-2 6,4 4-6,26-2 1,0 0-3,-28 2-7,0 2 4,-1-2-7,2-4 6,-2 6-9,-2-3 2,-7 2 3,-2-3-8,-13 2 0,-1-1-4,0 1 4,-3 1-8,1-3 0,-5 3 2,-2 0-4,-9-4 3,-2 4 1,-1-3 0,0 1-2,-4 0 0,-4-1 4,0 3-2,2 0 2,-7-2 2,4 0 6,-4 1 3,-1-1-1,-4 2 7,5-2 2,-5 2-1,6-3 2,-6 3-2,0 0 1,0 0 0,8 0-3,-8 0 3,0 0-6,0 0-2,0 0-1,0 0 1,0 0-5,0 0 0,0 0-13,0 0-2,0 0-12,0 0 1,7 3-9,-7-3-7,0 0-12,0 0-18,0 0-21,0 0-23,0 0-9,0 0-30,0 0-33,0 0-111,0 0-315,0 0 141</inkml:trace>
  <inkml:trace contextRef="#ctx0" brushRef="#br0" timeOffset="2440.7189">22531 17745 67,'13'-1'126,"-13"1"-8,9-3-25,-9 3 4,10-4-20,-1 3 8,-4-3-14,3 0-6,1 3 2,-4-1-14,0 0 5,4-2 6,-4 0-2,0 0 29,-1-4-17,3-1 0,-5 1-4,-2-1-4,3-1 1,-6-1-2,3 0-11,-5-6 3,1 2-7,-5-2-7,2 0-4,-5 0-3,0 0-2,-1 3-3,-3-5-3,-2 5 2,-4-4-9,-2 2 1,0 3-5,-3-1 0,-2 4 5,-3 3-10,1-1 1,-3 7 5,-3-2-5,1 3-5,-2 3 14,-1 1-6,-2 4 10,7 2 6,-2 1 0,2-3 7,2 9 3,1 7 1,0-4-1,4 2 8,-6 18 4,5 1-6,1 0 5,13-9-7,-5 11-3,10-9 5,-2-3-7,3 13 3,5-8-9,1-1-4,3 0-26,0-1-4,3-2 3,4-1 10,5 1-6,-2-6 1,6-1 1,-2 2 1,4-6-6,0 2 2,4-5 9,5-1-2,-1 3-3,5-8 3,3 4-3,18 1 4,-17-6-4,15 4 3,-1-2-1,-10-2-9,13-1 12,-4 6-2,2-7-5,-2 0 0,-10 1-1,13-2-2,-12 0 0,-4 1 5,5-4-9,13 0 4,-15 0 0,0-5-3,-1-3 3,12 4 2,-13-7-7,-4-5 1,3-2 4,1 1-4,-5-5 1,14-10-1,-18 8 3,0-6-9,1 1 11,-3-2-6,1-3-1,2-7 2,-7 10-1,-4 1 2,-5-1 1,-3 0-4,3 3 10,-6-2-1,-3-1-2,-4 5-1,-2 1 4,-4-6 2,-3 0-4,-3 0 2,0 4 4,-4-2-5,-1-2-3,-3 2-2,1 1 2,-2 1-1,1-4-5,-5 5 6,-1 0-1,0 3-2,-5-1-4,-3 2 3,-1 2 3,-2 2-2,-11-5-2,-1 3 4,13 3-4,-14-2-3,-1 6 4,1-1-12,-1-1-7,-4 3-9,7 2-12,-3-2-16,15 4-13,-5-2-25,5-2-34,3 0-34,1 4-39,4-1-44,1 2-160,9-3-438,4 4 194</inkml:trace>
  <inkml:trace contextRef="#ctx0" brushRef="#br0" timeOffset="3271.301">22930 15436 108,'0'-7'160,"-1"-1"-7,-2 3-17,3 2-15,0 3-12,0 0-7,0 0-1,-10 16 7,4 1-7,-1 7-3,-1 5-1,-2 2-3,3-2-10,-1 5-2,2-2-5,-3-1-4,2-6-4,1 1 30,1-11-3,1 1-4,-1-4-7,2-3-1,1-1 9,-2-2 13,4 1 15,-3-4 7,2 1 0,1-4-10,-5 0-12,5 0-14,-8-10-7,3-2-5,-3-4-15,3-4-1,2-6-6,-3-3-5,5-2-11,-3-4-2,4-11-4,0 12-2,2-14-10,3-3 2,1 5-3,0 0-1,5 13-6,0 4-3,2 1 0,1 4-4,4 3-3,2 3-2,-3 9 0,0-1-6,2 7-5,-1 3-5,1 2-10,-1 4-3,-3 3-8,0-1-12,-7 3-2,-3 3-1,3 3-2,-11-1-5,-2 1 0,-3 3-4,-7 2-7,-3 3-4,-5-5-3,-2 0-1,-3-2-7,5-2 9,5-6 3,0 1 10,1-5 4,7 1 8,1-3 3,5-1 1,0 0 3,-1-1-4,0 4 11,4 0 0,1-1-1,1 6 6,4-2 1,0 4 7,3 3 5,2 1 2,7 4-2,-3 1 6,3-1 2,0 1-2,1 1 6,-1-3-2,-2-5 1,-1-1-5,-2 1-10,1-4-26,1 2-22,-4-4-44,1 0-23,1 0-23,-3-3-151,1-3-332,-5-1 147</inkml:trace>
  <inkml:trace contextRef="#ctx0" brushRef="#br0" timeOffset="3965.2681">23085 15614 123,'0'0'125,"0"0"3,4-2-1,-4 2 5,0 0-7,7 0 2,-7 0-7,12 0 1,-5 0-11,4-1-5,-1-2-9,3 0-7,2-4-12,-4 2-5,6-1-3,-8-2-1,3 0-1,1-4 0,-5 5-2,-1-4-8,-1 3 0,-2-2 0,-4-1 2,5 1-1,-10 5-3,5 0-6,0-3-8,-4 6-3,-4 1-5,8 1-5,-14 3-3,2 5-2,-1 2-7,-3 4 4,3-1-6,-2 10 1,5-6-3,1 1-1,2 0-4,4 0 5,2 2-8,1-3 1,4 1-3,7-4 5,-1 1-3,3-2-1,4-2 1,3-4 1,-1-1-5,8 0 1,6-3-5,-6-6 1,2 0-1,-9-1 0,6-5 0,-8 0-1,7-7 4,-9 5-1,-2-4 2,0-2-5,2-4 10,-4-1 4,-4 7 13,-3-2 5,-1 6 8,0 5 8,-1-2-1,-3 1 0,1 5-6,-1-3-5,0 5-2,0 0-7,0 0-4,0 0 0,-13 15-1,5-6-2,4 2-2,-3 5 1,2 1-3,1-6-1,-3 6 0,5-7-1,-1 1-1,-2-2-2,4-1-1,-2-2 2,2-3 5,1 4-2,0-2 4,0-5-1,-1 2 0,1-2-5,0 0 0,0 0-2,5-15 4,1-1-5,2 1 3,1-1-7,-1-1 2,7-5 1,-2 1-3,3 5 0,-2 4 0,2 3-3,-6 1 3,3 3-1,-3 1 1,0 4-8,0 3 8,-3-1-3,0 5 2,0 1 1,-2 4 1,-1 2-5,-2 0 5,-2 1-4,0 2 1,0 1 5,-6-7-1,1 5 0,4-5 3,-3-5-4,-1 5 2,3-6 3,-2-1 1,3 1 4,1-5-5,0 0-2,0 0-4,0 0-3,5-14-4,3 2-4,3-3-1,6-4-4,2-1 6,3 2-5,1 1 3,6 0 0,-5 4 3,3 4 1,-10 3-1,2 2 0,-1 4 1,-4 2-4,0 1 0,-2 3-8,-6 2-6,-2 4-7,1 0-22,-5 2-21,-4 6-37,-1 4-35,-4-7-45,-5 8-50,-3 0-147,-3-3-421,-1-1 187</inkml:trace>
  <inkml:trace contextRef="#ctx0" brushRef="#br0" timeOffset="4283.4546">22807 16126 2049,'-11'-3'94,"3"6"-29,1-3-36,1-3-19,6 3 12,0 0 2,0 0 16,0 0 7,27-1 9,1 0 11,8 2 6,17-7 6,10 9-3,5-6 9,29 9-7,-5-6-1,2 1-7,-30 3-6,26-2-7,-22 5-4,-7-7-2,4 9-8,-3-6-6,-6 3 8,-5 2-13,-14-5 0,0-2-10,-7-1-12,-3 5-1,-11-7 3,-4 3-9,-4-1 6,1 0-6,-2-1-1,-2 1-12,-5 0-14,6-4-16,-6 4-10,-2-7-9,-2 2-20,0 2-12,-6-2-33,1 1-30,-5 1-37,-3 1-29,-4-1-16,-9 1-139,-6 0-405,3 1 179</inkml:trace>
  <inkml:trace contextRef="#ctx0" brushRef="#br0" timeOffset="4672.6104">22759 16379 81,'-12'3'220,"0"-1"-13,1 1-12,5-2 0,2 1-8,4-2-27,3 5 3,8-3-3,20 3-4,6-3-7,15 3-9,40 2-9,0-2-10,6 0-7,3 0-8,6 0-4,-8-3-7,2-1-3,-6 1-7,2 5 2,-5-7-12,-1 1-1,-26 0-6,1 4-7,-3-7-7,-8 6-1,-2-4-2,-1 1-12,-20-1 2,-2-2-4,-11 1-5,-3 1 7,-6 0 4,2 0 4,-4-2 11,-1 2 2,0 0 1,-1 0-9,-6 0 2,6-4-8,-3 3-5,-3 1-5,0 0-8,5-3 3,-5 3-19,-2-5 5,2 5-13,0 0 3,0-4-8,0 4-5,0 0-9,0 0-6,0 0-19,-3-5 1,3 5-11,0 0-10,-4-3-9,4 3-9,0 0-17,-7-1-12,7 1-15,-8-3-7,8 3-18,-10-2-7,4-1-15,1 0-17,-4-2-19,4 1-11,-4-2-161,0-1-407,0 0 180</inkml:trace>
  <inkml:trace contextRef="#ctx0" brushRef="#br0" timeOffset="9794.5986">5989 9582 2,'0'0'96,"0"0"-6,0 0-3,-3 15-2,1-5 3,-2 0-4,2 6 0,-1 1-10,-4 1 0,1-1-2,-2 9-1,2-6-4,-3 3-2,2-8-3,2 2-7,-1-2 5,1-1-15,0-4 3,2-3 3,1-2-1,-1 2 9,2-2 14,1-2 12,-2 4 9,0-5 3,2-2-2,0 0-7,0 0-6,0 0-9,-1-12-7,1 6-8,2-7-3,2-2-7,-1-2-1,3-9-10,-1 1-4,2-3 0,1 2-4,-1-2 0,-1 0 2,3 5-2,-5 4 3,0 2 0,0 7-1,-2 1-4,1 2-8,1 2-3,-3 2-2,3 2-1,-4 1-3,10 12 1,-6-2 2,1 7-5,3 1-2,-1 9 3,3-1-1,-1-1-1,1 2 1,-1-1-3,2 0-1,-1-9 0,-2 1 0,-1 0 0,-1-1 0,3 0-1,-1-2-2,-3-8-2,-1 5-5,0-4-4,-1-4 0,-1 1 4,1-1 5,-1-1-1,-2-3 2,1 4 0,-1-4-2,0 0 3,0 0-4,-11-11-4,9 6-4,-2-2 2,-3 0-7,-1-5-2,-2 3-3,-2-4-2,-5-2-1,2 3-8,-10-3 5,0 1 1,-2 2-2,3 3 4,-6 1 0,0 0 6,-1 3 0,-1 1 0,3 0 0,1 3 5,6 1 0,4-2 3,5 4 0,3-4-3,2 2 2,2 2 0,6-2 0,-8-2 1,8 2 4,-2 3 1,2-3 5,0 0 1,24 3-3,-2-3 4,7 0-3,8-4 7,5 0-1,8-3-1,4-2-1,-17 5-4,18-6 6,-17 6-3,0-3 2,-2 0-3,0 1 4,-1-1-5,-7 2 2,0-1 2,-11 3-1,-4 0 0,-2 1 1,-3 1 8,-2 0 7,-1 0 3,-1-1-5,-4 2-3,0 0 0,0 0 1,0 0 0,0 0-4,-20 10-2,5-3-1,-3 0 1,0 4-2,-7 2-2,1 0-1,-3 3 1,-4-3-4,2 3 4,1-2-1,-2 1 0,4-4 0,0 3-2,3 0 2,4-4 0,1-3-2,1 0 0,7-1 1,-2 0 0,5-2 2,-1 0-5,3-3 0,0 2 1,0 2 0,2-2 4,1-1-5,2-2-1,-7 3 4,7-3-2,0 0 2,-5 1-2,5-1 2,0 0-3,-4 1 7,4-1 5,0 0 1,0 0-3,-4 3 4,4-3-1,0 0 3,0 0-2,-2 3 3,2-3-4,0 0 1,0 0 1,0 0 0,0 0 0,0 0-5,0 0 2,0 0 3,0 0-1,0 0-3,0 0-2,0 0-3,0 0-3,0 0 7,0 0-6,0 0 1,0 0-1,0 0-2,0 0 1,0 0-1,0 0 0,0 0-1,0 0 2,0 0-3,0 0 2,0 0-1,0 0-1,0 0-1,0 0 2,0 0-3,0 0 4,0 0-1,0 0-2,0 0 4,0 0-6,0 0 8,0 0-3,0 0-3,0 0 1,0 0 0,0 0 5,0 0-2,0 0-3,0 0 2,0 0 0,0 0 2,0 0-3,0 0-1,0 0-3,0 0 5,0 0-2,0 0 3,0 0-7,0 0 5,0 0-6,0 0 6,0 0-3,0 0 2,0 0 1,0 0-4,0 0 5,0 0-7,0 0-2,0 0 0,0 0 2,0 0-7,0 0 1,0 0-7,0 0-6,0 0-4,0 0-7,0 0-9,0 0-12,0 0-21,0 0-20,0 0-23,0 0-24,0 0-7,0 0-12,10 1-20,-6 2-128,-4-3-336,11 2 149</inkml:trace>
  <inkml:trace contextRef="#ctx0" brushRef="#br0" timeOffset="11975.346">6817 11127 61,'-4'-2'113,"4"2"-9,-3-3-12,3 3 0,0 0-12,-5-3 7,5 3-12,0 0-2,-1-1-14,1 1-1,0 0-1,0 0-4,0 0-7,0 0-21,0 0 17,0 0-11,0 0-5,0 0 6,0 0 9,0 0-7,2 10 8,5-3-6,-3-3-1,1 4 4,5 0 6,3 1-6,-1 2 2,6 0-2,0 0-1,5 4 2,2 2-2,0 0-1,1-3-1,2 1 3,0 3 0,4-1-4,-2 1-6,1 1 0,1 1 1,-1 1-4,10 5-2,-9-4 2,5 10-1,6-3-7,-11-8 1,8 9 1,1 1-3,1-5-3,-4 4 0,-6-6 3,10 4-3,0 2 2,1 0 5,3 3-3,-1-1 3,3-1 3,0 1-6,1-2 4,1 1-4,1-3 3,-3 4-4,4-2-3,-2 2 2,1-3-5,0-1 3,-1 0-3,-1 1-1,-2 0 5,2-4-5,-2 1 1,2 2 0,0 0-3,-2-2 1,-2-2 1,-12-4 1,9 3-1,-6-3-3,-4 0-2,0-1 2,1 1-2,-3-1-1,0 0 2,1-1 1,-4-1-2,-3-1 2,-4-1-1,-4-3-4,1 0-1,-4-3 1,1 0 1,-4-1 2,-1-3-1,-2 0 1,-3-1-6,1 2 2,0-4 1,0 1-2,-1-1 2,-3 1 1,-1-3-2,8 4 3,-7-4 2,-1 0-2,0 0 3,5 3 2,-5-3-3,0 0-6,0 0-19,0 0-10,0 0-17,0 0-27,-11-13-16,4 6-23,-3-2-14,4 1-18,-1-1-13,0 0-2,1-2-135,-1-1-317,0-3 140</inkml:trace>
  <inkml:trace contextRef="#ctx0" brushRef="#br0" timeOffset="12264.1158">9121 12446 7,'-3'-12'94,"-1"4"5,0 1 2,-1-1 10,1-1 12,1 4 1,1 0-4,1 0-5,0 3-13,1 2-14,-2-5-6,2 5-11,-1-4-2,1 4-7,0 0 1,0 0 3,0 0 4,4 11-11,-4-4 10,3 2-6,0 2 0,3 1-4,1 3 0,0 2-1,-2 1 3,1 0-4,4 7-5,-2 1 2,-2-2-5,1 0-1,3 1-5,-5-6-3,0-1-2,0 0 2,2-2-3,-2-1-3,-3-2-3,2 3-5,-1-3 0,-1-4-1,0 1 1,-2-3 1,0 0 1,0 1 0,-3-3 0,-1 1 1,-1 1 0,-5 1-5,-2-3-1,-5 4-2,-3-2-3,-8 1-1,-1-3 2,-3 1-7,0 2-14,4-4-21,-3 2-24,9 1-41,-3-2-36,6-1-43,1 3-55,3-5-164,6 3-418,-1-2 185</inkml:trace>
  <inkml:trace contextRef="#ctx0" brushRef="#br0" timeOffset="14127.0452">11128 13525 126,'0'-4'163,"1"1"-13,-1 3-20,0 0-7,0 0-18,0 0 1,2 16 1,-5-1-6,-1 0-7,2 5-2,-1 5-9,-2 1-5,-1-1-8,1 2-5,1-10-2,-1 2 2,3 1-3,-2-8-7,0 5 1,4-6-6,-1-3 0,0 2 0,-3-3-3,4 0 4,-1-1 8,-3-2 5,4-1 15,0-3 5,-1 2-4,1-2-6,0 0-10,0 0-2,-4-10-1,1 0-9,3 1-1,-1-3-6,2-6-9,-1-2-1,3 2-5,1-11-1,1 2 14,2-4-1,1 3-6,1 2 0,-1 2-1,-1 5-5,0 3 0,-1-1-4,-2 6-4,1 2-1,1 3-4,-3 0-1,1 4-2,1 2-3,-5 0 1,10 12-1,-2-1-5,1 6 5,0 7-6,4-2 3,-4 5-3,0-1 3,0 1-3,-1-2-3,1 1 4,0-4-4,-2 0 2,2-4 0,-3-3 0,1 0-2,0-1 1,-3-4 1,1 0-3,0-1 0,-1 1 1,-2-3-1,1-4 6,-1 1-4,0 0 1,-2 0 4,4-2-3,-4-2-1,0 3 4,0-3-2,0 0-2,0 0-1,0 0-3,-11-10 0,8 4-10,-4 0-4,2-1-3,-5-1-2,1-1-7,-6-5-7,-1 2 1,2 1-1,-4-3 0,-3-1 4,7 3 0,-7 2 2,3 1 6,-6-3-3,5 2-1,-1 5 5,-1-4 0,-6 1 4,6 3 2,2 1-2,-1 1 5,4-2-1,1 4 3,5-2 1,-1 2 1,4 0-2,0 0 2,3-1 0,4 2 0,-10 0-1,10 0 2,-5 0-1,5 0 2,0 0-3,0 0 6,0 0 0,0 0 0,20-1 2,-6-1 1,6-3 1,9 3-3,0-5 2,5 6-1,-2-5 1,2-1-2,0 3 4,1-2-3,-2 1-1,-2 2 0,-1-1 2,-2 0-1,-9 3 0,1 1 3,-9-3-6,-2 3 9,0 0-6,-3 0 5,0-2 4,-6 2 4,9-1-2,-9 1-1,6 0 4,-6 0-3,0 0-2,0 0 2,0 0-3,0 0 1,0 0-2,0 0 0,0 0-2,0 0 3,-18 7-4,8-1 1,-3-1-4,-2 5 3,-2 0 0,-5 4-4,0 2 0,0-1 0,-3-1-1,-2 3 3,6 0-1,-11-3 3,7 6 2,0-3-5,-1-2 0,3 2 1,-1 0 1,7-8 0,1 6-2,3-6 1,7 1-2,-4-3 0,2 1 1,3-4 1,0-2-2,2 5-3,0-6 3,1 3 3,-2-1-4,4-3 0,-4 2 2,2 1 2,2-3-4,-4 2 7,4-2-1,-3 3 0,3-3-5,0 0 7,-1 3-2,1-3 4,0 0-4,0 0 2,-3 2-4,3-2 0,0 0 0,0 0 5,0 0-5,0 0 3,0 0-4,0 0 0,0 0 3,0 0-4,0 0 2,0 0-2,0 0 3,0 0-2,0 0-2,0 0 1,0 0 2,0 0 2,0 0-5,0 0 0,0 0-2,0 0-4,0 0-5,0 0-6,0 0-14,0 0-11,0 0-14,0 0-21,0 0-14,0 0-18,0 0-17,0 0-17,0 0-31,0 0-21,21-1-24,-21 1-116,0 0-364,0 0 162</inkml:trace>
  <inkml:trace contextRef="#ctx0" brushRef="#br0" timeOffset="20769.3248">10780 14553 31,'7'1'90,"-7"-1"-9,5 1 4,-5-1 2,0 0-2,0 0 2,0 0 3,0 0-10,6 2 10,-6-2-2,0 0-3,0 0 3,0 0-3,0 0 1,0 0 3,0 0-2,0 0-10,0 0 0,0 0-7,0 0-9,0 0-5,0 0-1,-16 1 6,16-1-8,-20 3-5,11-6-2,-7 6-1,-1-1-1,-3-1 2,-8 5-9,-2-4 1,2 1-2,-4 2 0,-2 1 0,1-1-4,-3-1 0,-2 2 4,-2-3-2,2 1-3,0 0 4,-14 0-6,12-1 2,-13 3-4,1-1 0,-2-2-1,3 2 0,0 2-3,-4-2-3,1 2 0,0-2-3,-1 1 2,-2-2-3,1 0-3,-2 0 1,2 2-4,0-2 1,-1 1-3,-4 1 0,2 0 6,0 2 4,3-3 3,0 4-19,3-1 1,-2 0 0,1-1 0,0 0 0,-1-2 0,2 7 1,-4-5-1,5 1 5,-4 1-4,-1-2 2,3-2 3,16-2 2,-14 4 2,14-3-1,-2 0-3,2-1 0,3 1 2,2 0 5,-1-2-5,3 0 1,2 1-1,-1 2 3,2-4-6,9 4 1,-2-2 1,1 2-1,1-2-2,0 2-1,0 1-2,4 0 4,1-3-5,2 3 3,3-3-4,-5 0 2,5 2 1,-2-3-3,4 2-1,-1-1-1,3 1 1,-2-1 1,2 0 1,-2 1-6,0-1 5,2 1 8,-1-1-8,-3-1-5,0 3 7,1-2-8,1 1 5,-1-1-5,-1-1 7,-1 1-3,-2 0 3,1-1-3,1 3-2,-4-2 4,-3-2-3,6 2 2,-2-3 6,-6 1-8,2 2-1,-1-1 2,6 1-1,1-3 1,3 3 1,1-3-5,-3 2 4,6-2-1,4 0 3,-9 0-6,3 0 4,6 0 0,-7 0 0,7 0-2,0 0 4,0 0-5,0 0 6,-10 0 2,10 0 2,0 0-2,0 0-1,0 0 1,2-5-2,-2 5 2,8-9-5,-2 2 4,-1-3-2,4 1 2,1-4 5,1-2-4,-1 1-4,4-1 1,4-6-5,-1 1 4,-1 0 2,1-3-5,1 3 1,0-2 1,-4 2 2,4 1 1,-1-4 1,-4 8-2,-1 1 3,0-1-10,0 1 8,-2 5-1,-2-2-1,-2 2-1,1 2 1,-1 1-2,-2 2 4,1 0-3,-1 0 0,1 0 3,-4 1-2,2 0-2,2 0-2,-5 3 2,0 0 5,0 0-8,0 0 4,0 0-6,0 0 3,0 0 1,0 0 4,-10 12-6,2 0 2,-1-3 1,-4 4 1,2 3-5,-3-2-1,-4 6 6,-2 1-3,3-1 0,-2-1 3,1 1-1,0 1 0,-4-1 0,4 1 2,3-7-4,-6 5 2,5-6 0,-2-1 0,2 0 4,-1-1-2,5 0-4,1-4 6,6-2-1,-4 0-3,5 1 1,-1-1-1,0-3-1,1 0-2,0 0 3,4-2 0,-4 3-2,4-3 1,0 0 4,0 0-2,3 5 1,-3-5-3,3 3 1,-3-3-3,11 4 2,-6-4 3,0 3 0,1-1 1,1 1 0,-1 2-2,5-1 0,-1 1 0,3 2 1,-1-3 0,2 5 3,3 0-3,-3 1-1,5 1 2,0-1-2,-1 0 0,2 1 0,0-1 0,-4 1-3,3 0 2,-1-3-3,0 0 6,0 4 1,-8-8-2,6 5 2,-6-4-2,3-2 1,-3 1-3,-4 1 4,1-2-2,-1-2 0,0 1-1,1-1 5,-3 0 6,-4-1 1,2 2 5,1 3 4,-3-5 2,0 0 5,6 0 0,-6 0 10,0 0-7,4 2 1,-4-2-2,0 0 1,0 0-2,0 0-1,0 0 1,0 0-2,0 0-2,0 0-2,0 0-4,0 0 2,0 0-5,0 0-1,6 3-2,-6-3-4,0 0 4,0 0-4,0 0 4,0 0-9,0 0 9,0 0-9,0 0 7,0 0-10,0 0 4,0 0-5,0 0 5,0 0-4,0 0-4,0 0 9,0 0-5,0 0 1,0 0-2,0 0 2,0 0 1,0 0 0,0 0-1,0 0-3,0 0 5,0 0-1,0 0-6,0 0 3,0 0-5,0 0 8,0 0-11,0 0 11,0 0 0,0 0 0,0 0-2,0 0 0,0 0-5,0 0 6,0 0-2,0 0-1,0 0-2,0 0 3,0 0 14,0 0-15,0 0 5,0 0-5,0 0 3,0 0-2,0 0-2,0 0 0,0 0-3,0 0 6,0 0-9,0 0 6,0 0-3,0 0 1,0 0-2,0 0 1,0 0 4,0 0-5,0 0 0,0 0-1,0 0-3,0 0 1,0 0 4,0 0 4,0 0-5,0 0 1,0 0 4,0 0 0,0 0-3,0 0-2,0 0 6,0 0-3,0 0 4,0 0-1,0 0 0,0 0 0,0 0-3,0 0 2,0 0-3,0 0 3,0 0 1,0 0-2,0 0 4,0 0-3,0 0-2,0 0 1,0 0 0,0 0 3,0 0-5,0 0 3,0 0 2,0 0 1,0 0-1,0 0 0,0 0-1,0 0 1,0 0-3,0 0 3,0 0-7,0 0 5,0 0-2,0 0-1,0 0 5,0 0 0,0 0-7,0 0 1,0 0 2,0 0-1,0 0 4,0 0-4,0 0 5,0 0-6,0 0 1,0 0 0,0 0 2,-19-5-1,19 5-3,-6-2 5,6 2-4,0 0 3,-8-3-2,8 3 3,0 0 0,0 0 3,-9 0-2,9 0-2,0 0 1,0 0-4,-6 0 3,6 0-5,0 0 5,0 0 0,0 0 6,0 0-4,-8 1 5,8-1-2,0 0-3,0 0-3,0 0 3,0 0 0,0 0-6,0 0 3,-6-2 7,6 2-6,0 0-2,0 0 3,0 0-5,0 0 5,0 0-3,0 0 4,0 0-2,0 0 0,0 0-8,0 0 7,0 0-1,0 0 2,0 0-8,0 0 1,0 0 2,0 0 1,0 0-1,0 0 6,0 0-2,0 0-3,0 0 0,0 0 5,0 0-6,0 0 1,0 0 3,0 0-2,0 0-1,0 0 1,0 0 5,0 0 2,0 0-4,0 0 12,0 0-14,0 0 4,-4-2 1,4 2-6,0 0 5,0 0 0,0 0-6,0 0 6,0 0 0,0 0 0,0 0 1,0 0-1,0 0-3,0 0-1,0 0-1,0 0 2,0 0 2,0 0-2,0 0 2,0 0-5,0 0 3,0 0 1,0 0-1,0 0 0,0 0-1,0 0 0,0 0 1,0 0 1,0 0-1,0 0-2,0 0-2,0 0 4,0 0-6,0 0 4,0 0 8,0 0-10,0 0-2,0 0 2,0 0-5,0 0 5,0 0-2,0 0-1,0 0 2,0 0 1,0 0-4,0 0 2,0 0 4,0 0-4,0 0 0,0 0-1,0 0 7,0 0-4,0 0 1,0 0 4,0 0 1,0 0-3,0 0 2,0 0-3,0 0 1,0 0 0,0 0 2,0 0-1,0 0-1,0 0 4,0 0-4,0 0 3,0 0 0,0 0 4,0 0-7,0 0 4,0 0 6,0 0-7,0 0-3,0 0 6,0 0 1,0 0-3,0 0 0,0 0-3,0 0 2,0 0-3,0 0 2,0 0 3,0 0-4,0 0 4,0 0-3,0 0 3,0 0-1,0 0 0,0 0-3,0 0 2,0 0-3,0 0 4,0 0 3,0 0-3,0 0 0,0 0-3,0 0 0,0 0 2,0 0 1,0 0-2,0 0 1,0 0 5,0 0-7,0 0 3,0 0-1,0 0 1,0 0 1,0 0-1,0 0-2,0 0 4,0 0-5,0 0 6,0 0-2,0 0-3,0 0 1,0 0-3,0 0 5,0 0-4,0 0 13,0 0-13,0 0 1,0 0 5,0 0-3,0 0 0,0 0-2,0 0 1,0 0 0,0 0 0,0 0 1,0 0 0,0 0-2,0 0-1,0 0 5,0 0-2,0 0-2,0 0 4,0 0-4,0 0 3,0 0-4,0 0 1,0 0 0,0 0 4,0 0-3,0 0-1,0 0-1,0 0 3,0 0-3,0 0 3,0 0 1,-6 3 2,6-3-8,0 0 7,0 0-6,0 0 3,0 0 1,0 0-1,0 0-2,0 0 6,0 0-4,0 0 1,0 0-3,0 0 4,0 0-4,0 0 3,0 0 3,0 0-2,0 0-1,0 0 0,0 0 0,0 0-2,0 0 6,0 0 2,0 0-6,0 0-2,0 0 4,0 0-5,0 0 6,0 0-5,0 0 4,0 0-5,0 0 3,0 0-2,0 0 0,0 0-1,0 0 1,0 0 5,0 0-8,0 0 5,0 0 2,0 0-2,0 0 0,0 0 5,0 0-9,0 0 3,0 0-1,0 0 2,0 0-5,0 0 4,0 0-4,0 0 4,0 0 1,0 0 0,0 0 0,0 0 3,0 0-2,0 0 7,0 0-11,0 0 2,0 0 2,0 0-3,0 0-1,0 0 1,0 0 3,0 0-4,0 0 0,0 0 1,0 0 4,0 0-1,0 0-1,0 0-3,0 0 1,0 0 4,0 0-2,0 0-3,0 0 3,0 0 0,0 0-4,0 0 5,0 0-4,0 0 3,0 0-3,0 0 1,0 0-2,0 0-1,0 0-1,0 0 2,0 0 0,0 0-1,0 0-1,0 0-2,0 0 6,0 0-5,0 0 2,0 0-2,0 0-3,0 0 5,0 0-4,0 0 3,0 0 6,0 0-6,0 0 6,0 0-5,0 0-5,0 0 7,0 0-3,0 0 2,0 0-1,0 0 3,0 0-4,0 0 5,0 0-3,0 0 2,0 0 2,0 0-3,0 0 0,0 0 5,0 0-5,0 0 5,0 0-4,0 0-4,0 0 6,0 0-5,0 0 6,0 0 0,0 0-2,0 0-1,0 0 0,0 0 1,0 0 2,0 0-1,0 0 6,0 0-6,0 0-2,0 0 0,0 0 1,0 0 1,0 0 1,0 0-1,0 0-1,0 0 1,0 0-1,0 0 5,0 0-7,0 0 3,0 0 1,0 0-2,0 0 2,0 0 0,0 0-3,0 0 2,0 0 0,0 0 3,0 0-6,0 0 0,0 0-8,0 0-19,0 0-25,0 0-23,-6 1-20,6-1-30,-7 2-44,7-2-34,-15 2-176,5 0-413,-2-2 182</inkml:trace>
  <inkml:trace contextRef="#ctx0" brushRef="#br0" timeOffset="22503.6184">5276 15138 38,'0'0'144,"1"-5"-8,-1 5-11,0 0 2,0-7-13,0 7-3,0-5-8,0 5-5,0 0-3,0-5-3,0 1-8,0 4-4,-1-7-3,1 7 5,-3-5-4,3 2 1,-2-1-4,0 1-1,2 3-4,-2-8-4,-2 4-4,1 1-5,1-1-3,-2-1-7,-2 2 0,-1-1-4,2-1-2,-4 0-2,-1 2-2,1-2 4,-1 1-8,-1 3-4,-3-2-4,0 1-3,2 2 3,-6 0-7,-1 0-2,1 2-3,-5 1 0,3 1 3,-1 0 1,0 1-7,-4 0-1,-2 3 0,4-1-3,-1 3 2,-3 1-4,6-4 6,-3 4-5,-3-2 0,2 6 3,-3-1-3,1 2 2,-1 1-2,1 1 0,0-3 0,-3 6 1,1-1 1,1-2 2,2 4 0,-2-2-1,0 4-1,0 0 1,4 1 0,-2 1-1,3-2 3,-2-1-1,3-2 7,-1 3 22,6 0-2,-3-4-4,4 1-1,-1-2-6,7-2-1,-2 3-4,2-2 2,-3 4-3,0 0 0,3 0-4,-1 2 1,-1-2-1,3 1 1,0-6-3,-3 4 3,5-1-6,0 2-1,-1-4 5,4-1-5,-1 2 2,1-1-3,0-1 3,1-1-1,3 2 5,0 1-9,0-2 8,2 2-1,-2-4-1,2 1 0,1 1-2,2-1 5,1 0-4,-2 1 2,5-2 1,-3-1-5,1 3 1,-1-2-4,3 0 8,-1 1-3,-3 0 5,1-5-7,4 3 11,1 1-7,-2-1 7,1-4-6,-1 0 0,5 2 4,3-2-3,-5-1 3,4 3-1,-2-3-37,4-1 6,-4 1 2,5-3 4,-7-1 3,7 4 2,-8-8 0,8 4 6,-1 0 1,0-2-1,0-3 4,2 0-2,1 0 4,-2-2 1,8 1-5,-4-5 8,4 2-2,-1-2-2,1-1-2,-1 0 5,2-3-4,-1 3 2,1-3 0,-8 2-1,5-3-1,4 3-2,-12-2-1,2 4-2,-1-4 7,-4 3-5,5-3 0,-1 1 4,2 0-4,-1-1 5,-2 0-4,7-5 0,-6 5 5,-1-2 0,6-6 8,0 2-14,-2-1 2,4-1-1,-2 1 7,-2-1-6,0 2 2,-1-1 1,1-1-3,-2-2 7,0 4-5,-4 1-6,1 1 6,3-2-1,-7 1 0,4 1-3,-3 0 1,0 0 1,1-2-6,-1 0-3,-1 0 10,0-1-5,-2 2 11,1-2-9,0 2-2,-1-5 0,4-1-2,-5 4 0,1 1-1,-2 3 6,1-3-2,-1-1-7,-2 7 2,3-5 5,-6 4-5,3 3 2,-2 0 4,1 0-1,-2 0 1,-1 2-3,2 0-1,-3-1 3,1 2 3,0 0-8,-1 1-6,-1 4 9,3-7 12,0 6-14,-3 1 3,0 0-1,2-7-2,-2 7 3,0 0-1,0 0-2,0 0 1,-5-6-6,5 6 1,0 0-1,-13 0-3,13 0-2,-14 4 9,1 0-12,-2 1 8,-3 0-8,-2 2 3,-1-2-1,-6 4 2,3 0 2,-4-1 1,-1 0-1,3-1 1,4 0 4,1-2 1,0 5 6,-1-7-12,5 4 2,1 0-3,-2-3 5,6-1-4,2 0 2,1-1 5,2 0-5,3 0 3,4-2-5,-9 3-3,9-3 4,-5 3-5,5-3 4,0 0-9,-5 0 9,5 0-3,0 0 1,0 0-1,0 0 1,0 0 7,0 0 1,15-6-1,-7 4-1,0-2-2,7 1-2,-4-2 2,3 0 6,3-3-2,3 1-1,6-6-4,-1 2 4,-5 4 0,8-7-1,0 2 2,-1 2-3,-1-2 2,1 2 3,-1-2 4,-8 3-6,1 1-1,-2 1 1,-6 1 1,2 0 2,-3 4 0,-2-1 1,-2-1-4,0 3-1,-6 1 5,9-3-4,-9 3 4,0 0-5,11 4 1,-8 3-7,-3 3 11,4 4 1,-2 8-3,1 1 8,-1 4-6,-2 1-3,0-1 3,2 1-3,0-1 4,1-8-4,0 7-1,1-6 3,1-2 1,-1-3-2,0 0 5,-2-3-8,1 0 3,-1-2 1,2 0-8,-2-4-4,1 0-13,-2 0-15,-1-2-12,3 0-13,-3-4-17,1 3-30,-1-3-33,0 0-49,9-16-43,-6 4-28,2-5-168,-1-1-464,-2-14 205</inkml:trace>
  <inkml:trace contextRef="#ctx0" brushRef="#br0" timeOffset="26109.2746">6417 14717 46,'0'-5'108,"0"1"12,0 4-35,0 0-3,5-3-7,-5 3 8,0 0 6,5 9-8,-2-3 1,-2 7-3,-1-1-4,0 6-3,-4-1-4,2 10 6,-5-1-11,3 3 0,1-5-5,-5 2 3,3-1-5,1-7 0,0 2 5,-1-2-1,-2-3 0,1-3 1,5-1-9,-3 0 3,1-3-1,1-1-3,0-3 6,0 1 4,1-1 6,1-4 5,-2 5-1,2-5-8,0 0-4,0 0-8,0 0-4,3-18-7,-2 7 0,2-2 0,0-6-9,0-4-6,2-5 0,-3 3-3,5-4-5,-4 1 0,2 0 0,-1 1-3,-3 8 3,2-1-3,-1-5-3,2 8-2,0 2 0,1-2-2,-4 6-1,3 2 3,0-2-5,-4 5 5,3 1-7,2 3 4,-2-1-4,-3 3 3,0 0-5,16 10 3,-10 1-1,7 3-1,-5 3 1,6 4 0,1 3-1,-2 0 2,1 3 0,-3-2-3,1-1 1,-1-1 0,-4-7 2,0 2 0,0-1 0,2 0-3,-3-3 2,-2-2-1,0-1 3,0-5-2,-2 2 3,2-1-3,0-4 3,-3 2 0,-1 0 6,0-1 3,0-4-9,0 0 4,0 0-3,-10 0 1,10 0-3,-12-6 1,3-2-8,2 2-2,-5-3-3,-1 0-1,-3-3-4,-1 1-1,1 0-4,-4-1 7,-5 0-6,6 4 1,-3 2-5,3-1 6,1 2 2,-5-1-2,5 3 4,1-1 1,4 1 1,1 2 0,2-2 0,2 2-7,0 1 5,2-2-3,6 2 5,0 0-4,0 0 7,0 0-4,0 0 4,0 0 5,23-7-5,-4 5 3,-2-4 0,4 2 0,6-2-1,2-2 6,0 0-3,-1-2-2,4 2 5,-2-5-3,-3 4-2,3-1 5,-6 3-1,3-4-1,-8 5 1,-2 0-3,-7 2 3,1-1 3,-4 3 3,-3 2 3,2-2 2,-2 1 3,-4 1 0,3-2-3,-3 2 0,0 0-1,0 0-4,-13 10-2,3-6 3,1 4-3,-6 1 1,2 3 0,-3-1-2,-2 6-2,3-2 3,-2 5-2,-2 0 2,1 1-1,1 0-2,-2 0 3,4 1-7,-3-4 6,6-1-2,-5 3 1,4-4-3,-1-3 4,3 2-2,-1-3 1,4-2-2,2-2 0,-1 0-3,2-3 2,1 0 3,-1-1 6,3 0-7,-2-1 0,2 1 1,1-2-2,1-2 4,-4 3-6,4-3 7,-2 1-3,2-1 3,0 0 0,-3 6 2,3-6-2,0 0 4,0 0-4,0 0 3,0 0-4,-2 3 1,2-3 0,-2 3 9,2-3-11,0 0 7,0 0-2,0 0-1,0 0 1,0 0 1,0 0 2,0 0 5,0 0-4,0 0-3,0 0-1,0 0 3,0 0-2,0 0 1,0 0-1,0 0-3,0 0 1,0 0 4,0 0-5,0 0-5,0 0 4,0 0-5,0 0 5,0 0-4,0 0 2,0 0-4,0 0 4,0 0 6,0 0-7,0 0-1,0 0-2,0 0 0,0 0-1,0 0 2,0 0-1,0 0 2,0 0-2,0 0 1,0 0-2,0 0 2,0 0 0,0 0-1,0 0 2,0 0 0,0 0 1,0 0 2,0 0-4,0 0 2,0 0-2,0 0-3,0 0-1,0 0 2,0 0 7,0 0-7,0 0 4,0 0-2,0 0-2,0 0 8,0 0-10,0 0 2,0 0 4,0 0-6,0 0 3,0 0-3,0 0 0,0 0 2,0 0 0,0 0 2,0 0 0,0 0-1,0 0-3,0 0 2,0 0 2,0 0-4,0 0 1,0 0 4,0 0-4,0 0 5,0 0-3,0 0-1,0 0 2,0 0-1,0 0 7,0 0-9,0 0 2,0 0-4,0 0 4,0 0-4,0 0 2,0 0 0,0 0 0,0 0 2,0 0 0,0 0-6,0 0 7,0 0 0,0 0 0,0 0-3,0 0 1,0 0 2,0 0 0,0 0-3,0 0 4,0 0-4,0 0 2,0 0 3,0 0-2,0 0 0,0 0 0,0 0-4,0 0 3,0 0 1,0 0 1,0 0-1,0 0 2,0 0-1,0 0-5,0 0 4,0 0 1,0 0 0,0 0-4,0 0 1,0 0 1,0 0-4,0 0 5,0 0 0,0 0-1,0 0 1,0 0 7,0 0-9,0 0 10,0 0-13,0 0 3,0 0 3,0 0-3,0 0-4,0 0 5,0 0-2,0 0-1,0 0 0,0 0 6,0 0-4,0 0 2,0 0-4,0 0 2,0 0 4,0 0-2,0 0-3,0 0 2,0 0 1,0 0-5,0 0 5,0 0 2,0 0-2,0 0 1,0 0 4,0 0-7,0 0-1,0 0 1,0 0-1,0 0 4,0 0-3,0 0 3,0 0 1,0 0-1,0 0-3,0 0 2,0 0-3,0 0-1,0 0 6,0 0-3,0 0-3,0 0 1,0 0 4,0 0-2,0 0 1,0 0 7,0 0-11,0 0 4,0 0-2,0 0 0,0 0-1,0 0 5,0 0-5,0 0 4,0 0-3,0 0 5,0 0-6,0 0 1,0 0 1,0 0 3,0 0 2,0 0-7,0 0 1,0 0-3,0 0 5,0 0 1,0 0-1,0 0 6,0 0-8,0 0-2,0 0 3,0 0-2,0 0 0,0 0 1,0 0 1,0 0-1,0 0 3,0 0 0,0 0-1,0 0 2,0 0-2,0 0-2,0 0 9,0 0-10,0 0-1,0 0 4,0 0 0,0 0-2,0 0 1,0 0 1,0 0-4,0 0 3,0 0-2,0 0 3,0 0-3,0 0 4,0 0-2,0 0-4,0 0 2,0 0 2,0 0-1,0 0 2,0 0-3,0 0 5,0 0-3,0 0 0,0 0 2,0 0-1,0 0 1,0 0-2,0 0 2,0 0 6,0 0-6,0 0-6,0 0 2,0 0 0,0 0 1,0 0 2,0 0-2,0 0 3,0-12-3,0 12 0,0 0-1,0 0 3,0 0 0,0 0-1,0 0 0,0 0 1,0 0 4,0 0-8,0 0 3,0-4 0,0 4 7,0 0-11,0 0 4,0 0 1,0 0-5,0 0 3,0 0 4,0 0-4,0 0-1,0 0 0,0 0 0,0 0 1,0 0 3,0 0-3,0 0 0,0 0-2,0 0 3,0 0-2,0 0 2,0 0 0,0 0 2,0 0-2,0 0-1,0 0 0,0 0 6,0 0-8,0 0 3,0 0 1,0 0-2,0 0 4,0 0 4,0 0-5,0 0-5,0 0 5,0 0-1,0 0-4,0 0 0,0 0 0,0 0 3,0 0-2,0 0 0,0 0 1,0 0 3,0 0-1,0 0 4,0 0-7,0 0 3,0 0-4,0 0 2,0 0 1,0 0-2,0 0 3,0 0-1,0 0-1,0 0 2,0 0-3,0 0-2,0 0 8,0 0-5,0 0 0,0 0-1,0 0 2,0 0-1,0 0 2,0 0 1,0 0-4,0 0 2,0 0-5,0 0 8,0 0 2,0 0-5,0 0 1,0 0 0,0 0-3,0 0 0,0 0 2,0 0 2,0 0-4,0 0 4,0 0-3,0 0 3,0 0 0,0 0-2,0 0 0,0 0 0,0 0-2,0 0 4,0 0-2,0 0 0,0 0 0,0 0-2,0 0 2,0 0-3,0 0 7,0 0 5,0 0-7,0 0-2,0 0 3,0 0-7,0 0 4,0 0-1,0 0-1,0 0 1,0 0-3,0 0 6,0 0-3,0 0 10,0 0-8,0 0-1,0 0-3,0 0 2,0 0 2,0 0-3,0 0 1,0 0 2,0 0-2,0 0 2,0 0 1,0 0 5,0 0-6,0 0-6,0 0 6,0 0-1,0 0-3,0 0-1,0 0 4,0 0 0,0 0-1,0 0 0,0 0-2,0 0 3,0 0 0,0 0 0,0 0 5,0 0 1,0 0-9,0 0 2,0 0-1,0 0 4,0 0-4,0 0-1,0 0 3,0 0 0,0 0-3,0 0 4,0 0-4,0 0-1,0 0 2,0 0 3,0 0-2,0 0 1,0 0 0,0 0-4,0 0 3,0 0-1,0 0 12,0 0-10,0 0-2,0 0 1,0 0 1,0 0 1,0 0 1,0 0-4,0 0 3,0 0-4,0 0 1,0 0-1,0 0-2,0 0 5,0 0 0,0 0 3,0 0-2,0 0 0,0 0-1,0 0-3,0 0 3,0 0-1,0 0 0,0 0 1,0 0-1,0 0 1,0 0-2,0 0 4,0 0-1,0 0-1,0 0-3,0 0 3,0 0 1,0 0-2,0 0 2,0 0 1,0 0 0,0 0-2,0 0-2,2-3-1,-2 3 3,0 0 0,0 0-1,0 0-2,0 0 4,0 0 2,0 0-3,0 0 3,0 0-3,0 0 0,0 0 0,0 0-3,0 0 4,0 0 1,0 0-3,0 0-1,0 0 5,0 0-3,0 0 0,0 0 1,0 0-4,0 0 2,0 0-2,0 0 5,0 0-2,0 0-2,0 0 2,0 0-2,0 0 5,0 0-1,0 0-2,0 0 0,0 0-2,0 0 3,0 0 0,0 0 1,0 0-3,0 0-1,0 0 0,0 0 2,0 0 0,0 0 1,0 0-1,0 0 3,0 0-3,0 0 2,0 0-5,0 0 0,0 0 5,0 0-7,0 0 3,0 0 2,0 0 1,0 0-2,0 0 0,0 0 1,0 0 3,0 0-8,0 0 7,0 0-2,0 0 0,0 0 0,0 0 1,0 0-5,0 0 6,0 0-4,0 0 3,0 0 6,0 0-7,0 0-2,0 0 2,0 0 6,0 0-6,0 0 0,0 0-3,0 0 6,0 0 2,0 0-8,0 0-2,0 0 8,0 0-6,0 0 5,0 0-6,0 0 4,0 0 0,0 0 2,0 0 0,0 0-2,0 0-3,0 0 5,0 0-3,0 0 1,0 0 1,0 0-8,0 0 7,0 0 2,0 0-2,0 0-3,0 0 4,0 0-3,0 0 2,0 0 0,0 0 2,0 0 7,0 0-9,0 0 1,0 0-1,0 0 0,0 0-1,0 0-2,0 0 3,0 0 0,0 0-1,0 0-1,0 0-2,0 0 3,0 0 2,0 0-1,0 0-1,0 0 2,0 0-4,0 0 6,0 0-5,0 0 3,0 0-5,0 0 5,0 0-3,0 0 4,0 0 2,0 0-3,0 0-2,0 0 1,0 0 1,0 0 0,0 0 1,0 0 1,0 0-6,0 0 6,0 0-6,0 0 2,0 0-3,0 0 5,0 0-1,0 0 10,0 0-13,0 0 1,0 0-2,0 0-1,0 0 9,0 0-8,0 0-1,0 0 0,0 0 4,0 0-4,0 0 2,0 0 0,0 0 0,0 0-7,0 0-1,0 0-2,0 0-10,0 0-3,0 0-10,0 0-3,0 0-1,0 0-18,0 0-11,0 0-21,0 0-14,0 0-32,0 0-29,0 0-32,0 0-15,0 0-126,0 0-366,0 0 162</inkml:trace>
  <inkml:trace contextRef="#ctx0" brushRef="#br0" timeOffset="28213.8838">7268 15466 9,'0'0'63,"0"0"-6,0 0-1,0 0-9,0 0-6,0 0-6,0 0-4,0 0 4,0 0 9,0 0-33,0 0 14,5-4-1,-5 4 2,0 0-1,0 0-5,0 0 10,0 0-10,0 0 6,0 0-2,0 0-1,0 0-5,0 0 4,0 0-2,0 0-4,0 0 11,0 0-10,0 0 4,0 0-3,0 0-2,0 0 7,0 0-7,0 0 4,0 0 3,0 0-1,0 0 0,0 0-2,0 0 10,0 0 1,0 0-4,0 0 4,0 0 2,0 0 7,0 0-6,0 0 8,0 0-3,0 0 3,0 0-7,0 0 4,0 0-7,0-4-11,0 4 5,0 0-4,-4-3-2,4 3-2,-1-4-6,1 4 3,-4-4-1,4 1 8,-3 0-4,3 3 3,-2-4 3,-2 0 1,4 4 2,-1-7 0,-3 5 3,4 2 5,-2-5 1,1 1 0,-1 1-5,2 3 6,-4-5-7,4 5 5,-3-7-3,3 7 4,-1-2 0,1 2 6,0 0-6,0 0-3,-1-5 2,1 5-7,0 0-2,0-5-2,0 5 1,0 0-6,0 0 6,0 0-5,0 0 5,1-5-5,-1 5 3,2-1-7,-2 1 1,0 0-3,0 0-2,0 0-2,0 0 1,3-4-2,-3 4 2,0 0-2,0 0-2,0 0 0,0 0 1,12 5-2,-12-5-4,5 3 3,-3-1 1,-2-2 0,8 4 0,-3-3 3,2 4-4,-1-3 4,-1 2-1,4 1 0,3 1-3,-2-4 1,-4 6 5,6-3-7,-2 3 4,1-2-6,2 4 5,4-2-1,-3 0 3,2 1-7,1-2 4,-6 0-1,9-1 1,-2 3-1,10-4-1,-9 2 3,1 0-2,8-1 2,-1 1 0,1 1 6,-6-3-9,9 1 4,-6 1-2,2-2 5,-1 1-4,3 0 32,0-1-10,3 0 3,-1-1-3,-3-3 1,5 5 0,-1-2 1,3 0 0,3 4 5,13-2-4,-11-1-2,15 5-4,-1-2-4,-2 4 4,2-3-7,-2 0 1,3-1-1,-1 0-2,-17 1 0,19 3-7,-15-3 6,11 0-4,-2 0-4,-13-1 1,1-1 1,1-1-3,-1 0 1,-2-1 0,1 0-3,0-2 9,-2 1-6,5 1 4,-1-5-2,0 2 0,1-1 2,0 2 5,0-3-1,10 0-2,-14 0-3,1-1 6,3 1-4,-3-2 2,5 1-13,-4 1 13,-1-6-4,2 5 3,-2-4-2,-5 1-1,3 1 2,-3-2 5,0 0-7,-1-1 5,5 2 4,-2-6-5,0 3 5,-3-2-3,8 0 11,-2-3-13,-1 2-2,1-1 4,-1 3-12,3-1 10,-2 1-7,-2-2 3,3 6-2,1-3 2,-1-1 0,-2 2-7,-1-1 6,0 2-12,-3-2 10,1 0-3,-1 1 1,-2-2 0,0 0-1,-6-1-2,6 1 4,-10 0-2,5-4 3,1 0-6,-3 1 2,-3 2 2,-3-2 1,7-1-1,-8 2-5,1-2 0,0 1 4,2 1 4,-3-1-5,2 2-2,-6-2 7,2 2-12,1-3 3,-2 3 1,4-3 1,-2 3-17,-2-4 16,1 5 4,-1-4-1,1-1-1,3 2 2,-1 1-4,5-6-5,-3 4 13,6-2-9,-2 1-3,1-2 2,-3 6 2,6-6-4,-7 6 6,-1-2-7,0 2 4,1 1 7,-1 2-6,-5-4-2,-4 6-2,2 1 4,-3-3 0,-1 3 3,-2 0-1,2 0-8,-3 2 2,-3-2 0,-1 3 8,4-3-4,0 0 0,-4 3-2,0 0 2,3-3-3,-3 3 4,0 0 4,0 0-2,0 0-7,0 0-2,0 0 4,-12-1 2,-1 1 6,3 0-6,-9 3-4,-1-2 0,-7 3-3,-2 1 8,1-1-9,-1-1 7,0 3-4,3 0-1,-5-3 2,12 2 0,-3 1 2,2-3-9,3-1 10,3 1-3,1 1 5,-1-2-4,6 1 2,1-2 6,-3 0-5,10-1-2,-9 2-2,3 0 0,6-2-2,0 0 2,-5 0 0,5 0-3,0 0 7,0 0-19,0 0 17,0 0-1,0 0 5,31-2-3,-21-2 0,4 4-1,-3-5 0,3 1-11,2 0 14,-2 3-1,2-2-1,-1-3 0,2 4 3,-3-2 3,0 2-4,0 2-3,-2-3 2,-1 3-20,3-3 30,-4 2-14,-4 1 2,3-2 4,0 2-2,-4-1 8,-5 1-7,10 1-2,-4 1-3,-1 2 3,0-1-1,0 0 1,1 5-1,-3-1 2,1 6 9,-2-2-8,3 4 4,-2 3-2,-2-1 1,-1 9 3,0-6 4,-1 6 1,0-8-7,-3 1 1,1 6 1,2-5-3,-4-5 3,5 1 1,-4 0-9,2-4 7,-1 1-2,2 0 3,-2-8-8,1 5 5,-2-5-3,4 0 0,-3 2 6,3-3 1,-1 0-8,1 0-5,0-4-13,-1 4-15,1-4-25,-3 4-27,3-4-51,0 0-45,0 0-51,0 0-56,0 0-243,-1-19-573,2 10 253</inkml:trace>
  <inkml:trace contextRef="#ctx0" brushRef="#br0" timeOffset="29639.513">11772 15359 105,'-1'10'162,"0"3"-7,-1 5-14,0 1-21,2 6-4,-3-6-15,2-2 4,0 3-13,1-1-7,-2-1 0,1-3-4,2-2-2,-1-3-3,-1-1 2,2 1-4,-1-3 10,0-3 5,0 3 13,-1-5 6,1-2 2,0 0-6,0 0-5,0 0-7,0 0-2,-1-14-10,-1 2-12,2-4-4,2-2-1,-2-7 11,0-4-16,4 1-7,-4-6-5,5 1-2,-3-2-3,6-1 2,1 2-13,-4 1 1,0 6 5,4 3-1,-1 8-7,-5 3-2,3 5-4,-1 4-3,1-1-3,1 10 2,3 1-4,3 10-1,4 12 2,-2 5-1,-3 17-2,-2-4 3,-1 3 2,-1-1-4,-2 0 1,1-2-4,-2-11 2,-1-1-6,-4 1 3,2-1 30,3-5 0,-2 0-5,-2-5-4,-1-2-9,-1-7-15,-2 2-18,-2-3-23,4-3-29,-3-2-34,-1 0-29,0-1-41,0-4-47,2-3-44,-6-1-205,9 0-502,-10-9 222</inkml:trace>
  <inkml:trace contextRef="#ctx0" brushRef="#br0" timeOffset="30099.1417">11726 15586 127,'-3'5'143,"3"-2"3,0 0 1,3 1-3,-3-4-4,6 3-7,2-3-4,3-3-9,2-1-6,5-2-7,2-1-6,8-5 1,0-1-5,0-1 0,-1 2-3,-3-2-5,3 4-2,-11 0-11,3 3-1,-6 2-7,0 1-4,-1 3-7,-3 2-4,1 3-1,-4 2-1,1 0 0,-1 6 0,0 3-7,-1 1 1,-5 0-3,2 2-4,-2-3-3,0 2-2,-2-3-10,2-2 3,-2-1-6,2 0 2,0-4-5,-3 3 3,6-5 2,-3 0 4,0-2 9,0 2 10,0-5 2,0 0-8,0 0 0,0 0-9,0 0 1,0-14-3,4 3-1,-1-5-4,3 0-2,1-3-4,-1 0-2,7-5 4,0 2-5,1 1-2,-3 7 1,1-2-1,0 1-5,-5 8 2,3 2-3,-2-3 0,-1 6 0,-1 2 0,3 2-1,-1 6 3,-3 1-8,0 4 4,0 4-3,-2 2 6,1 1-6,-3 4 2,0 3-4,-2-1 9,0-6-11,-3-1 2,4-2-21,-2 2-21,2-4-26,0-3-44,2 0-41,-2-2-34,5-2-18,0-2-19,2-1-12,0-5-165,5 0-435,1-5 192</inkml:trace>
  <inkml:trace contextRef="#ctx0" brushRef="#br0" timeOffset="30350.8514">12489 15492 73,'0'-11'200,"-1"6"-8,1-1-13,-4 1-12,-1 4-13,5 1-12,-14 2-10,5 4-4,-1 1-13,-2 6-4,2 3-12,0-1-7,-1 7-7,5-5-7,3 1-11,3 3-6,3-2-8,1-1 0,3 3-4,4 1-4,-1-5-3,4-3-4,1 0-6,1 1 7,1-3-7,-2 0-1,-2-2-7,0-4 1,-3 1-4,-4 0 1,-2-3 1,-2 2 2,-2 0-5,-5-1 0,-4 3 0,-6-1-7,-4 2-10,-6 1-19,-3-2-20,0-1-23,-3-2-27,-1 2-29,-1-3-37,-2-1-19,3 1-29,-2-1-112,-2 0-338,2 1 150</inkml:trace>
  <inkml:trace contextRef="#ctx0" brushRef="#br0" timeOffset="30666.8586">11810 15930 156,'-7'1'226,"7"-1"-6,-11 1-9,5-1-9,6 0-7,-10 2-12,10-2-14,-4 0-17,4 0-10,0 0-1,-2 4-1,2-4-2,0 0-5,20 3-8,-4-3 0,14 1-14,3-2-13,5 2-11,17-3-7,0-1-6,3 3 0,-1-3-13,2 0-8,-3 2-5,1-1-5,-3-1-3,-4 0-8,-10 1 2,-4-1-6,-6 2-4,0-1-5,0 1 1,-9 0-3,-2 0 3,-6-1-1,0 1-10,-6 1 2,1 0-2,0-2 3,-3 1-5,-5 1-12,6-4-7,-3 2-10,-3 2-12,3-4-14,-3 4-12,-1-4-7,1 4-19,-10-3-16,5 2-28,5 1-13,-18 1-25,6-1-16,-1 3-19,-4 0-26,-4 2-138,-7 1-395,2 0 175</inkml:trace>
  <inkml:trace contextRef="#ctx0" brushRef="#br0" timeOffset="31143.2767">11775 16116 99,'-16'5'157,"5"3"-8,2-4-10,2-1-10,1 4 12,3-2-5,3-1 6,0 1-2,6 0 0,3 3-5,10-3-4,0-1-4,15 1-3,5-1-6,16-4-5,1 3-5,8-3-4,-4-5-2,6 2-5,-3-3-9,-1 4-2,2-6-5,-4 8-4,0-7-11,-2-3 1,-1-1-1,5 3-6,-3-7-5,-6 11-2,-2-4-9,1 4-3,-13 1-2,0-3-4,-7 2-5,1 0-3,-13-1 3,1 4-5,-5-1 0,-3 2 4,-6 0 4,3-3 9,-3 3 2,0 0-5,-7 0 3,6-2-7,-1 0-5,-5 2 1,0 0-1,8-1-5,-8 1-4,0 0 1,0 0-4,8 0 4,-8 0-9,0 0-15,0 0 11,0 0-3,0 0-3,0 0-3,0 0-1,0 0-1,0 0 2,0 0 8,0 0-2,0 0-4,0 0-4,0 0-1,0 0 3,0 0-3,0 0 0,0 0 3,0 0-5,0 0 8,0 0-5,0 0-2,0 0 3,0 0-4,0 0 8,0 0-3,0 0 1,0 0 1,0 0-7,0 0 0,0 0-6,0 0 1,0 0-10,0 0-2,0 0-23,0 0-20,0 0-22,0 0-25,-26-2-28,19 2-24,-5-3-44,1 0-36,1 2-37,-8-6-152,8 4-467,-8-4 207</inkml:trace>
  <inkml:trace contextRef="#ctx0" brushRef="#br0" timeOffset="33841.8209">12253 16542 39,'0'0'155,"0"0"-3,0 0 4,0 0-11,-2 15-10,1-2 2,1 3-7,-3 1-5,2 4-9,1-1-11,0 6-4,-2-8-4,2-1-2,-2-1-7,2-4 2,0-1-5,-1-2-5,1 3 3,0-7-3,0 2 4,-1-2-7,1-1-3,1 1 8,-1-5 5,-1 5 4,1-5-5,0 0-6,-3 2-4,3-2-16,0 0 3,-10-14-9,5 4-3,-2-6-9,2-2-4,0-11-2,-2 2-8,3-4 0,0-17-8,1 2 2,-2-2-3,6-1-7,3-1-1,0-1-3,1 15 2,4 0-3,-1 1-8,1 6 7,2 2-2,2 8-4,3 6 1,-3 1-2,2 8-2,2 4 4,0 7-5,-2 6 1,0 1-4,-2 11-7,3 1-4,-6 4-6,-7-1-7,-3 2-9,-7 0-10,1-2-13,-4 1-2,-6-5-10,-3 2-3,-5-3 0,-2-4-5,2-2 4,-2-7-2,6 1 14,0-7 6,2 2 9,-1-5-4,8-2 11,-2 0 4,7-4 4,-2 3 3,5-3 3,3 4 2,0-3 5,0 3 3,11-3 7,-2 1 5,5 5 10,-4-1 4,11 4 9,4 4 0,-7-2-2,7 5 4,0 2 1,1 2-8,-4-3 7,0-1-1,1 4-1,-6-6-7,-2 1 1,1-1 3,2-1 0,-7-2-3,8-1-3,-6 0 1,-4-4 1,4 0 3,-1-1-1,-1 0 0,0-1-3,1-2-4,-1-2 6,-4-1-2,1-3-1,4 1 3,-2-6-4,0 0 2,-1-4-4,-1-1-1,-1-3 7,0-4-8,-4 0 2,1-2-4,-4 8 2,1-1 6,-1 2-3,-1 5 11,1 1-1,-2 2 2,0 2-5,0 2 2,-2 4-2,4 1-2,0 0 4,-19 8-6,13 2 2,-3 4-2,0 1 0,-2 8 0,5-6-3,2 9 2,0-9-3,2 3-3,2-2 3,0-6-4,5 3 0,0 0-5,1-6-1,1 3-4,1-6-8,3 3 0,2-7-16,5 4 0,-1-7-6,-2 1-6,1-3-5,-1-4-10,-2 1-5,-2-2-1,1-1 2,-2-4 5,-1-1-3,0-3 11,-3-1-3,-1-1 10,0 2 12,2 3 3,-5 3 7,-1-2 17,2 5 14,-2 1 2,1 2-2,-2 2-2,0 3-4,0 0 10,0 0 12,0 0-2,-6 17 8,6-11-4,-1 6-2,-1 2 5,0-6-5,4 6 8,-9-2-2,7 0 2,0-1-4,0-3 5,-3 2 0,3-3-2,-2 0 9,-3-4 6,5 2 13,-1-1 6,0-1-12,1-3 5,0 0-8,0 0-3,-11-10 2,9 3-6,0-2-3,0-2-7,4-1 1,0-7-5,5 3-3,-3-1-5,5 0-1,-1 2 0,3 1-3,-3 4-1,0 2 0,4 1 1,0 3-11,-1 1 4,1 3 4,-2 0-9,2 5 5,-2 2 1,-1-1-4,0 5 4,-3-2-6,1 0 6,-6 2 1,3 0-1,-3-2 5,-2 3-3,-1-4 3,-1-2-1,-3 2 1,3-4 1,-3 1-3,1 0 0,-1-2-4,-2-2 4,3-1-4,5 0 0,-12-6 2,8-2-5,1 4 0,3-8 0,0 2-2,5-7 0,1 0 2,2 4 0,2-3-5,3 1-1,0 6 2,0-4 2,-2 6-3,3-1 3,2 4-5,-4 2 5,1 2-3,0 2-1,-3 5 4,0 1-10,-1 6 9,0-4-2,0 6 1,-2-1 0,-2 2 0,-2-6 2,2 5-6,-4 1 5,-2-3-10,-2 6-13,0-9-23,1 1-15,-2-1-30,0 1-27,0-3-30,1-1-28,0-2-28,0 0-166,2-2-396,1-4 175</inkml:trace>
  <inkml:trace contextRef="#ctx0" brushRef="#br0" timeOffset="34076.754">13412 16213 191,'0'-4'203,"0"4"-16,0 0-4,0 0-14,-2 19-3,-2-2-7,6 10-8,-7 1-10,1 3-9,2 1-10,-5-1-7,2 2-7,1-3-10,4 1-7,-3-2-11,2-4-10,-2 1-3,1-8-10,1-1-2,-2-4-19,0 4-24,1-5-27,1-1-29,-2 0-36,-1-3-39,1-1-18,0 1-27,0 1-10,-1-4-136,-1 4-337,1-4 149</inkml:trace>
  <inkml:trace contextRef="#ctx0" brushRef="#br0" timeOffset="34450.3498">12589 17057 42,'-9'3'184,"-1"-2"-3,4-1-24,6 0-3,-7 1-19,7-1-11,0 0-6,0 0-14,0 0 8,26-2-4,-13-2-13,15 0 4,-6 0-8,11-1-2,6 2-1,12-4-4,2 0-4,-2-1-1,1 2-7,3-2-5,1 1-8,0 0-2,-7-4-7,4 6-4,-16-6-5,3 2-3,-3 0-3,-1 4-9,-3-1 5,-7-1-10,4 2 8,-12 0-10,-3-1 0,-1 3-3,-3 1-1,-5 2 0,2-3-5,-2 2 3,-2-3-12,-4 4-5,6-3-12,-6 3-6,0 0-19,2-6-16,-2 6-9,0 0-10,0 0-14,-21-1-12,12-1-18,9 2-22,-23 4-10,9 1 0,-4 1-11,2-2-105,-11 6-288,0-2 128</inkml:trace>
  <inkml:trace contextRef="#ctx0" brushRef="#br0" timeOffset="35189.2109">12595 17261 17,'-4'1'123,"2"4"4,2-5-12,-3 3 5,3-3-3,1 5 1,-1-5-3,13 3-8,-3-3 0,3 0 1,4 0-5,6-3-1,6-2-5,3 1 3,-1-4 18,4 3-8,3-2 1,14-3-10,0-2-4,-1 0-7,-1 0-7,-13 3-8,12-8-4,-13 10 4,-1-2-15,-3 3-3,-4 0-5,1-3-7,-9 6-2,-3-4-6,-3 4-2,-4-1-5,-1 2 1,4 1 2,-10-1-2,-3 2 5,11-4-2,-11 4-2,9-3 2,-4 3-5,-5 0-2,0 0-5,7-2 2,-7 2-5,0 0 1,0 0-4,0 0 2,6-3-2,-6 3-2,0 0-5,0 0 2,0 0 0,0 0-5,0 0 12,0 0-16,0 0 3,0 0-1,0 0 0,0 0 3,0 0-3,0 0 1,0 0-1,0 0-4,0 0 3,0 0 0,0 0 1,0 0-1,0 0-2,0 0 5,0 0-6,0 0 3,0 0-3,0 0 0,0 0-4,0 0 6,0 0 3,0 0-6,0 0-1,0 0 2,0 0 0,0 0 5,0 0-3,0 0-1,0 0 0,0 0 7,0 0 0,0 0-3,0 0 2,0 0-6,0 0 9,0 0-6,0 0-1,0 0 1,0 0-5,0 0 5,0 0-3,0 0 3,0 0-6,0 0 13,0 0-6,0 0 1,0 0-3,0 0 4,0 0 6,0 0 1,0 0-7,0 0 6,0 0-7,0 0 6,0 0-1,0 0-1,0 0 8,0 0-1,0 0-5,0 0-8,0 0 4,0 0-2,0 0 1,0 0-3,0 0 8,0 0-1,0 0-11,0 0 11,0 0-15,0 0 15,0 0-9,0 0 5,0 0-3,0 0-2,0 0-1,0 0-3,0 0 5,0 0-6,0 0 1,0 0 4,0 0-4,0 0 5,0 0-19,0 0 21,0 0-5,7-2 0,-7 2 10,0 0-13,0 0 2,0 0-10,0 0-21,0 0-20,0 0-26,0 0-52,0 0-68,0 0-78,0 0-216,0 0-532,0 0 236</inkml:trace>
  <inkml:trace contextRef="#ctx0" brushRef="#br0" timeOffset="36443.9325">13660 16743 2,'0'0'123,"0"0"-20,0 0 7,0 0-4,0 0-1,13 2 8,-1 3-18,2-7 0,3 4-11,3-4-1,11-1-6,-2 3-8,1-1-7,-2 1-6,1-1-8,0 2-5,-2-2-21,-7 1-19,-4 0-40,-2-2-21,-1 4-33,-3-2-16,-7 0-78,-3 0-199,0 0 88</inkml:trace>
  <inkml:trace contextRef="#ctx0" brushRef="#br0" timeOffset="36626.2569">13563 16934 137,'24'0'156,"6"0"-8,6-1-3,3-5-20,13 1-3,-2-5-21,-10 10-2,-2-1-15,1-2-10,-6 0-20,1 0-25,-13 2-31,-1-5-32,-1 4-39,-6-2-20,-5-2-86,-5 0-194,-3-3 87</inkml:trace>
  <inkml:trace contextRef="#ctx0" brushRef="#br0" timeOffset="36849.5885">13796 16579 53,'-2'-1'158,"2"1"-10,0 0-1,0 0-5,18 12-5,-4-2-13,5 2-5,5 3-5,3-1-10,5 6-2,-1-3-10,0 4-9,1 1-6,-3-2-10,-5 4-9,-4 1-8,-4-2-1,-6 1-9,-5 1 1,-5-1 3,-3 1-14,-6 0 4,0-7-15,-11 6-5,0-5-21,0 0-4,4-6-13,-3-3-3,1-1-16,1 1-16,2 0-26,3-5-24,2-1-16,2-2-135,3 1-280,5-3 124</inkml:trace>
  <inkml:trace contextRef="#ctx0" brushRef="#br0" timeOffset="37886.1133">14376 16889 72,'8'-6'110,"1"-5"-4,2-1-1,1 1-11,2-5-14,-2 1 9,3-7-11,-5 5 0,0-2-5,0-5-7,-4-2 12,-5 6-6,1 2-4,-2 2 10,-2 1-3,-1 3-7,-3 2 1,4 1-6,-6 1-13,4 4 6,-1-1-11,0 2-6,5 3-1,0 0-3,-15 9-4,14-2-2,1 6-2,1-1-10,6 5-1,4 5 4,0-5-8,7 6 4,-6-7-3,2 6-6,1 2 2,-5-9-10,0 3 12,-4-1-8,1 1 6,2-2-5,-6-3-1,-1-3 2,0 4 0,1-4-3,-3-1 5,1-2-5,-1-2-2,0 2-5,3-2-15,-3-5 0,0 0-6,7 1-20,-7-1-9,14-6-19,-5-2 0,0-3-10,0 4-2,4-7 0,-3 1 10,0-2 14,1-2 5,-2 0-3,-2 0 23,3-1 15,-2 1 16,-3 1 16,4 0 13,-6 5 13,1 0 13,-1 4 19,0 0 0,-2 2 6,-1 0-12,0 1-4,2 1-7,-2 3-8,0 0 2,0 0-9,0 0 1,0 0-9,2 12 0,2-6 0,-3-2-5,6 1 3,-1-2 1,0 1-5,7-1-3,-3 1-4,1-3 3,0-1-9,-3 2 7,-1-2-2,-1-3-2,2-1 4,-2-1-6,0-1 0,-2 1 1,-2-4-8,1-2-1,-2 5 11,-1-3-1,0-1 12,0 0-13,-4 2 14,1 2-3,-1 0 2,-1 2 1,-1-1-5,-2 3-3,0 2 3,8 0-6,-20 6-1,11 1-3,-6 3-2,4 3 3,-1-2-7,7 2 5,-3 4 0,2-5-6,6 1 4,-1 6-3,2-5-3,3 5 8,0-9-11,2 2 4,6 1-3,-6-6 0,6-1-1,1 2 1,-2-5-5,7 1 7,1-4-4,-2-4 0,1 2-2,0-1-4,-1-4-5,-2 1 10,2-4-3,-4-2 0,-3 3 0,-5 0 1,7-7 4,-7 3-3,1-4 9,-1 2 10,-1-1 6,-4 1 0,0-2 16,0 5 1,0-4 8,0 4 3,-2 2 11,0 2 1,0-2-2,2 5-2,0 5-3,-3-9-8,3 9-3,0 0-6,0 0-1,0 0-1,-10 21-5,13-4 4,-2 9 7,1 2-5,-2 3 6,0 5-1,4 13 10,0 1 6,-5 4 11,-3 1-5,1-4 1,-3 0-8,2 4 5,2-4-1,-5 0 24,2-3-14,0 0-7,0-14 7,0-2-4,1 2-9,-2 2-5,-1-4-1,-1-1 0,2-3-14,1-5-10,-5 8 8,2-12-6,1-4-1,2-7 0,-2 8-8,-1-7 5,1-2-19,-1-1 13,3-1-18,-1-5-33,-2 1-3,8-1-29,-12-7-37,6-1-35,0-4-41,-1-3-51,1-10-61,1 2-292,1-9-629,1 1 278</inkml:trace>
  <inkml:trace contextRef="#ctx0" brushRef="#br0" timeOffset="38481.2785">15258 16655 123,'0'0'171,"0"0"-18,-8 6-10,6-1-19,0 1-8,4 0 2,-1 0-16,4 2-5,-1-1-10,2 1-2,-2-2-10,6-1-5,-2-2-8,-1-1-6,-1 1-2,5-2-1,-3-1-9,2-5-6,-2 2 1,3-2-4,-4-2 0,-1-1 4,0 1-1,-2-3-3,-2-2 2,-2 3 1,0-2 5,-2 5 5,2-5-2,-2 5 3,0-1-6,-4 2-1,0 2-7,-1 3-4,-4 4 0,-6 3-7,-1 3 0,3 3-4,-7 3 2,6 4-3,2-6-7,3 3 2,2 1-3,7 1 1,-6-2-3,8-1 2,0 2-3,6-6-12,-3 2-3,4-4-16,7-1-9,2-1-26,2 1-21,10-8-33,4 1-28,3-5-32,0 2-21,-3-6-108,3-6-324,-3 3 143</inkml:trace>
  <inkml:trace contextRef="#ctx0" brushRef="#br0" timeOffset="38841.4212">15696 16608 39,'-3'-3'185,"-3"0"-7,6 3-20,-13 1 6,2 6-10,2 0-9,-4 5-8,-1 4-7,1 1-12,6-1-8,-3 2-7,7 0-9,0 1-8,2-1-9,5-2-2,1 0-12,5-1-6,-1-2 1,3-6-10,3 3 0,1-6-12,12 1 0,-7-5-6,1-4 0,-1-1-2,-2-3-4,-2 0 1,0-3-1,-2-1-7,3-10 2,-4 0-1,-2-1-4,-2-2 0,-2-4-5,-2-1 3,1-5 3,-6 1-5,0 0 5,-1-1-5,0 1 9,0 6 9,0 0 3,-1 12 12,0 6-2,-1 1-12,2 4 9,0 5-13,0 0-4,0 0 3,-13 32-4,6-8 1,-1 7 2,4 0-9,3-2 1,-1 3-2,3-3-2,-1-1-2,2 2 3,-2-5-5,4-1 4,1 0 1,-1-7-11,1-5 8,0 0-21,2-2-14,-3 0-31,2-1-19,-2-4-28,2 0-33,1-4-43,-7-1-13,0 0-20,20-8-136,-16 3-378,-2-2 168</inkml:trace>
  <inkml:trace contextRef="#ctx0" brushRef="#br0" timeOffset="39617.6205">15862 16610 115,'0'0'136,"0"0"-5,0 0 3,0 0-3,0 0-13,32 2-10,-13-2-8,3 0-6,5-2 5,6 2-1,-1-4 0,-1 4-5,-2 0 4,3-1-5,-13 1-8,3 2-5,-9-1-3,3 3 0,-5 0-5,1-1-4,-3 1 2,-3-4-1,-1 4-4,1-2-8,-6-2 0,8 4-3,-4-1-8,-4-3-4,7 1-3,-7-1-1,0 0-1,8 4-7,-8-4 4,0 0-3,13-3-1,-7-1-1,-1 1 4,-1-4-11,0 2-4,3-2 4,-3-5-6,2 3 6,-4 4 5,-1-5 4,-1 3 0,0-3-3,-1 3 1,-3 4-3,-1-6-2,-2 6 4,-3 0-4,1 2-4,-4 3-2,2 0-4,-7 3 1,2 4 1,-4 1-5,4 2 3,-4 6-1,5-3-6,-1 8 0,6-7 1,1 1-5,0 8 5,6-10-7,1 2 3,0 0 0,4-5-3,8 2 7,3 1-3,3-2 0,2-4-1,9 0-1,2-1 4,1-6-6,2 0 3,1 0-1,-1-4-2,-1 0 3,2-3-5,-3-2 1,-2-3 2,-1-2-1,-2 0 7,-5-3-9,2-1 2,-7 3 2,-1-2-3,-1 1 2,-2-1-1,-4 1 0,-3 2 3,0 0-3,-1 3 12,-5 1-3,-1-2-2,-2 6 2,-3-4-3,-3 6-1,-1 2-2,-7 3 4,1 4-3,-10 2 3,9-1-2,2 1 2,0 3-4,4-3-4,1 3 0,5-1 5,2-4-5,-1 5 6,3-3 3,3 0-6,3-2 0,-1-2-2,2 0 7,3-3-3,2 2 10,-1-4-10,3-1 1,0-2-1,1-2-3,1 0 6,2-4 0,2 0-6,-2 0 0,-2-5 2,1 1 0,2-8 1,-1-1-4,-5 0 5,0-4-6,2-1 2,-4 2-1,-3-3-3,-1 1 7,-1 0-4,-3-1 5,0 1-5,-2 2 1,2 7-2,-3 0 1,-1 9 3,4-2-2,-2 6-7,-2 0 5,4 5 0,0 0 0,-15 21-2,8 5 1,-3 4 2,5 5 1,-4 9-1,5-7 1,-2 11-2,3-14 1,-1 1 3,3-1-6,-3 0 5,3 1-1,-4-6-4,2 2 1,2-2 1,-1-4 4,-1-6-3,0-3-11,1-1-7,-2-3-24,4-2-21,-5 2-35,-1-5-32,2-2-43,-1 0-32,1 1-48,-4-5-171,-1 2-458,9-3 202</inkml:trace>
  <inkml:trace contextRef="#ctx0" brushRef="#br0" timeOffset="40092.9625">14881 16312 78,'0'-4'226,"0"4"-15,-2-10-12,1 6-32,1 4-9,0 0-18,0 0-13,0 0-11,-17 18-13,13-3-6,-1-1-9,2 6-10,2-2-8,1-2-4,1 1-7,3-3-4,0-2 0,1-2 1,0-2-3,5 1 6,0-7-7,-1 0 0,4-4-4,-1-3-8,1-2 2,0-3-5,-4-2 0,0 0 1,-1-5-6,-3 1 4,-4-9-2,-1 7-5,-1 0 0,-4-7-5,1 9-3,-5-1 0,2 5-8,0 3-3,-4 2-17,0 3-20,4 4-17,-5-2-35,12 2-34,-20 10-38,11-1-46,-1 3-176,1 5-405,1 0 179</inkml:trace>
  <inkml:trace contextRef="#ctx0" brushRef="#br0" timeOffset="41406.5982">16334 17481 150,'1'-6'238,"0"0"-11,1 0-10,2 0 7,-4 0-13,2 1-4,-2 1-15,3 2-18,-3 2-13,0-7-19,1 2-12,-1 5-10,0 0 0,0 0 3,0 0-11,12 7-8,-7 0 1,-2 0-7,2 2-5,-1 0-9,-1 2 2,0-1-9,3 3-3,-5-2-7,4 4 1,-2-1-21,-3-1 13,2-4-4,0 1 12,-1-6-18,1 6 4,1-6 6,-2 1-13,2 0 31,-1-2 13,0-1-1,-2-2 9,8 1-9,5-7-7,5-5-5,7-6-5,19-11-5,4 0-3,5-9-10,30-18-16,-8-1 7,15 3-5,6-5 0,5-6-8,9 2-2,-5-5-7,-2-2-3,-3 0 1,-1 5 1,-8 9-5,-11 2-3,-26 17 3,-6 9-4,-4-2 0,-15 10-4,-3-2 0,-1 6 3,-13 6-8,1 1-4,-4 3 2,-4 2-17,5-3-1,-6 1 8,-4 5 0,4-4-1,-4 4-4,10-2-12,-10 2 3,7-4-12,-7 4 13,0 0-5,0 0-4,0 0 2,0 0 1,0 0 4,0 0 1,7-3 5,-7 3-3,0 0-3,0 0-2,0 0 6,8-4 5,-8 4-4,0 0 1,0 0 5,0 0 1,0 0 3,0 0 2,0 0 0,0 0-2,0 0 6,0 0-10,0 0 4,0 0 6,0 0-2,0 0-6,0 0 9,0 0-6,0 0 7,0 0-11,0 0 10,0 0-10,0 0 2,0 0 11,0 0-7,0 0 2,0 0-1,0 0 6,0 0-10,0 0 4,0 0-3,0 0 0,0 0-4,0 0-2,0 0 3,0 0-8,0 0 8,0 0-7,0 0 7,0 0-3,0 0-5,0 0-5,0 0 10,0 0 5,0 0-3,0 0-9,0 0 14,0 0-9,0 0-12,0 0 9,0 0-7,0 0 3,0 0-5,0 0-5,0 0 7,0 0-5,0 0 1,0 0 0,0 0-8,0 0 12,0 0-9,0 0 5,0 0-1,0 0 0,0 0 5,0 0-18,0 0 19,0 0 8,0 0-1,0 0 0,0 0-1,0 0-2,0 0 1,0 0 2,0 0-1,0 0-9,-11-6 1,11 6-5,0 0 1,0 0-12,0 0-5,0 0-11,0 0-13,0 0-26,0 0-19,0 0-18,-26 5-26,26-5-22,-13 2-36,13-2-32,-17 4-158,6-4-440,11 0 195</inkml:trace>
  <inkml:trace contextRef="#ctx0" brushRef="#br0" timeOffset="42814.8756">8799 6941 96,'-14'-5'194,"6"2"-6,-6-2-4,3 4-9,1-4-6,4 4-4,1-1-9,1 0-8,4 2-7,-8 0-14,8 0-12,0 0-8,0 0-12,0 0-8,28-2-6,-2 2-1,10 1-8,3-1-6,18-1-6,5 0-4,5-1-5,32 6-4,-6-5-3,5 2-5,-1-2-1,1 6-4,-2-5-4,-1 0-3,-30 1-8,31-2 1,-4 3 2,-2-2-7,-28 0-1,2 0-3,-1-1 3,3 1 0,-6 1-3,-4-1 5,-4-2-10,-13 1 0,-7-1 2,0 1-1,-6-4 0,-10 6-3,-5-1 0,-1-1 0,-1 0 5,-1 0-3,-5-1-8,0-1-8,-3 3-7,3-3-10,-3 3-5,-6-6-5,-2 1-10,-4 4-7,2 0-12,-8-3-18,0 3-10,-3 0-7,-7 1-25,-2-2-8,0 2-16,-4 4-13,-2-1-3,-4 0-131,-10 2-321,-3 1 142</inkml:trace>
  <inkml:trace contextRef="#ctx0" brushRef="#br0" timeOffset="43642.9056">8677 7207 79,'-20'0'149,"3"0"3,4 0 7,0-1-2,5-1 0,-1 1-1,0 0-6,4 1-12,5 0-11,-12 0-8,8-1-7,4 1-11,0 0-7,-10 0-4,10 0-2,0 0-4,-6-1-3,6 1-6,0 0-4,0 0-2,0 0-3,0 0-1,0 0-8,0 0 1,26 2-1,-6-2 1,7-1 0,9 1-6,4-2 5,18-2-10,2 2 9,34-1-9,-31 1-3,32 1-6,-5-3-3,1 2 2,4 0-6,3-3-2,1 2-4,0-2-2,1 2-2,-5-1-2,2 2-4,-5-5 0,-26 7 0,30-4-1,-34 3-1,1 1-2,-1-3-2,-3 0 0,-4 3 1,-16 0-1,-4-1-1,-7-3-2,-3 2 0,-5 2-3,-6 0 5,-2-3-1,-2 3-2,0 0 8,-2-1 6,-2 1-1,-6 0 1,8-1-4,-4-1-2,-4 2 2,6-1 0,-6 1 2,0 0-4,0 0-4,9-1 1,-9 1-1,4-3-1,-4 3 2,0 0-4,0 0 1,0 0 1,0 0-3,0 0 10,0 0-15,0 0 3,0 0 3,0 0-1,0 0-3,4-3-7,-4 3 4,0 0 4,0 0-5,0 0-2,0 0 3,0 0 12,0 0-11,0 0-3,0 0-1,0 0 4,0 0-4,0 0-2,0 0 4,0 0 2,0 0-1,0 0 2,0 0-5,0 0 4,0 0-3,0 0 2,0 0 5,0 0-8,0 0 3,0 0 5,0 0-1,0 0 1,0 0 2,0 0-7,0 0-1,0 0 2,0 0 2,0 0-3,0 0 3,0 0-6,0 0 4,0 0-5,0 0 4,0 0 2,0 0-4,0 0 1,0 0 4,0 0 0,0 0-2,3 7-2,-3-7 3,0 0-1,0 0-1,0 0 2,0 0-2,0 0 1,0 0 0,0 0-3,0 0 4,0 0 4,0 0-9,0 0 8,0 0-1,0 0-3,0 0-3,0 0 3,0 0 0,0 0 4,0 0-8,0 0 7,0 0-1,0 0-4,0 0 2,0 0-3,0 0 7,0 0-7,0 0 4,0 0-3,0 0 0,0 0 4,0 0-4,0 0 7,0 0-3,0 0-4,0 0 2,0 0-14,0 0-13,0 0-11,0 0-8,0 0-26,0 0-27,0 0-25,0 0-40,0 0-38,0 0-28,6-9-234,-5 6-502,0 1 223</inkml:trace>
  <inkml:trace contextRef="#ctx0" brushRef="#br0" timeOffset="56167.6345">6800 16091 24,'-2'-4'102,"-1"1"14,0-1-14,0 2-3,1-1-5,2 3 2,-4-3-7,4 3-8,0 0-3,-3-5-11,3 5-4,0 0 17,0 0-11,0 0 2,0 0 6,7-4-10,-7 4 3,7 0-5,-7 0 9,10 3-4,-4-1-1,1 0-7,3 3 1,0 0 14,2 2-10,-2 4 1,3-5-6,1 9 1,2-1-6,5 3-1,-7-2-5,9 4-2,-4-2 24,0 2-5,3-2-4,0 0-6,2 1-2,3-1-1,-4 0-7,5 1-2,-3-1-3,5 1 8,-2 2-6,-1-2 5,6 0-3,-4 3 7,14 1-6,1 7-2,-12-11 3,13 9 0,-12-10-10,17 10 4,-3-1-3,3-1 1,-1 2 1,0-4-2,2 4 3,1-5-10,-4-3 0,2 3 4,-1-2-7,-11-4-4,8 5-5,8-5 0,-8 4-5,-12-7 3,17 8-3,-1-4-5,4-1 6,-6 2-5,3 0 2,-2-2-6,1 2 8,3 4-15,-3-5 4,4 2 10,0-2-8,-5 2-30,4 1 5,-3-1 7,1-3-4,-5 4 8,6-6 5,-3 3 8,-13-6 0,14 8 2,0 0-1,0-3 9,-4 4 0,3-7-2,0 4 10,0-3-3,0 3-3,-1-5-1,2 5 0,1-7-4,-14 2 0,16 2-2,-2 1-3,-1 2 12,1-6-9,-1 4-2,1-6 2,4 5-2,-3-2-2,3 2 5,0-2-3,2 1 4,-3-1-4,-1-2 3,4 3-7,1 2 6,-3-4 1,-2 4 1,-2-2-4,6-3 3,-3-2-3,0 5 7,-1-4-13,-14-1 4,15-3 2,-7 7 2,-6-4 0,-1 1-2,11 3 0,-2-6 5,4 9-3,-16-12 3,17 8-3,-15-7 1,12 4-4,0 1-6,-11-7 0,12 7 6,-2-6-5,8 2 12,-7-5-2,0 4-10,2 0-2,-2 5 7,-13-9 2,3 0 3,9 5 2,-10-1-6,14 3-6,-17-4 5,-1 0-6,1 4-2,-2-3 3,0-3 5,-3 1 3,3 0-3,-1 3 0,-1-5-13,-1 3 4,3-3-4,-1-3 12,2 6 4,-1-6-9,-1 3 3,2 0-6,0 3-4,0-3 0,2 0 11,-2-3-4,-2 3 9,1 3 16,-3-2-12,2-1 1,-2 2-1,1-1 2,-2-2-6,0-1 3,-1 1 2,-5 1-4,0 0-4,4 0-5,-8 0 5,1-5-2,-1 0 9,-4 1-6,13-2-11,-10 2 9,3 1-8,4-4 7,-2 3-3,8-2-11,-2 1 11,-5 2-2,0-4 5,1 0-4,2 2 9,-4-4-7,-1 3 0,-6 1-4,12 1 2,-3 0-24,-6-2 26,5-4 3,-1 1-4,5 0 5,-3 4-1,2-5-8,2 5-2,-3-5-2,0-1 3,-1 1-9,5-2 15,-4 7-7,2 0 6,0-5-5,-1-1-2,3 1 1,-2 2 1,-1-2-3,2 0-2,1 4-1,-1-6 5,4 7-4,-4-5 2,-2 5-9,2-7 3,-1 6-7,1-3 11,0 1 13,6 0-5,-5-4 1,2 4 1,4-6-12,-2 2 8,1 2-18,0 2 15,-1-6-3,-3 4 5,4 3 0,-5-5-7,0-1 0,2 8 2,-2-1 7,-2-1 7,0-2-10,0-1-6,2 5 6,0-1-5,-1-3 5,2 0-4,0-3 3,0 0-7,1 3 14,-2 0 2,2-3-8,-1-2 8,2-1-10,-1 6 5,3-4-11,-3-1-1,1 2 7,0-2-9,-1 3-7,-3-3 14,2 2 1,-3 0-6,0 4 11,0-6-1,-2 4-2,-3-2-1,2 0-3,-1 5 10,-1-4-1,2-2 0,-1 3-8,4 2 2,-4-6-5,3 3 13,2-7-15,-2 8 12,3-4 0,0-3-1,0 0-1,0-1-1,-1 1 4,-2 2-2,1-1-3,-2-1 0,1 3 10,-5-6-6,2 6 0,-2-2 2,-1 0 0,-1 1-7,1-2 6,2 2 5,-3-5-9,3 4 1,-4-2-13,5-2 7,-1 2 10,0-1-4,-1-1 5,2 1 5,-2-1-8,3-1-5,-1-1 10,-4 0-19,3 0 12,-3-2 10,3-2-4,-5 4 1,1-5 6,0 3-4,-1-3-10,0 1 6,6-1-1,-1-12-7,-3 10 8,1-1-1,6-10-5,-5 14-10,-2-3 18,1-1-6,7-8 0,-5 9 5,3-10-7,-6 12 10,6-11-6,-9 9-2,2 1 4,-3-3-9,0 4 7,-1-1-6,0 1 3,0 2 6,-2 0-8,-2 0 2,1-2 5,-3 1-9,4 2-2,1-3 1,-3 3 0,2-4-7,-2 2-10,1 0 11,-1 0 5,-2 0-5,4-1-2,-5 6 1,1-4-1,2 0-4,-2 3 7,2 3-4,-3-3 4,-2 4-7,3-5 2,-2 6 8,-1-9-22,-3 6 13,5-2 8,-2-2-7,-4 6 1,2 0 8,2-7-4,-2 4 3,-2 1 0,1 3 4,3-6 3,-2 3-4,-1 2 1,1-3-4,-1 3 4,-1 2 4,-1-1-4,1-2 1,2 0-6,-2 2 12,1 0-18,-1 0 21,1 0-9,1 0 3,2-10 3,-5 10-8,2-2 12,-1-1-11,-1 2 7,0-1 0,1 1-9,2 1 7,-3-2 0,1 2 1,-3-3-2,1 3 3,-2 1-10,0-1 10,0-1-7,-2-1-9,2 2 12,-4 0 3,4 0-2,-4 0 1,-2 0 2,5-1-2,-2 2-3,-3-3-2,2 0 5,-1 1-5,2 0 3,-2-2 0,0 3 1,0-2-2,1 0 1,-2 1-4,-1-5 4,1 6-1,0-4 4,1 4-7,1 0 5,-3-1-4,-1 1 1,0-2 4,1 2-5,-2-7 3,-1-3 2,3 8 5,-4-2-10,1 4 2,5-3 0,-4-3 6,-1 0-6,-2-4 3,3 9 0,4 0-4,0-2 4,-4 2-4,2 0 3,-2-4-1,1 3 0,0 1 0,3 0-1,-5-2 3,5 2-3,-4 0-5,-1-4 5,2 3 3,-2 1-4,2 0 3,-1 1-20,1-3 17,-4-1 5,1-2-2,1 4 7,-1-5-14,-1-2 5,1 2 0,-1-2-6,-1 1 6,3 0 2,-3-1-11,2 2 9,-2-5 2,1 3-4,-1-3 8,2 3-13,0 0 8,-2 0 0,1 1 0,-1 2-2,-2-6 1,-1 6-2,-1-2 2,3 0-1,-2 3-3,-1-3 1,-6 0-3,6 0-4,-3-1 1,-2-1-2,0-1 0,1 1 3,-1-1 0,-1-1-2,0-2 2,4 4 2,-3 0 0,4-1 2,-5 5-15,4-5 10,1 1 6,2 0-35,-1 2 7,-3 0 1,-1 1 2,3 4-1,0-2 1,-1 2 1,-1 2 2,-1-2 5,2 3 2,-1-1-1,-4-1 6,3 3-1,0-1 3,-3 0-1,5 1 2,-3-1-2,-1 0 5,0-1-2,0 1 5,3-1-3,-1 2 1,-1-1 2,-1-1-1,3 1-2,0 0 3,4 4 2,-1-1-2,4-1 4,-2-1-1,2 3-1,-3-1 2,1 0 1,0-2-1,2 3-3,-4 0 4,3-1-2,-2-1-1,-4-2 0,-3 0-1,8 2-1,-7 0 1,5 4 0,-8-4-1,5-2 4,-3 0-3,0 3 3,0-1 1,2 0-3,4 4 4,-9-6-1,0 5 4,3-2-4,5 4 0,-4-3 6,-1 1-6,1-5-1,1 8-4,-3-3 7,0 0 0,-1 1-5,2-2 4,-3 2 0,5 2 1,-3-3 0,5 3 1,-7-5-2,3 2-1,5 6 3,0-3-5,0-2 1,1 4 3,0-3 5,6 4-8,-5-4 2,0 3-1,-2-1 1,5-1 2,1 3 1,-2-3-3,0 1 0,0 2 1,1-2-1,2 1 2,-1 1-2,0-1-1,0 0 0,1 1 1,-1 3-2,1-2 4,0-1-2,1 1-3,-1 1 5,2 0-2,-3-1 0,3 0-1,0 2 3,-1-1 0,10 4-1,-15-5-3,6 1 4,9 4-2,-17-9 1,8 5 1,3 0 0,-3-1 0,-2 0 0,1 0-4,0 0 3,0 0-2,-2 1 5,0-2-7,2 1 4,-4 0-1,-1-1 2,-2-2-1,0 2 0,-2 0-3,1-1 3,-3 2-4,2-3 3,-4-1 0,5 5-2,-1-4 1,0 0-2,3 2 2,-4-1 6,4 1-5,-3-1 0,2 2-1,-2-2-1,-2-1 5,2 1-3,-3 0-3,3-2 5,1 4 1,-2-2-3,2 0 1,0 1-1,2 1 3,2 1-3,3-2 1,-3 2-2,3 0 0,-5 1-1,5-1 4,-1-2 1,-3 3-1,5 1-5,-2-1 2,3-1 5,9 4-1,-19-5-5,12 3 0,7 2 0,-17-3 1,7-3-4,-2 5 0,-4-3 1,3 3 1,-1-2 4,1 1-6,0 0 2,-3-1-2,4 1 0,-4 0 3,3-1-1,-3-1 0,3-2 3,3 4-4,-1-2 1,1 0 0,0 0 1,1-2-3,-2 2 3,1-1-1,1 1 2,-1-1 2,10 5 0,-15-8-4,4 6 3,1-1-2,10 3-1,-22-4 0,12-1 0,-3 4 0,13 1 3,-23-4-1,11 1-1,-4 2 1,3-2-1,2 0 2,-4 2 1,4-2 0,-3-1 0,-1 2-3,0-2 2,2 4 3,-1-3-2,-4 2 5,1-3-10,3 2 4,-4-3 2,6 3-1,0-1 0,-1 1-1,-1-1-6,2 1 10,3 0-2,-5-1 2,5-1-5,-4 2 1,13 2 1,-25-4-2,15 0 10,-2 2-9,12 2 1,-22-3-2,12 3 3,10 0-3,-21-4-2,21 4 5,-18-3-1,10 3 1,8 0 0,-19 0 1,19 0-1,-21-2-3,21 2 4,-21 0 0,8-1-3,13 1-1,-22 1 2,11 1-3,11-2 3,-22-3-1,11 2 2,11 1-2,-22 1 2,22-1-1,-19-1 7,19 1-8,-20-1 0,20 1-1,-19-3 2,10 2-3,9 1 3,-23-1 1,23 1-1,-18 0 2,18 0-2,-20 0-3,20 0 4,-16-2-1,16 2 2,-17-1-2,17 1 1,-15-1-2,15 1 1,-14-1-5,14 1 5,-13-2-2,13 2 1,-15-1 2,15 1 6,0 0-6,0 0-4,-17 0 2,17 0 1,0 0 2,-16 0-3,16 0-1,0 0 5,0 0-2,-14-2 1,14 2-1,0 0-1,0 0-2,0 0 0,0 0 1,-17 2 0,17-2 1,0 0-2,0 0 4,0 0-5,-15 1 2,15-1 1,0 0 1,0 0-1,0 0 1,0 0-1,0 0-3,0 0 5,-18-3-2,18 3 1,0 0 1,0 0-4,0 0 2,0 0-2,-16 2 1,16-2-1,0 0 0,0 0 2,0 0 1,0 0-4,-15 0 9,15 0-6,0 0 0,0 0 0,0 0 1,0 0-2,0 0 3,-15 1-1,15-1-1,0 0 0,0 0-2,0 0 2,0 0-1,-5 4 4,5-4-4,0 0-1,0 0 2,0 0 1,0 0-4,0 0 5,0 0-2,0 0-3,0 0-1,0 0 5,0 0-3,0 0 4,0 0-3,0 0-1,0 0 0,0 0 1,0 0 0,0 0 1,0 0 0,42-7-3,-32 7 2,-10 0 0,25-5 1,-16 4 1,4 0-4,1-1 4,-1 2-2,-13 0-3,24-3 2,-11 1-4,-1 2 5,-1-1 1,-11 1-1,22-2 1,-9-1 0,-1 3 0,0-3 0,1 0-1,-3 2-3,-10 1 3,25-3 3,-14 3-4,-11 0 4,23-2-4,-10 2 5,0-1-4,3-2 3,-1 1-3,-2 1-1,-13 1 1,31-4 1,-17 3-2,-2 0 2,4 0 0,-3-2 1,4 1-2,1-1 3,-4 2-3,3-3 0,3 2 0,-3 0 3,2-2-3,0 1 2,-4-2-6,2 5 4,-1-1 4,2-2-5,-6 2-2,8-3 3,-8 4 4,6-5-6,-5 2 2,1 2 0,-3 0-2,3-1 0,-2 1 3,-2-1 1,0 0-1,1-1 0,-11 3-1,16-1 1,-8 0 0,1-2 2,-9 3-3,16-2 3,-6 0 3,-1 1-6,1-1-2,-10 2 3,16-4-1,-10 2 2,2-1 0,-8 3-2,11-3-1,-11 3 3,11-2-1,-11 2 3,12-3-4,-12 3 1,6-2 7,-6 2-12,0 0 6,6-4-6,-6 4 4,0 0-1,9-4-1,-9 4 2,0 0 3,0 0 0,0 0-6,0 0-1,0 0 2,0 0-3,0 0-1,0 0 1,0 0-2,0 0 4,0 0-4,0 0 5,0 0-2,0 0 0,0 0-2,-39 6 5,26-3-8,2-2 9,-8 2 1,2-3-1,0 3-2,-2-2 1,0 4 0,1 0 1,-4-2 1,0 1 0,1 0 2,0-3-6,-9 7 4,0-4-3,5 1 2,-6 0-2,4 2 3,6-4 1,-7 1-2,5-1 3,2 0-2,-2 0-3,-3 1 2,6-1 1,1 0-1,3 1 1,2-2 1,1-2-2,2 4 3,-1-3-3,12-1 1,-19 2 3,19-2-1,-12 2-2,12-2-1,-13 4 0,13-4 0,0 0 4,-16 1-1,16-1-2,0 0 2,0 0-2,-13 2 3,13-2-2,0 0 2,0 0-1,0 0 0,0 0 0,-8 3-2,8-3 4,0 0-2,0 0 0,0 0-3,0 0 6,0 0-6,0 0 1,0 0 2,0 0 1,0 0-2,0 0 2,0 0-3,0 0 2,0 0-3,0 0 1,0 0 1,0 0-3,0 0 1,0 0 3,40 0-1,-28 2-6,-2 3 4,4-2-1,5 2 2,2 4-3,5 1 2,0 3 1,8 1 1,-4 0-2,4 5 2,14 6 2,-4 1-4,1 5 2,1-5-1,0 3 5,2-3-3,-2 0-2,0-2 0,-2-1 2,-8-6-2,9 6 0,2-3-3,-11-2 5,-3-2-4,1 0 3,-4-2-2,1 2-2,-1-5 3,-1 2 0,-2-1 1,-8-3-2,-1-1 2,-1-1-2,-1 0 1,-4-2-5,0 0 7,-2-3 1,-2 1 0,-3 0-1,-5-3-2,10 2 1,-10-2 2,12 4 3,-12-4 1,0 0 0,11 0 3,-11 0-2,0 0 0,0 0 2,14-5 1,-14 5-1,0 0-3,8-4 1,-8 4 6,0 0-11,5-3 3,-5 3-3,0 0 1,5-4 0,-5 4-1,0 0 2,0 0-3,0 0 0,7-3 1,-7 3-3,0 0-1,0 0 3,0 0 1,0 0 0,0 0-4,0 0 3,0 0-2,0 0-3,0 0 1,0 0 3,0 0 0,0 0 1,0 0 4,0 0-9,0 0 2,0 0 3,0 0-3,0 0 7,5-7-3,-5 7-4,0 0 2,0 0-2,0 0-21,0 0-11,0 0-19,0 0-34,0 0-33,0 0-27,0 0-29,-25-5-10,25 5-162,-28 0-375,10-3 166</inkml:trace>
  <inkml:trace contextRef="#ctx0" brushRef="#br0" timeOffset="58738.878">15586 10832 112,'0'0'178,"0"0"-17,0 0-1,-5-14-8,3 8-5,0-4-10,2 2-4,-6-2-7,4-6-2,-4-2-5,-1-2-10,-2-2-8,-4 0-3,-2 1-3,2 6 4,0 0-8,-3 6-3,-1 1-12,-2 4-3,-2 7-13,-4 2-4,0 8-9,-3 9-6,-4 15 8,2 1-9,3 4-5,4 3-6,7 1-4,3-1 7,10-9-12,0-3 0,6-1-1,3-3-2,4-2-3,6-5 3,0-6-2,2-4 1,7-3-1,-5-4-2,9-8-2,-11-3 1,11-9 1,-7-3 0,4-4-11,-9-6 8,1-1 2,-6-2-8,-2 0 1,-4-3-1,-2 2 0,-6-2 2,-2-13-2,0 15-1,-1 5 9,-1 3 5,4 7 5,-2 6 9,1 2-2,1 0-4,0 5-5,1 1 2,1 3-5,0 0-3,0 0 0,-1 21-2,5-6 2,-1 4-5,4 5 2,0 0-5,-2-6 2,5 1 3,-4 0-7,8 5-3,-8-9 4,3 1 1,0-6-2,-2-2 1,2 3-2,-4-5 0,-1 1 0,2-2 0,0-2 0,-1-2 2,3-3 0,-1-3-2,1-4 2,4-4-1,3-3-2,-2-8-2,1-5 1,1-3 1,3-13 1,-4 14-2,5-15 1,-7 13 1,1-1 0,3 2 1,-3 2-3,2 3 0,-4 3 3,0 7-6,-1 3 0,-4 3 4,0 4-6,1 4 5,1 1-3,0 2 4,-8 0-2,10 6 3,-2 0-5,1 2 7,-3 0-3,1 1-2,-1 0 0,-4-1 6,1-4-11,0 4 2,-1-4-5,1-2 2,-1 4 3,0-4-2,-2-2 0,0 0-4,0 0 2,0 0-2,3-12 7,-3 5-3,0-3 1,-2-1-2,-1-2-1,-2-2 7,1 1-3,-1 2 0,-2-3 0,2 5 1,-1 3 1,1 0 0,-1 5-3,-2-3 1,3 5 2,-3 1-2,2 5-1,-2 4-1,-4 7 0,1 5 2,4 5 2,-3 3 1,4-1-3,2 2 2,4 0 0,2-1 1,0 2 3,4-5-5,-2-8 0,5 0 2,-1-2 0,2-2-1,4-2 2,-1-2 2,6-6 0,-2-5-1,5 0 2,-3-8-2,5-3 1,2-4 0,-1-4 2,-4-3-1,3-3-5,-9-1 3,6-5 1,-8 2 0,2 0-5,-4-5 1,0 0 5,-1 0 0,-5 3-3,0 2-2,-1 4 1,2 4 4,-2 11 5,0-7-7,0 9-5,-2 4 5,1-3 4,3 6-7,0 1 0,0 5 3,3 1 0,-2 3 2,5 3-4,-2 2 12,-1 0-9,-4-2-6,3-1 0,-2 0 1,-2-1-2,2-2-5,-2-1-3,2-2 6,-2 0 4,-4-2-4,4-2-2,-4-1 0,0 0-1,0 0 1,-1-11-1,-2 1 2,3-1 1,-3-1-1,-4-6 3,3 1-2,-2 0-1,0 2 3,-1 3 1,2 1 7,-2 3 3,1 0-1,-3 4 8,1 2-13,-1 6 1,-4 2-2,-1 5 3,3 4 0,-6 9 2,2-3-4,3 4 1,4-1-2,2 2-1,1-1 1,7-5 0,-2 1-1,7-2 9,1-1-5,5-2-3,-1-4 4,7-2-3,6-1-4,2-2 3,2-7-6,0-4-3,2-3-6,1-6-3,-4-1-5,0-2 2,-3-7-1,-1 1 5,-2-3-1,-8 0-1,2-4 1,-4 0 10,-1 0-6,-7 2 0,-1 0 4,0 3 4,-3 7 7,-2 2 2,1 4 6,-2 3 4,1 1-5,1 0 3,-2 4-3,3 3-3,-3-2 0,3 2 2,0 0-4,-2 10 1,2-10-2,2 12 1,3-6 1,-3 2-6,7-3-2,-2 3 4,2-4-10,-4-1 1,3 0 1,-3-3 1,3-3-3,3 0 3,-3-4 1,-1 0 2,-1-3 0,1 0 9,-4-2-8,2 0 5,-3-5 2,-2 3 2,2-5 1,-2 4 3,-4 4-3,4 1 4,-2 4 1,-1-1-2,1 3 0,-3 3-5,5 1 3,0 0-5,-17 12 1,8-4-1,2 7-1,-3 3 3,2 7-5,0-1-5,2 0-1,3-4-11,2-1-3,2-2-5,2-1-7,2 0-1,1 0 4,7-1 3,-5-6 3,2-1 2,3-4-1,-1 1 4,8-5 4,-5 0-3,7-2 5,-1-3 3,-4-2 0,4-4 1,1-4 3,0-2 0,-6-3 4,3-4-2,-4 1 0,1-5 0,-1-1 1,-3-3 1,-1 1-3,-2-15 4,-2 12 1,-6-1-5,3 3 3,-8-1 8,-1 0-3,0-1 5,0 7 1,-5-2 7,0 6 7,5 6 11,0 2 1,-5 0-1,5 7 4,0 2-7,2 2 10,-1 1-18,4 3-3,0 0 2,-4 16-8,5 1 1,12 12 0,-2 5-3,2 12 3,4 8-3,3-1-1,6 26 4,-10-25-1,5 0-1,-2 1 3,1 1 1,-3-1 2,1-4 4,-2-1 4,2-3-3,-2-1-2,-6-11 5,-2-2-9,4-2 1,-3-2 1,-1-11-3,-3 2-3,1-5 0,1-3-3,-6-4 7,0 1 2,2-4 6,-3-1 2,0-1-3,0-3-8,0 0-2,-9-12 5,4 0-4,-4-5-5,1-7 2,-2-8 0,1 1-3,-1-5 2,2-10-3,-2-1 1,4-1-9,0 0 1,5-1 1,1 13 2,0-12 0,5 2-3,1 10 1,0 1-8,3-10 4,-1 13 1,5 1 2,3 5-5,0 3 0,1 4 4,-4 3 1,4 3-2,-4 3 1,-1 6-3,0 0 8,0 4 0,0 1-13,-3 4-2,4 7-1,-10-2 6,1 2-7,-2 9 2,-5 4-4,-3 1 0,-8-2-7,1 1-3,-1 1-6,-3-2-6,1-2 0,-4-1-2,9-5-3,-5-3-6,1-2-5,2 0-14,4-4-9,-1-1-17,0-2-21,5-3-20,-2 1-11,1-4-27,6 2-19,-2-7-8,2 0-18,2-1-157,4-2-399,-2-2 176</inkml:trace>
  <inkml:trace contextRef="#ctx0" brushRef="#br0" timeOffset="58969.7343">17230 9721 93,'1'-20'174,"-1"4"5,3 4-12,-2 2-14,1 5-17,0 0-4,3 5-5,-5 0 5,10 12-9,-4 5-3,5 8-1,0 5-9,-2 5-2,3 10-2,-4-11-6,1 3-3,-1-3-6,0 0-7,-1-1 0,1-3-3,1-2-4,2-6-5,-2-5-5,2-3-9,-4-4 0,1-2-7,0-1-2,-2-3-4,5-2-6,0-1-5,-1-2-16,0-4-16,0 0-31,1-4-39,0-5-33,-1-1-25,-4-3-39,3-7-23,-5 4-25,-4 1-153,-4 1-397,0-1 175</inkml:trace>
  <inkml:trace contextRef="#ctx0" brushRef="#br0" timeOffset="59665.3273">17237 9916 25,'-3'3'157,"-1"-1"10,4-2-4,0 0 7,0 0-9,0 0-7,23-4 2,-12-1-11,8 0-6,9-5-8,-1 2-1,5 0-6,-4 3-7,2 0-9,-1-2-7,-8 4-12,-2 1-8,-5 2-9,-2-2-7,1 1-5,-4 1-3,1 0-8,-1-1-5,-5-2 1,2 3-2,2-1 1,-3 0 0,3 0 3,-4-1-3,7-1-5,-3-4-9,0-2-1,-2 2-2,4-1-1,-3-1-2,0 0-4,-4-2 1,2-1-4,0 2 4,-2 0 1,1-2 4,-2 4 6,-2 2-4,-1-1 5,-2 2-2,2 1-8,-2 0 4,3 4-5,-11 1-9,5 3 6,-2 4-3,-5 4-3,3 2-1,-2 1-1,-2 7 3,5-5-6,4-1 2,1 2 0,-2-1-6,6-1 11,2 1-11,-2-5 0,7 4 1,-1-5-3,3-5 0,8 3 2,1-3-3,4-5 4,11-4-1,-2-2-4,1-2 7,2-3 2,2-5-5,10-6-1,-11 6-1,11-9 1,-14 7-3,-4 0 4,-4-1-2,4 0-2,-8 1 3,-6 0-3,-2 5 4,-5-5-1,-1 5 1,-4 3 2,-2 0 0,-2 3-2,-7-1-3,-2 4 3,-3 3-1,-7 3 1,-5 6-3,-4-1 2,2 6 2,1 2-2,1 1-1,3-1 0,9-4-2,0 0-1,5 2-1,2-2 1,3-4-1,6 3-1,2-1 2,2-2 1,4 0 1,3-4 1,2-4 2,5 0-6,0-4 3,-1-4 3,8-2 1,-1-5-4,-4 0 3,2-2 0,-5-1-1,-3-2 1,-2-5 2,-4 2-7,-3-4 6,-4-2-2,2-2-2,-4-4 2,-7 2 0,0-3-3,-2 0 2,0 4 2,-1 4 7,0 10 2,1 2-1,2 4 0,2 4-2,0 1-4,0 5 1,4 2-5,-6 11 6,6 6-4,1 10 2,4 4-3,0 5 1,6 10-2,-6-9-3,5 9-8,-2-11-14,2 0-18,-3-1-17,3 0-20,-3-1-32,-4 1-21,2-4-31,-2 2-6,-5-2-18,2-1-12,-4-2 1,-1-2-12,-3-7-170,-5 7-412,-3-1 183</inkml:trace>
  <inkml:trace contextRef="#ctx0" brushRef="#br0" timeOffset="60084.6171">16043 11015 134,'-11'4'223,"-3"-1"-10,8-2-13,1 0-18,1 0-8,4-1-7,0 0-7,0 0-3,13 4 1,7-4-6,-1-4 0,18-2-8,0-2-9,20-8 0,7-1-2,22-9-6,2-3-9,2 3-6,-3-3-11,-3-5-7,6 2-10,1-2-4,-2 1 11,2-4-23,-2-4-7,2 3-9,0-1-3,-1-1-4,-5-2-11,-3 0 12,-1 0-21,-23 11 1,23-13-1,-28 14-5,2 1 5,-2 0-8,-2 2-3,-3 1-3,-1 4 3,-15 3 1,-3 6 0,-2 0-5,-7 4-1,-4 0-2,-3 4-1,-3 0-5,-1 1-14,-3 0-7,-2 0-5,3 2-13,-2-1-15,-5 3-15,0 0-6,2 0-17,-2 0-11,0 0-12,-15 13-25,1-4-18,-9 5-13,-5 3-22,-2-1-14,-16 7-12,-5 4-173,0-1-422,-6-3 187</inkml:trace>
  <inkml:trace contextRef="#ctx0" brushRef="#br0" timeOffset="60471.2">16092 11233 75,'-24'13'163,"8"-7"0,3-1 2,4 0-5,2 1-8,0-5-2,2 2-8,1-2-13,0 1 2,3 2-4,1-4-1,0 0-1,7 2 1,2-3-4,6-2-4,2-2-6,10-4-1,6-2-2,3-2-10,20-7 2,4 1-2,27-13-4,-1-1 0,7-1-7,7-3-8,-11 1 0,10 0-7,0-4 0,6 2-11,1 4-5,-2 0-3,4-1-3,-8 2-7,-5-3-11,-6 5-1,-28 9 2,26-12-3,-31 12-6,-3 6-2,-2-5 0,-1 2-5,-17 5 8,-5 0-3,1 0-12,-3 5-5,-11 1 5,-2 2 3,-4-1-5,-1 4-9,-3 2 12,0-2-25,1-1-3,-1 0-10,-5 4-13,4 0-20,-4 0-17,0 0-24,3-4-27,-3 4-10,0 0-24,0 0-21,0 0-18,0 0-13,0 0-23,0 0-165,-18 0-434,18 0 192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1:57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10503 9697 163,'3'-3'162,"-3"3"-1,3-9-3,-3 7-11,3-1-5,0 0-5,-3-1-7,2-1-4,-1 2-4,5-2 0,-5 3-9,2-2-3,-3 4-4,5-4-4,-3 2-3,-2 2-8,0 0-7,3-6-6,-3 6-6,0 0-3,0 0-7,0 0 0,0 0-8,0 0-4,10 8-1,-7-5 2,2 2-5,-2-2-5,1 1 0,0 2-3,0-1-1,0 0-7,0-1 1,1 1-4,-3-2 4,2 1 2,-1-2-5,2 3 2,-2-4 4,1 1 0,2 0 3,-5 0 3,3 1-2,-4-3 1,14-3-2,-4 3-3,0-2-1,8-6-4,1 1-4,6-6 0,7-3-8,15-15-14,4 1-34,19-22-32,0 1-42,2 0-43,2 0-51,-4-4-47,-26 18-232,1-6-519,-5 2 230</inkml:trace>
  <inkml:trace contextRef="#ctx0" brushRef="#br0" timeOffset="552.7071">10438 10338 154,'3'-5'163,"0"2"-1,0-3-4,-2 3-4,2-1-6,-3 4-7,4-3-11,-2 0-5,1-3 0,-2 3-8,3 0-3,-2 0-1,0 0-2,-2 3-5,4-5-7,-4 5 2,0 0-8,6-3 1,-6 3-10,2-2-3,-2 2 1,0 0-3,0 0 8,7 0-8,-7 0 0,5 7 2,-1-1-4,-2-1 1,6 0 6,-3 3-7,0-1-10,2 2 2,2-1-7,-4 2-2,-2-3-5,3-1 1,-3-1-3,3 1-5,-3 0-1,1-2 17,0 0-26,0 0 12,2-1 3,-1-3 0,3 0-3,3-3-8,8-4-10,9-7 10,19-8-9,3-11 1,34-13-33,3-5-29,-2-2-27,-2-5-44,-3 0-39,4-2-46,-12 8-45,-20 15-36,-6 2-36,-15 11-214,-9 1-557,1 1 246</inkml:trace>
  <inkml:trace contextRef="#ctx0" brushRef="#br0" timeOffset="2446.7996">7657 10571 67,'0'0'118,"0"0"-25,-4-3 17,4 3-10,0 0-3,0 0-1,0 0 2,-3-3 3,3 3-12,0 0 7,0 0-2,0 0 2,-3-3-2,3 3 1,0 0 1,0 0-6,0 0 0,0 0-4,0 0-6,0 0-2,0 0-10,0 0-1,0 0-4,0 0-10,0 0-2,0 0-11,0 0-1,0 0-8,0 0-7,0 0-1,0 0-2,0 0 1,13 0-9,-5-1 5,4 0-4,8-1-2,3 0 3,7-1-2,3 0-2,5-1-3,11 1-1,4-1 0,-3-3 0,5 1-2,-4-1-4,5 2 2,-2-2 2,1 5-3,3-2 1,-1 3-2,-20-2-4,1 0-5,-2 3-6,-6-1 1,0-2-1,-11 6 3,0-2-3,-6 0-5,0-2 1,-3 2 5,1-1-2,-5-1 3,-6 1 2,10 1-1,-10-1 5,7-1-3,-7 1 6,6 1-5,-6-1-2,0 0-14,0 0-10,6 2-20,-6-2-17,0 0-28,0 0-16,0 0-19,0 0-33,0 4-117,0-4-308,-10 4 137</inkml:trace>
  <inkml:trace contextRef="#ctx0" brushRef="#br0" timeOffset="3179.581">7876 11782 137,'-5'-4'139,"0"0"1,0 3-5,5 1-8,-10-4-7,7 3-9,-1-2-5,4 3-4,-5-2-13,2-2 0,3 4-5,0 0-11,-6-2-11,6 2-5,-4-2-4,4 2-14,0 0 4,0 0-9,15-1 2,-6 1-7,5 0 1,3-3-13,5 3 13,5-3-6,2 1-5,7-1 1,1-1 0,-1-1-5,15-2 5,2 2-9,-1-2 1,3 2 2,-3 0-1,3-4 7,-18 6-10,1-6 2,-2 4-5,-4 1 2,-1 2-2,-11 1 1,-2-1 1,-5 1-3,-6 0 3,4 0 1,-6 1-1,1 0-1,-6 0 0,7-3-5,-7 3-14,0 0-18,0 0-19,0 0-25,0 0-9,0 0-19,0 0-29,0 0-28,-15 7-102,7-3-279,0 0 123</inkml:trace>
  <inkml:trace contextRef="#ctx0" brushRef="#br0" timeOffset="3785.4336">7953 12988 5,'-9'4'92,"0"-2"-3,-5 1-2,9 0-1,-4-1-2,5 1 3,-5-1 2,3 0 6,-1 0 7,3-1-2,0 1 0,4-2 1,0 0-12,-7 2-3,7-2-4,0 0-6,-7 1-2,7-1 4,0 0-3,0 0-4,0 0-3,0 0-1,27-5-4,-13 0-2,3 0-5,5 1-2,6-2-4,4-1-3,1 2 0,0-3-8,4 4 0,0-5-3,14 0-3,-15 1-6,4 0 0,-3 0 0,4 2-1,-2-1-5,-2 2-2,-5 1-6,-1 0 1,-4 0-1,-8 4 1,-1 0-2,-5 0-1,1 0-3,-8 0 0,1 0 0,3 0 2,-10 0-2,6 0 0,-6 0-4,8 0 6,-8 0-3,0 0-1,5-2-7,-5 2-21,0 0-15,0 0-32,0 0-25,8 0-39,-8 0-19,0 0-39,6 2-144,-6-2-364,0 0 162</inkml:trace>
  <inkml:trace contextRef="#ctx0" brushRef="#br0" timeOffset="4507.0301">7824 14312 45,'0'0'156,"0"0"3,-8 1-15,8-1-12,0 0-20,0 0 8,0 0-10,0 0-7,0 0 5,0 0 1,22 5-5,-11-5-4,2 0-4,10 2-5,8-8-8,-2 4-1,7-6-7,17 0-2,-2-1-7,2-3 0,-1 2-9,5 0-3,1-1-5,4 0-6,-7 2 3,3 3-9,0 2-6,-8-3-1,-11 5-5,-3-2-3,-5 3 3,-2-4-5,-7 5-3,-4-2-2,-4 0-3,-4 2-4,-2-2-3,0 2-5,-2 2-5,0-2-10,-6 0-14,7 0-23,-7 0-28,0 0-23,0 0-16,0 0-14,0 0-23,0 0-24,0 0-113,0 0-318,0 0 140</inkml:trace>
  <inkml:trace contextRef="#ctx0" brushRef="#br0" timeOffset="5185.7715">7440 15486 99,'-9'-2'123,"5"1"-8,4 1-18,-8-2-25,8 2 19,0 0-1,0 0-3,0 0-4,0 0-4,0 0-6,24 1 2,-10-1-2,9 0 0,4-1-1,6-3-9,3 2-1,1-8-9,15 3 2,2-3-14,1 0 5,0 1-4,1-1-5,0 3 0,0-1-3,-1-1-3,0 9-6,-15-4-4,0 1 1,11 5-7,-17-4 5,2 2-7,-8-1 2,3 1-1,-12 0-4,-3-1 3,0 1-6,-5 0 0,1 0 0,-3 1-6,-2-2 1,-1 1 7,-6 0-8,10 0 7,-10 0-12,6 0-10,-6 0-18,5-3-5,-5 3-6,0 0-33,1-3-13,-1 3-17,0 0-20,0 0-122,0 0-269,-3 13 120</inkml:trace>
  <inkml:trace contextRef="#ctx0" brushRef="#br0" timeOffset="5988.3882">7673 16795 92,'-3'-1'135,"1"-2"-5,2 3 12,-8-4-2,7 1-2,-3 0-12,4 3 0,-8-2-5,8 2-3,-7-5-10,3 4 0,0 0-7,4 1-1,-8 0-14,8 0-8,0 0-7,-5-3-7,5 3-9,0 0-5,0 0-5,0 0-2,0 0-4,21-4-5,-11 0-4,10-1 4,10-1-6,-2-8 0,6 2-1,17-6 1,3 0-26,-2-2 0,3 1 4,-2 1 0,-1-1 1,1 1-4,2 5 4,-1-4-4,-3 2 5,5 3-2,-22 1 1,-2 5 5,-2-2 4,0 2-5,-8 3 2,-4 0-2,-6 1 1,0-1 7,-2 2-6,-3 1 12,0 0 4,-3-3 2,-4 3 3,8 0 8,-3 0-2,-5 0 12,0 0-19,8 0 6,-8 0-5,0 0-3,0 0-6,0 0-4,10 0 2,-10 0-5,0 0 1,0 0-4,0 0 1,0 0-6,6 0 5,-6 0-8,0 0 4,0 0-5,0 0 2,0 0-1,0 0-1,0 0 1,0 0-4,0 0 3,0 0-2,0 0-3,-1 5 5,1-5-7,0 0 5,0 0-2,0 0 2,0 0-3,0 0 1,0 0-8,0 0-2,0 0-11,0 0-8,0 0-10,0 4-4,0-4-11,0 0-24,0 0-20,0 0-26,0 0-16,0 0-46,-2 11-26,2-11-159,0 0-398,0 0 176</inkml:trace>
  <inkml:trace contextRef="#ctx0" brushRef="#br0" timeOffset="7215.9576">10325 16225 35,'6'-5'46,"-6"2"2,0-1 6,3 0-1,-3 4 5,0-9 4,0 9 7,0-6-1,0 6-1,-3-6 12,3 1-14,-3 1 3,3 4-13,-3-10 7,1 6-8,-1-3-1,0 2-2,-2-5-10,1 3 8,1 2-7,-2-5 3,-5 4-3,6-3-5,-2 1 0,0-2 2,0-1-3,-3 4-2,0-2 0,1 1 9,1-2-6,-5 0-5,2-1 1,-3 0-2,1 0 2,-7 4-5,8 0-1,-4-2 0,-4 1 3,3 2-5,4 3 4,-8-3-1,8 2 0,0 2-3,-2-1 4,1 2-4,-1 1 6,3-3-13,0 3 0,0 3-2,2 0-4,0-2 3,2 5-3,-3-1-2,1 2-4,1-2 2,3 5-1,-3 0 1,3-1-5,-1 3-2,-1-2 5,1 1 1,2 0-5,-2 0 1,3 0-3,-5 4 7,3 2-5,0-2 0,0 1 1,1-4 0,3 0 3,-2 0-1,0 0-3,0-1 2,3 6 1,-2-5-1,0 4 7,4-1-8,0 2 5,-2-1-3,2 1 3,1 0-3,2-3 7,-1 1-6,0-5 2,-3 3 1,2-4 0,-1 3 0,3 0 4,-2-2 4,2 1-5,1 4 5,1-3-3,-2-3 2,3 1 1,-2 0 3,3 0-3,0-1 3,-1-1-9,1 1 3,7 0 0,-3 1 4,-4-5-6,5 7 3,-4-7-4,0 1 5,3 0-8,-3-1 5,2 1 0,0 1 1,-1-2-3,0 0 2,-2-1-1,0 1 2,-1-2 0,2 1-1,3-2-2,-3 1 4,1-2-3,-5 0 0,9-1-3,-6 0 5,-3-1-5,9 2 5,-4-2 1,-1 0 1,1-4-6,1 0 3,-1-1-2,0 0 2,1-1-1,4-3-3,-6 2 4,4-5-4,-3 2 2,0 0 1,-1 2 1,1-4-4,-2-2 5,4 0-4,-4 1 4,-2-3-3,-1 5-1,0-4 1,-1 0-1,-2 0 1,-1 1-3,2-2-2,-4 3-1,1-3 4,-1 0-5,-1 5 1,0-7 0,-2 0 0,-2 4-1,4-2 0,-5 7-2,1-2 4,-3-3-8,2 6 7,-1-2-7,-2 2-2,1-1-4,0 3-8,-5 0-12,3 2-11,1 1-21,-5-3-28,1 4-18,-4-3-28,1-1-24,4 5-15,-1-4-16,3-1-166,-8 1-383,9-3 170</inkml:trace>
  <inkml:trace contextRef="#ctx0" brushRef="#br0" timeOffset="8668.821">10175 14918 112,'-6'-9'112,"4"4"-13,2 5-4,-7-8-9,6 2-2,1 6 2,-3-10-6,-3 5-7,3 0 1,3 5-1,-9-9-7,4 2 2,0 4-5,5 3-1,-8-8-1,0 1-2,1 4-1,0-1-5,-3 1-3,5-1 1,-5-2 3,-1 2-8,4 4-5,-2-4-5,-3 3 3,4 1-9,-2-2 0,1 2 3,2-4-10,-3 4 0,10 0 2,-15-1-8,8 1 3,7 0-3,-15-3 3,15 3-4,-14 3-2,14-3-8,-13 3 4,6-1-3,0 0 5,-1 0-5,3 1-2,-5 3 2,2 1-2,3-3 0,-2 3-12,1 0 12,0 2-5,0 1 0,3-2 3,-3 2 2,3 0-4,1 0-2,0 2 3,1-1 7,-2 2-8,3-2 1,-1 4-2,-2-2-1,3 3 1,-1-5-2,0 5-1,1-5 2,-2 0 6,4 0 0,-4 0-4,4 0 1,-1 2-2,0-4 4,0 3-5,1-2 3,-2 2 2,2 0-2,1-3 4,-1 3 2,0 1-7,0-4 4,-1 1 1,3 0 2,-2 1-3,1-1 2,0 1-2,1 0 2,0 0-1,0 1-2,-1-3-1,1 0 2,2 1 0,-3 3 3,1-2-5,-1-3 1,2 2-4,0-1 7,-5-1-4,3-3 5,1 2-7,-2 0 0,2-3 2,-3 3-1,3 1-4,0 0 5,1-2 2,0 2 5,-2-1-3,2 1 1,1-2-3,2 2 6,-2-3-2,3 3 2,-2-3-4,2 3 1,3-4 4,-3 1-3,2-2 1,2 4-2,-3-4 7,3 1-4,-1-4 1,7 1-1,-10-3-2,5 2 2,0-2-5,-1 1 2,-1-1 3,1 0-4,-2-4 0,2 4 0,-1 2-2,-1-3-1,1-1 2,-2-2 1,2 1 1,-1 2-8,-1-3 4,1-1-2,-2 4 3,1-4 1,1 1-2,-3 0-6,0 2 7,2-5-3,-3 4 2,3-3-4,0 0 3,-5-1 3,2 2-4,1-3 2,-2 1-2,2 0 0,-1 1-1,-1-2 0,-1-1 2,3 3 0,-5-1 0,1 0-4,0-2 3,0 3-2,0-3 1,-1 2 1,-1 0 1,1 0 4,0-2-6,-3 1 4,0-1-6,0 2 5,-3-2-3,3 2 2,0-4-1,-4-1 4,1-1-8,-1-2 1,0-2 1,-1 2 10,0-1-8,-1 2-5,0-4 1,2 2 4,-3 1 0,-1 1-5,2-1 3,-2 2 3,1 1-5,0 1 3,-1 1 0,3 4 3,-3-2-4,0-1 2,0 4-5,0-2 9,-1 1-6,2 0 4,-4 1-5,3 1 0,-1 2-2,0-5-2,-1 4-12,5 1-12,-4-1-10,-1-1-16,1 2-14,-2 1-9,1 0-20,1-1-13,2 1-26,-3 2-21,4 0-22,6 1-99,-20-2-302,10 1 134</inkml:trace>
  <inkml:trace contextRef="#ctx0" brushRef="#br0" timeOffset="9920.8612">10233 13725 20,'2'-4'82,"-2"1"-8,2-2-13,-3-2 8,2 2-4,1 1-5,-1-3 1,-1 1-4,-1 1 0,2-2 5,-1 1-18,-1 0 22,1 1-14,-2-4 1,1 4 7,0-2-8,-4-1-4,4-1 5,-3 1-18,-1 0 12,-2 1-4,-1 0-2,-3 0 8,3-1-7,-1 4 3,-3-1 0,-1-3-1,-1 4 5,-2 2-9,2-1 8,-2-1-8,-3 3-6,2-1-3,-1 2 1,4 2-6,-1-1 3,2 4 10,-1-2-8,1-2 1,-3 9-1,5-5-7,0 0-2,1 1 4,1 1-8,-1 2 6,0-1-7,3 2-5,1 2 2,0-1-1,-1 4 0,2-3-1,1 4-4,-2-2 4,3 1-4,0 1 5,3 1-4,-3 3 3,2-3 4,-1-2-1,2 4 0,0-2-1,0 2 3,-2-1-4,0 1 1,4-2 1,0-3 2,0 1-6,-1 2 6,-1-5 0,2 5-3,0-3 4,0 1 1,-2-1-2,1-3-3,1 2-15,1 0 2,0-1-3,-1-2 2,1 2-2,1-3-2,-2 0 8,2 2 1,1-4 0,0 4 6,2-3-5,-4-1 4,4 1 3,2-1 0,0 0 0,-2-1 5,3-1-4,-1-1 0,3-1 1,1-2-1,-2 2 1,7-3-3,-4-2 2,4 1 1,-5-3-4,5 1 0,-2-2-3,4 0-2,-1 0 8,-1-1-8,-1 1 4,0 0-6,-5-2 2,-1 4 0,3-4 0,-4 0 2,1 2-5,0-3 2,-3-1 1,-2-1-2,2 0 1,-1-4-2,-1-1-1,0 3 0,-3-2 1,2-3 3,-3-3-6,0-1 3,-2-3-3,1 4 2,-1-4 0,3 0-4,-3 5 2,-3-3 0,3 3 1,0 4-2,-3-2 1,2 7 1,-2-2 0,0 2-2,0 2-3,-1 0-5,2 2-4,-1-1-9,-1 0-11,-1 2-14,1 1-13,-1-2-21,-1-1-23,1 3-44,-4-3-28,1 1-20,2 1-124,-1-2-347,-2-3 153</inkml:trace>
  <inkml:trace contextRef="#ctx0" brushRef="#br0" timeOffset="11170.222">10280 12506 33,'0'-5'107,"0"5"-16,-3-7-4,2 2-6,1 5-6,-3-7 0,1 2-8,-1 0-2,2-1-2,-3 0 1,-1 1-2,1-2-2,0-2-9,2 2 9,-4 0-3,1-4-13,-2 5 5,3-4-1,-4 4 1,4-1 4,-2 0-7,-2 2-1,-2 0-1,6-2-1,-5 1-3,-3 2 0,3 0-6,-4 1 2,-2 1-2,2-1-6,-6 3 3,1 2-6,0-4-1,0 4-1,0-1-1,3 1 1,-1 2-5,2 1-2,3 1-4,-2-1-3,1 0 6,2 1-4,-2-1 0,4 3-6,-1 1 4,4 2 1,-5-2-6,2 4 1,0 3 2,-2-2 4,4 2-3,0 0-5,0 0-2,0-1 1,-1 2 9,3 3-2,-1-6-4,1 3 2,1-3 0,-4 3 3,7-5 4,-1 0 1,-4 3-8,4-3 4,-3 0-5,4 5 4,-1-2 1,-1 1-1,2-3 2,-1 3 0,1 1 4,1-2-4,1 1 5,-1-4-3,3 1 1,1-1-4,0 5 3,1-2-2,1 2 5,0-4 0,2-2 4,-1 1 6,0-3-9,3 1 0,0-1 4,2 2-1,-1-5 3,5-1-5,1-2 0,2 1 2,0-3-2,1-3-2,2-1 0,-4-2 0,3 1-2,7-4 1,-2-1-5,-8 1-2,7-6 5,-6 3-2,2-4 0,-7 0 1,5-2-2,-2-3 0,-5 4-2,-1 0 4,2-7-1,-5 6 3,-3-3-2,3 1-2,-4 1 1,1-5-1,-3 4 0,1 3 3,-1-2-1,-2 1-2,-1 1-1,-1 3-2,1 1 0,-4-5-2,1 4 6,0 1-4,0 1 9,-3 1-12,1-1 1,2 3 0,-6-2-7,1 0-1,-2 5-8,-2-3-13,2 3-4,-4 1-22,-3 3-17,3-2-18,-2 2-12,-3 0-15,0 2-14,0-2-21,8-1-16,0 2-9,-1-2-146,1 0-344,2 0 153</inkml:trace>
  <inkml:trace contextRef="#ctx0" brushRef="#br0" timeOffset="12074.32">10046 11230 78,'1'-4'125,"-1"4"-1,3-5-8,-3 2-9,0 3 8,0-4-14,0 4-11,-2-5 3,1 2-7,1 3-11,-2-9 1,-1 8-2,0-2-1,1 0-10,-2-2-1,0 2 0,-1-1-4,-3 0-8,3 1-4,-1 0 0,-1 0-3,1 1-7,-5 1 0,2 0-6,2-2 5,-5 3-6,2 3-6,0-6 3,-2 8-11,3-4 2,-4 3 0,0-1 2,3 1-1,0 1-6,-2 4 4,-1-1-6,2 3 5,3-2 2,0 3-6,-2 2 4,1 0-3,3 1-1,-1-1 4,2 3-1,0 1 1,1 0 0,1-2 0,1 4-5,-2-3 6,1 1 2,3-1-7,0 2 5,0 0 1,0 1 3,0-2 3,0 1-1,2-1-5,-1 0 7,2-3-2,0 2 1,-2 0 0,1 0 3,2 0-4,3 1-4,-1-1 7,-2-3-3,5 1 4,-3-3-4,2-4 3,1 2-2,4 1-1,2-2-1,2-3 1,-1-2 2,4 3-5,2-6 4,-1-1-2,6 1-4,6-3 0,-5-5 4,1 5-6,1-7-1,-4 1 3,-6 1-4,7-3-5,-8 0 3,-3 1 1,4-3-2,-5 1 2,-1-3-1,-3 0 1,0-3-3,-2-6 1,1-3-2,-1 9 3,-5-7-5,1-3-2,-1-1 4,-3-1 3,3 0-6,-7 3 3,2 1-1,-4 5-5,2 2 1,-2 0 1,-2 1-3,-4 3-5,0-2 0,-3 0-2,-3 7-7,-3-1-11,-6 0-9,-3 3-15,1-1-13,-1 2-16,1 4-19,-4-1-14,7 0-14,3 1-22,0 0-17,2-1-15,0-1-169,0 1-376,3-4 167</inkml:trace>
  <inkml:trace contextRef="#ctx0" brushRef="#br0" timeOffset="13066.5304">10045 9866 74,'0'-5'92,"0"1"-2,0-3-6,-2 1-2,1 0 2,-2 0 4,2 1-5,-1 0-3,-1 0-8,-1-1-3,-1 1-13,1 0-3,-2 3-3,-1-2-4,-2 0 1,-2 2-6,-1 0 1,3 1-3,-2 1-5,-2-2-3,2 4-4,-1-2-2,-1 1 0,-4 1-1,7 5 1,-7-2-1,3 4-1,-3 1 6,2 2-1,-1 3-2,2-2-1,2 3-1,0 1 4,2 5-1,-4 2-3,7 0 1,0 1 4,1 1-11,2-2-1,0 0 8,2 3-1,-1-3-4,3 2 4,1 1-10,-2-8 3,2 7 0,3 0-6,-4-1 5,4-6 1,-4 7-3,3-5-1,-1-2 6,3-2-1,-1 2 5,1-2 1,-1 1 1,6-1 6,-4-1-6,0 0 0,3 0 1,2-1 1,-4-6-1,4 6 0,0-3 0,0-1-3,-2-3 1,2 1-1,-2-1-2,1-1 0,1-2-2,1-2 3,-1 2 1,5-1 4,0-2-3,-4-1-1,1-1-1,1-1-1,2-1 0,-2 0-3,-1-1-2,1-1 0,-1 1 0,-1-1 1,3-3 0,-2 3 3,-1-2 0,0 1 1,-1-1-1,5 0 2,-7-2 0,3 4 1,-1-4 2,-4 0 0,2-3 13,-2 3-15,2-3 2,-7 1-4,7-2 4,-3 2-7,-1-7 5,2 0-3,-2-2-2,-2 2-2,-1-2-2,1-6-1,0 6 0,-1-1-6,0-6 3,0 7-4,-4-9 2,1 5-2,0 2 0,-1-7-1,-1 4 0,2 0 0,-3 3-1,1-2 1,-1 4-1,-4 0 0,3 4-4,-1 1 2,2 2 0,-1 2 3,-1-5-1,1 5-3,-1-1 1,-2 4-4,1-1-1,-1 1 0,3 0-4,-3 3-10,0 1-11,-1-3-23,-3 2-12,2 1-9,0 1-10,0 0-12,-2-1-22,2 3-16,1 0-11,3 3-26,2-1-8,4-2-17,-8 2-133,5 2-354,2 1 157</inkml:trace>
  <inkml:trace contextRef="#ctx0" brushRef="#br0" timeOffset="14183.8152">10388 10867 65,'0'0'106,"1"-7"7,-1 3 3,2-2 13,-2 1-4,2-1 3,0 1 2,-2-1-6,0 0-4,2 3 2,-1-1-10,-1 4-7,2-5-10,-2 5-13,0-5-8,0 5-2,0 0-8,0 0-4,0 0-8,7 13-2,-5-7-5,0 2-3,1 2-5,0-1-5,3 1-1,-4 1-1,3-3 0,1 3 1,-1-3-6,0-1 9,-2-2 9,1-2 3,1 2 5,2-2 8,1-2 1,2-2-1,8-4-7,10-8-2,6-4-7,15-12-4,7-5-5,26-14-4,-3 2-1,-2 5-4,-21 9-7,24-11-17,-26 14-21,0 0-15,-4 4-14,-2-4-22,-15 11-28,-3 2-27,-2 0-29,-9 8-27,-2-1-25,-7 4-139,-3 4-376,-1 0 167</inkml:trace>
  <inkml:trace contextRef="#ctx0" brushRef="#br0" timeOffset="14707.8955">10483 12068 55,'-2'-4'113,"1"-1"-8,0-1 4,0 1 4,1-1-2,-2 1-5,2 0 2,0 5-3,0-7-1,0 4 1,0 3-11,2-5-10,-2 5-3,0 0-6,0 0-6,0 0-3,0 0 0,2 12-4,-2-6 0,1 3-6,1 1 0,-1-1 1,4 1-6,-3-3 2,1 1-3,1 1 5,1-3-2,1-1 5,1-3 3,5 0 0,7-4-3,9-5-6,4-6-5,15-9-5,5-3-2,4-3-8,5 1-4,16-17-19,-24 18-26,1-3-16,-7-2-29,-2 4-22,-15 8-29,0-2-21,-2 5-23,-1-1-25,-13 10-140,-2 0-348,1 2 153</inkml:trace>
  <inkml:trace contextRef="#ctx0" brushRef="#br0" timeOffset="15283.1479">10260 13326 6,'0'-7'131,"0"7"-5,3-5 2,-3 5 1,1-5-8,2 3-12,-3 2-3,0 0 0,0 0-5,0 0-3,0 0 0,0 0 0,2 10 0,-2-3 8,2 0-4,-2 2-9,2 0-8,-1 0-5,2 1-6,-2 0-6,1-4-2,3 4 3,-1-4-4,3-2 0,5-3 0,0-2-3,17-4-6,7-10 3,16-8-14,4-2-3,1-4-5,0 5-3,-2-5-6,-5 2-18,0 0-14,-8 1-15,-10 11-20,-4-1-23,-2 3-26,-1-1-27,-9 8-12,0 1-21,3 1-28,-10 4-13,-2 3-112,-7-3-324,7 5 144</inkml:trace>
  <inkml:trace contextRef="#ctx0" brushRef="#br0" timeOffset="15774.0722">10268 14501 89,'0'0'107,"-3"4"-8,3-4 2,0 0 0,0 0 6,0 0-10,0 0-2,0 0-7,0 0-8,0 0 6,0 0-13,0 0 5,0 0-8,0 0-4,0 0 3,-1 7 3,1-5 3,1 5-3,1-2 0,-1 3-7,2 1-2,0 1-3,1 1-4,0-3-10,1 1 5,4-3-3,3-3-3,5-2 1,12-6-4,1-8-5,16-7-6,4-7-4,-1 6-10,1-10-20,-4 7-17,-3-4-29,-14 9-27,-1 0-27,0 1-23,-6 3-27,-5 5-148,-7 4-324,-2 1 143</inkml:trace>
  <inkml:trace contextRef="#ctx0" brushRef="#br0" timeOffset="16281.126">10250 15937 41,'0'0'133,"-1"-5"-9,1 5-6,0-4-11,0 4-5,0 0 2,0-3-6,0 3 5,0 0 0,0 0-3,6 12-3,-3-5-1,-3-2-7,2 1 2,3 1-10,-2-3-10,0 2-3,3 0-1,0-3 6,1-3-16,7 0 2,7-7-10,11-7 2,15-15 15,6-3-3,19-22-12,-22 21-16,24-21-29,-28 21-15,-3 2-18,2-1-15,-13 13-17,-3-2-17,-5 7-14,-3-1-8,-6 6-25,-4 4-21,-7 3-129,-4 2-295,0 0 130</inkml:trace>
  <inkml:trace contextRef="#ctx0" brushRef="#br0" timeOffset="16686.4597">9802 16979 128,'0'0'137,"7"18"-4,-4-8-5,-2 6 3,2 4-4,0 5-4,1 1-2,-1 0-9,1 3-2,3-4-5,-3-4-17,4 3-1,0-4-10,1-6-6,2-1-4,4-4-8,2-6-5,10-8 2,9-10-11,17-12 1,27-23-8,-6 1-4,1-9-11,-24 23-26,21-20-34,-25 20-33,-1 4-25,-1-4-48,-20 14-149,1-1-317,-13 10 140</inkml:trace>
  <inkml:trace contextRef="#ctx0" brushRef="#br0" timeOffset="19103.9091">10088 6099 70,'-5'-3'76,"-3"1"1,2 0-8,6 2 3,-7-4-6,5 3 7,2 1-11,0 0-1,-7-1-10,7 1 4,0 0-8,0 0-13,0 0-2,0 0-2,0 0-4,0 0 6,0 0-1,0 0-9,21 2 2,-8-1 5,5-2 1,2 2-8,11-2 16,1 1-1,0 3-4,2-3-10,2 1 2,18 0 0,-1 0-6,1 2 14,1-1-12,0-4 4,0 2 7,1 2-6,3 0-3,1 0 1,-5-2-3,2 0 0,0 0-1,-1 3-2,-1-1 0,2-4-6,-3 1 8,1 4-4,-2-1-10,4-3 11,-1 1 1,-4 0-6,6-3-2,-6 2 3,11 2 0,-4-3-2,5 2 2,0-5-14,4 3 9,23 1 1,-28-2 2,4 2-3,-1 2-5,-4-1 1,0 0 0,-5 1-6,-1-1 6,-2 2-2,-1-1 5,-3-1-1,3 2-1,-16-2-3,4 0 1,-3 4-3,14-4 2,-15 1-2,3-1 1,9-1-1,-9 1 4,-2-4-5,14 1 1,-12 3 0,0-2-6,13 0 5,-2-2-3,-14 2 3,18-2 0,-18 3 5,15-4-6,-14 5-2,1-2-7,1 0 3,-2 0 4,0 2 1,-5-3-2,2 1-3,-6 4 6,3-2-1,-2 0-10,-3-2 8,-6 2-9,0-1 18,0-1-2,0 2-5,-1-2 3,-1 2-8,-2 0 9,2-2-6,-6 1-6,2-1 10,-3 2 1,1-1-1,0 1-2,-4-1 0,1 1 3,-5 0 1,0-3 0,-5 3-5,10 0 6,-10 0-2,10 3 5,-10-3-7,5-3-3,-5 3 2,0 0 2,8-1-4,-8 1 7,0 0-9,0 0 5,5-1 0,-5 1 4,0 0-1,0 0 0,0 0-7,0 0 6,0 0-1,0 0-3,0 0-2,0 0 6,0 0 0,0 0 0,0 0 0,8 1-6,-8-1 7,0 0-3,0 0 6,0 0 2,0 0-4,0 0 12,0 0 0,0 0-2,0 0 13,0 0 4,0 0 10,0 0 0,0 0 1,0 0 2,0 0-1,0 0 4,0 0-1,0 0 5,0 0 0,0 0-4,0 0-2,0 0 2,0 0-3,0 0 3,0 0-6,0 0-2,0 0-2,0 0-4,0 0-1,0 0-3,0 0-6,0 0-5,0 0 1,0 0 0,0 0-2,0 0-3,0 0-13,0 0-23,0 0-31,0 0-36,0 0-28,0 0-18,0 0-11,0 0-19,0 5-19,8-1-104,4 0-314,4-2 139</inkml:trace>
  <inkml:trace contextRef="#ctx0" brushRef="#br0" timeOffset="19768.381">16644 6041 2,'0'0'109,"3"-3"-1,-3 3-7,0 0-14,0 0-11,8 0-1,-8 0-7,0 0 4,0 0-7,0 0-2,0 0 1,0 0-8,0 0 0,0 0-5,-25-2 8,15 2-6,-10 0 3,-1 0-5,-8 2 0,-8-4-7,-1-1 10,-13 4-11,-3-3-6,-3-4 2,-2 5-10,-30-4 2,24 0 3,-2-1-5,-27 1-4,1 4-2,28 0 4,1-2-3,-3 3-4,3-2 3,3 5 2,4-1-10,17 0-1,-1-2-1,4 3 0,2-3-3,6 2 3,7-2-4,6 1 1,3-1-4,1 1 0,2 2 3,1-2-2,6-1-8,-3 1 10,6-1 1,0 0-10,-13 0 5,13 0-1,-6 1-6,6-1 4,-4 3-2,4-3-5,0 0-7,0 0-5,0 0-14,-7 0-20,7 0-7,0 0-6,0 0-25,0 0-35,0 0-132,0 0-276,0 0 122</inkml:trace>
  <inkml:trace contextRef="#ctx0" brushRef="#br0" timeOffset="21034.2777">10287 7173 81,'-11'1'110,"3"0"-5,0-1-5,2 0-15,6 0 2,-9 0-14,5 2-7,4-2-16,0 0 1,0 0-1,0 0-1,0 0 3,22 5-6,-5-4 2,7 1-1,8 0-4,2-2-1,3 1-7,4 0 12,12 0-11,3-1 6,3 2-3,-3-2 0,4 1 0,6-2 0,25 2-2,-28-2-1,27 2 3,-26-1-5,31-1-2,-2-1-1,-28 2-2,30 3-3,-3-4 7,-27 1-11,32 1 0,-2-1 2,-4-1-8,-1-1 1,3 2-5,-24-1 2,30-3 1,-5 4-4,-2-3 0,-26 2-3,30-2 1,-6 3 1,-25 0 0,31 0-5,-31 3 0,29-1-1,-31 2 1,3-2-3,0-1 1,-2 4 3,2 0-5,-3-3 1,-1 0 5,1 0 0,-5-1-1,4-1 1,-2 3 4,3-3-4,-4 0 2,-2 0 2,-3 0-5,0-4 4,-15 2-4,12-2 1,-11 1 1,-2 1-2,-3 0 1,1-1-1,-4 1-1,-4 1 0,1-1 0,-9 1 2,0-1-1,-2 1 2,-4-1 4,-2 1-3,0 0-2,-3 1 4,4-2-4,-7 1 2,-2 0 2,2 0-3,-6 1-2,10-1 0,-4 0 1,-6 1 1,0 0-6,6-2 3,-6 2 1,0 0-3,6 0 2,-6 0-2,0 0 0,0 0 4,0 0-7,0 0 1,10-1-1,-10 1 2,0 0-6,0 0 5,0 0-2,0 0-1,0 0 1,0 0-1,0 0-1,0 0 0,0 0-1,0 0 4,0 0-1,0 0-3,0 0 1,0 0 0,0 0 1,0 0-1,0 0 0,0 0 0,0 0 4,0 0-2,0 0-1,0 0 5,0 0-3,0 0-1,0 0 1,0 0-1,0 0-1,0 0 2,0 0-4,0 0 2,0 0 0,0 0 1,0 0-1,0 0-1,0 0 1,0 0 1,0 0 1,0 0 1,0 0-1,0 0-4,0 0 6,0 0 5,4 4-7,-4-4-1,0 0 2,0 0-5,0 0 5,0 0-2,0 0-2,0 0 3,0 0 1,0 0-1,0 0 7,0 0-6,0 0-2,0 0 3,0 0-5,0 0 1,0 0 4,0 0-2,0 0-2,0 0 1,0 0 0,0 0 0,0 0 2,0 0-3,0 0 0,0 0 4,0 0-3,0 0-1,0 0 2,0 0-3,0 0 3,0 0 0,0 0-1,0 0 3,0 0 3,0 0-4,0 0-2,0 0-1,0 0-2,0 0-7,0 0-10,0 0-9,0 0-12,0 0-11,0 0-10,0 0-5,0 0-4,0 0-10,0 0-14,2 2-8,-2-2-2,5 1-12,-5-1-12,0 0-81,8 1-228,-3-1 100</inkml:trace>
  <inkml:trace contextRef="#ctx0" brushRef="#br0" timeOffset="21757.7914">16969 7100 29,'0'0'136,"10"0"-7,-6-1-8,-4 1-7,3-3-7,-3 3-13,0 0-5,0 0-15,0 0-5,0 0-6,-22 0-6,9 0-5,-6 2-3,-10 0-5,-3 1 7,-5 4-1,-2-5-6,-20 6 4,1-3-1,-6 2 7,-2 2-10,-24-1 2,27 0-5,-3-2 5,-25 5 0,25-3 4,2-3-1,-3 1 2,2 1-1,2-1-3,-4 0 0,6 0 0,8-2-3,-2 1 1,15-3-2,2 2-3,2-1-2,4 0 0,-1-1-5,5 1-3,6-2 1,3 2-6,0-2 1,10 0-3,-5-1-4,3 0 1,1 3-3,0-3-1,4 0-2,6 0 0,-12 0-4,10 3 0,2-3 1,0 0-4,-10 0 0,10 0 0,0 0-1,-9 0 0,9 0-1,0 0-1,-5 0 1,5 0 1,0 0-2,0 0 1,0 0 0,0 0 1,0 0-2,0 0-3,0 0 3,0 0-2,0 0 2,0 0-5,0 0 3,0 0 2,0 0-4,0 0 2,0 0 0,0 0 0,0 0-2,0 0-1,0 0-7,0 0-6,0 0-13,0 0-13,0 0-15,0 0-20,0 0-28,0 0-26,0 0-27,0 0-34,0 0-133,18-6-349,-12 4 155</inkml:trace>
  <inkml:trace contextRef="#ctx0" brushRef="#br0" timeOffset="32437.9313">16621 5159 61,'9'-24'188,"3"-2"-18,-1 2-7,1-3-12,4 0-4,2 0-5,-1 1-4,3 1-14,-2-3-8,8 4-7,-4 0-8,2-1-8,3 6-8,-2-5-8,10 6-3,-1 1-5,1-1-12,-1 3-1,0 5-6,-1 0-4,1 6-3,-4 4-6,-1 3-2,-3 9-5,-5 7-2,-5 4-4,-4 5 0,-7 20-4,-5 4 4,-8 3-3,-5 5-4,-10 18-2,2-20-2,-3 22 3,4-22-2,-1-6 6,-1 3-5,-1-5-4,8 0-2,-1-3-1,1-1 2,3-17-3,5 2 1,-2-2-2,3-2-4,1-1-4,5-6-4,3-3-4,3-2 2,0 1 1,0-6-5,0 0 10,1-3-5,3 0 2,2-2 0,-1-4 5,2 0 0,0-1-5,5 0 6,1-2-5,-9 2 4,3-4 2,-4 3 4,-3-1-2,2 0 0,-4 2 2,1-3-1,-5 3-1,7 5-1,-5 0-1,-1 2-4,-2 2 7,1 11 0,-4 6-2,-1 3-2,0 3 8,0 2-5,1 14-1,4 0 3,0-12 0,0 14-7,8-2 7,-3 2-2,5-4-3,-2 3 3,-3-5-2,3 2 7,-2-11-4,-1-1 9,-1 0-2,-3 2 7,-1-4 7,-2 2 1,-5-5 5,0 0 5,-4-3 3,-4 2 0,-3-6-5,-7 0 0,2-4-1,-4 3 1,-6-6-7,-1 2-1,-2-5 0,-1-2-5,-14-2-1,12-2-2,-1-2-8,-12-2-1,-1 0-19,16-6-15,-3-1-13,2 2-10,5-4-8,1-1-1,5 0-23,12 2-32,2-5-53,9 0-49,4-2-198,10-5-445,7-9 197</inkml:trace>
  <inkml:trace contextRef="#ctx0" brushRef="#br0" timeOffset="32978.2866">17793 5827 123,'0'-19'202,"1"0"3,-1 4-3,0 3-4,0 3-8,3-1-18,-2 5-17,-1 3-11,0 2 4,0 0 8,0 28 9,-1 1 0,-2 6-8,-3 19 1,2 0-12,0 0-14,1 4-4,-1-7-4,-1 4-10,3-4-6,-2-1-14,0-1-5,2-15-10,-2 0-13,-1 0 2,1-2-5,1-3-5,2-1-7,-2-8-17,1-1-10,0-2-25,0-3-21,-2-1-19,4-4-27,-3-3-19,2 0-17,-2-2-14,3-4-14,-5 4-10,5-4 2,0 0 9,-8-14 9,4 3 10,-1 1 15,0-8 10,1 0 8,4-10 8,-3 1 7,0-4 19,0 2 5,9-3 15,-4 0 12,3-1 11,0 1 9,4 1 5,0 2 2,0 2 9,3 5 1,-1 5-2,0 3 7,6 0-4,6-1 0,-9 5 2,7 6 0,-1 1-6,-3 3 6,3 3-3,-7 2 2,2 4 0,-7 1-4,2 4 5,-8 0-9,-1 3 2,-6 0 4,-3 0-10,-10 5-3,-1-1-8,-4 1-5,0-4-14,-4-3-12,1 2-15,2-3-16,3-5-16,0-1-21,5-1-20,2-5-25,3-2-20,1 0-29,10 0-101,-10-8-316,9 2 140</inkml:trace>
  <inkml:trace contextRef="#ctx0" brushRef="#br0" timeOffset="33275.9998">18069 6096 129,'4'-3'256,"0"1"-22,-4 2-16,0 0-17,0 0-6,-12 18-17,2-5-13,4 5-15,-6 4-10,1 4-9,3-2-14,4 1-9,0-7-4,0 2-15,3-3-2,2-2-7,-1-1-5,4-2-7,4-3-1,0-1-4,3-1-6,6-4 1,0-1-6,3-6-4,7-1 1,2-6-12,-3-2 4,1 1-5,-5-2-3,-5 1 3,1-9-6,-4 3 0,-4 2 0,-1 0 8,-2-3-15,-3 3 4,-6 6-3,-2-6-2,-3 3-5,-5 3-1,-6 2-6,-1 4-6,-3 2-2,-6 5-9,-1 2-14,0 2-21,8-1-20,2 1-26,2 4-32,2 1-26,6-4-39,0 3-30,6-5-28,3 3-165,3-4-442,2 1 196</inkml:trace>
  <inkml:trace contextRef="#ctx0" brushRef="#br0" timeOffset="33554.0928">18559 6043 206,'10'-10'219,"2"-3"9,-6 4-5,-1 2 0,-4 0-6,3 1-9,-5 3-12,1 3-18,0 0-18,-7-8-11,7 8-22,0 0-10,-21 12-12,13-4-12,1 1-8,-4 6-9,5-1-4,2 2-10,2-3-7,1 2-4,4 2-4,-2-5 1,4 5-13,4 0 0,1 0-5,1-2 2,-1-1-6,0-1-1,-2-1 7,1-3-11,1 0-4,-3-1-5,1-1-1,-3-1 2,-3-1 0,1-1 1,-3 1-3,0 1 0,0-6 4,-10 7-8,2-4 0,-1 1-5,-1-3-19,-2 1-17,-1-1-23,3-1-27,-2 2-31,-2-2-34,4 0-32,1-3-43,1 1-219,4-1-479,4 3 213</inkml:trace>
  <inkml:trace contextRef="#ctx0" brushRef="#br0" timeOffset="33868.5289">18961 5977 141,'5'-8'255,"-1"2"-1,-3 2-10,3 1-12,-4-1-21,0 4-20,0 0-20,-11-1-18,11 1-10,-11 8-16,2 1-9,-6 1-9,1 0-5,3 4-14,3 0-5,0-4-9,4 2-4,-1 3-6,2-4-8,3 0 3,3 0 6,2-1-18,-1 2-6,5-4 0,0 6-7,0-4 0,5 2-3,1-3-4,-2 4 0,-4-5-1,3 1-3,-2-2 0,-2-2 3,-1 1-8,-2 0 5,-1-4-3,-3 1 5,1 2 10,-2-5-1,-7 11 2,-1-4-6,-1 1-4,-7 1-3,-2-1 5,-1 1-15,0-4-3,-8 5-18,-1-2-23,-2 2-24,6 0-34,-4-3-27,9-1-35,1-1-37,5-2-40,2 1-37,-1-1-182,7-2-481,5-1 213</inkml:trace>
  <inkml:trace contextRef="#ctx0" brushRef="#br0" timeOffset="34573.2149">19655 5882 157,'0'0'301,"-8"0"-9,8 0-19,-4 2-18,4-2-26,0 0-5,0 0-21,0 0-19,0 0-11,24-8-16,-1 3-18,7 1 28,7-1-11,3 0-20,10-4-15,1 2-11,-13 2-11,-2 1-4,-2 0-18,1 0-4,-7 1-7,-7 3-6,-2-1-32,-5 1-30,-2-1-33,-5 1-43,-1 0-49,-6 0-35,4 2-33,-4-2-28,0 0-21,-17 11-208,1-2-489,0 0 217</inkml:trace>
  <inkml:trace contextRef="#ctx0" brushRef="#br0" timeOffset="34762.7118">19721 6043 154,'-14'7'210,"4"0"7,3-2 2,1-2 4,2 2-13,3-5-1,1 0-3,7 5-14,0-4-7,7-1-13,4-1-13,10-3-9,6 0-23,0 0-9,3-1-9,-1 1-12,0 3-14,-2-4-9,-2-1-20,-4 6-21,-6 1-29,-4-1-36,-4-2-32,-4 3-31,-2 0-31,-2-1-10,-2 3-3,-1 1-20,-3-1-6,-4 2-2,-3 2 1,-3 0 4,-4 3 3,-9 5-114,-2-2-295,-5 2 130</inkml:trace>
  <inkml:trace contextRef="#ctx0" brushRef="#br0" timeOffset="34919.4042">19779 6236 449,'-35'18'-7,"3"1"15,2-2 11,0-3 13,2 2 6,11-7 23,2 0 4,-1 2 7,9-5 12,2-1 16,0 0 18,6 0 17,-1-5 12,11 2 1,0-3-1,6 0-2,11-3-9,2-4-9,6 0-14,2 3-12,16-4-8,-1-3-9,2 3-11,-5 1-10,2 0-18,-14 1-29,0-2-47,0 4-45,-1-2-42,11-4-42,-15 5-19,-5-2-163,-3 1-370,-6 2 164</inkml:trace>
  <inkml:trace contextRef="#ctx0" brushRef="#br0" timeOffset="35337.3387">20525 6130 109,'4'-2'223,"-2"-1"-4,-2 3-8,7-2-10,-7 2-4,10-5-7,0 0-2,3 0-2,1-4-8,2-1-5,1-2-5,5-3-10,1-1-7,0-1-14,4-3-6,-4 1-10,-4-5-13,2 1-8,0 0-6,-3 0-5,-6 7-6,-1-8-7,-2 8 1,0 2-13,-5-2 2,-3 7-8,-1-1-6,0 2-6,-1 3 3,-8 0-10,5 2 3,-1 2-9,-3 1-16,-2 4 14,-1 1-9,0 5-9,0 2 0,3 3 9,1 0-10,0 1-1,1-1 3,4 4-3,6-1 0,1 0-2,1-1 8,3 0-3,6 3-8,0 0 0,-1-2-1,4-1-4,1 5 2,-3-10-2,-2 2 9,0-1-2,1-1-5,-6-3 5,-1-1-4,1 1 3,-2-3 3,-1 3-7,-3-4 1,0 0 0,-3-1 9,-1-1-4,-4 1-7,-5 1 1,-3-2 6,-7 3-8,-9 0-3,2-3-20,-1-1-18,-3 3-12,1-5-22,2 0-25,5 1-22,5-2-24,-3 1-26,6 0-43,11-3-34,-2 1-58,2-2-171,4-3-517,4 1 229</inkml:trace>
  <inkml:trace contextRef="#ctx0" brushRef="#br0" timeOffset="35592.9332">21247 5704 225,'18'-21'284,"-11"6"11,0 6 1,-2 1-18,3 0-24,-7 4-30,3 2-26,-4 2-6,4 15-3,-7 3-24,3 10-15,-6 2-12,-4 4-7,-6 8 0,3-6-10,0 8-2,4-8-15,2-3-8,-4 13-10,6-13-9,2-3-3,3-1 3,0-4-5,0-4-4,3-4-1,-2-5-5,3-1-5,1-2-10,1-3 7,-1 1-13,4-3-10,0-3-15,5-1-13,-3-4-34,1 3-19,-2-5-29,2-3-30,-2 0-26,-2 1-32,6-5-33,-5 2-36,-3 0-24,1 1-31,-3-1-187,-2-4-517,-2 1 229</inkml:trace>
  <inkml:trace contextRef="#ctx0" brushRef="#br0" timeOffset="35769.2907">20992 5932 33,'-6'-3'231,"6"3"-13,0-3-14,0 3-16,9-5-12,0 1-13,5 1-8,3-1-15,2 1-13,4-1-9,8 4-13,-1-4-12,0 0-9,1 2-4,-1 1-15,-2 0-10,-10 1-24,4 1-34,-7-1-37,-3 1-46,2-1-44,0 2-38,-4-2-139,2 1-332,-2 2 147</inkml:trace>
  <inkml:trace contextRef="#ctx0" brushRef="#br0" timeOffset="36932.5928">21757 5958 225,'8'-7'233,"3"0"-8,-3 0-5,-2-1-13,-1 3-11,2-4-16,-1-1-11,-3 4-6,-2-1-10,0 1-5,-2-1-15,0 2-11,-4 0-12,1 1-10,-8 1-10,1 0-7,-6 8-7,-2 2-8,-9 3-4,2 5-5,-2 1-5,1 4-4,2 1-9,3 1-3,2-2-2,3 6 0,4-5 1,4-4-6,5 0-5,2 0 5,1-5-4,2-1 0,1 0 0,2-2 2,4-2 2,0-2-3,3-1-1,1-3-4,-1-1-3,3-3 2,2-2-7,-4 1-2,2-6 0,2 1 0,-2-2-2,0-3-2,-1-1-6,-2 0-1,1-2 7,-1 3-2,-2-2-6,1 0 2,-5 4 2,1 1-3,0 1 2,-5 7 2,2-4 0,-3 5-9,6-1-3,-6 3 3,0 0 1,0 0-1,0 0 1,-10 12-1,6-7 1,0 7 3,0-4 3,4 1-4,-2-1-1,2 6 6,0-4-1,2-1 7,2 1 2,0 0 3,4-2 5,1 0 1,2-1 4,-1-1 1,4-2 3,2-4 9,3 1-4,-1-1 6,0-1-1,-2-6 0,2 0-2,0-5 17,6-3-18,-4-2-12,-1-2 2,-3-7-7,2 3-1,0-5 1,1 0-3,-1-3-4,1-2-4,3-11 1,-7 12-5,0 0-2,-3-1-4,2 4 8,0 3-2,-7 9 4,-2 2 19,0 5-2,-1 1 1,-3 2 4,2 4-28,-1 2 14,-2 1-4,-6 11 4,-3 3-5,-3 8-4,1 3 2,-2 2 0,5 2-5,-8-2 1,8 0 2,-6-2 1,5 1-1,7 1 2,-5-4-6,3-3-1,-1-1 5,5-2-2,0-1 0,5-2 1,-2-2 5,3 0 6,-2-2 1,1-1-2,0-2-2,8 1 0,-3-3 6,4-4 1,-1 3-5,6-2-2,-1-1 2,1-4 6,-1-2-10,-1 0 4,-1-5-6,0 3-1,0-5-15,1-3 17,2-2-3,-5 2 3,-1-1-2,0 2-5,-3 0 0,0-1-1,-3 5-8,-1-2 8,-2 3 6,0-1 5,-3 5 2,4-1-4,-5 2-1,3 0-12,-3 4 1,0 0 3,0 0 3,-21 9-5,12-2-3,-5 6-1,0 1-8,5 1 9,-5 2 4,1-2-3,3 0 3,-1 0-8,2 1 6,-1-1-2,8 1-2,-2-3 3,0 3-3,3-5-3,0-1 6,1-1 0,1-4 0,3 4 6,1-3 2,0-2-2,5-2 0,2-2-2,3 0 3,3 0-5,0-4 1,0 2-1,4-5 2,3-3 0,3-2 3,-1-3 5,1 0-12,-1-1-8,-4 1 7,8-4-2,-9-1 3,2 3 0,-3-3 6,-1-1-3,0 3-1,-10 2-3,3 2-2,-3 0 4,-1 1-3,0 1-6,-4 4 13,-1 2-2,-2 0-7,0 0-8,-1 3 5,-2-1 2,1 4-10,0 0-15,0 0 9,0 0 5,-20 9-1,13 0-4,2-1 3,-1 2 2,1 1-2,0-1 5,1 1 5,2-2-2,1 3 2,1-2 2,0 2-1,1-2 1,1-1 1,-1 2-6,0 2 6,4-3-3,-2 1 6,1 0-2,2 0 4,-6 0-7,5 1 6,-2-3 0,3 3 1,1 0-2,-2-3-4,-3 2 6,3-2 3,-2-1-4,-2-2 2,3 2 1,-4-3-1,1-3 2,2 1-3,-3-3 5,1 5 0,2 0-3,-3-5 3,-4 5-5,0-4 5,-4 2 1,3-2-3,-4 1 4,-5-2-8,1 2-4,-6-4-15,-1 2-11,1 0-52,-4-2-27,1 1-33,-6-3-29,5 1-26,2 1-37,1-3-33,7 2-17,2-1-43,-1-1-177,3-1-548,3 0 243</inkml:trace>
  <inkml:trace contextRef="#ctx0" brushRef="#br0" timeOffset="37248.959">21974 5886 56,'0'0'194,"0"0"-1,0 0-6,0 0-7,22 0-11,-4-4-7,1 0-16,8 1-13,2 2-12,5-2-15,0-1-11,2 1-8,-3-2-7,-1 3-15,-5-1-22,-7 1-36,-1 0-49,4 0-52,-6-1-66,-7 1-128,-1 0-312,0-1 138</inkml:trace>
  <inkml:trace contextRef="#ctx0" brushRef="#br0" timeOffset="39043.0905">22277 7649 9,'3'-6'138,"-6"1"-11,3 0-1,0-3 3,0 1-5,0 2-6,0-4 1,0 4-9,0-4-9,-1 1 3,0 1 1,-2-5-2,-2 6 3,2-1 5,-2-4-10,1 4-3,-4-1-7,1 1-7,-2-3-8,-2 4-6,-5-5-5,-3 9-5,-3-4-7,-5-2-5,-2 2-2,-2 5-3,-7 0-2,1 2-2,-14 4 1,11 1-4,3 1 1,-1 3-2,1 2-5,1 0-7,-1 2 6,1 3-3,2 1 1,-6 10 2,8-6-7,4 3 4,-9 10-3,1 2 4,4 5-3,-1 0 5,6 4 3,-5 1-1,2 4 1,3-5 2,1 2 2,-2 3 0,4-4-4,6 0 3,-2 2 3,5 0-3,6-5 5,-1 5-5,5-2 2,2-11 6,5 7-4,2 8-1,0-5-5,6-1 7,3 1-6,6-4 0,4 1 3,-3-12-3,3 10 1,9-4-7,-1 1 1,7-1-1,-1-3-14,3 0 4,3-5 16,-11-9-15,3-3 1,13 7-4,-2-6 2,4-2 3,-14-4-2,0-3-10,14 3 0,-13-5 15,1-4-14,13-1 4,-19-2-2,6 1 5,-2-3-6,0 1 9,-2-1-8,2-1 3,-4 0 0,0-4-1,-2-2 11,-1 0-2,0 4 12,3-5-20,-4 0 9,3 0-3,-3-2 2,-1-5-10,5 1 26,-5-1-20,3 2 3,1-6 7,6-9-5,-9 9 1,4-4-13,-1 6 8,8-12-5,-12 8 5,4 2-4,-4 1-1,-3 0-1,2 2 4,-6-2-2,-1 2-2,-1-2 4,-1 1 5,-6 3 0,3-7 3,0 1-3,-1-2 3,-4 2-8,2-2-8,0-3 3,-2 2 1,-2-1-1,1-3-3,4-2 1,-5 0 2,1 1-7,-2-3 4,2 1-3,-3-3 0,3-1 0,-6 5 1,1-3-3,-3 1 0,-2-1-4,0 2-4,-7-1 5,4 0-1,-4 2-6,-4-1-3,-2-1 9,-3 4-4,1-5-5,0 5 1,-3 0-8,0 0-6,0 3-7,-1 2-8,1 2-9,-2 2-13,3 1-4,-6 1-29,2 2-16,0 1-19,0 5-21,-4 1-25,1-3-25,-5 7-45,0-4-19,-1 1-33,-2 5-229,3-1-566,-6 2 250</inkml:trace>
  <inkml:trace contextRef="#ctx0" brushRef="#br0" timeOffset="40406.3949">22803 12527 81,'0'-12'130,"-1"-4"-4,1 1-5,0-5-2,-5 2 2,4 2-6,-3 0-2,-5-4 1,5 2-3,-10-7-1,3 4-9,0-4 3,-3 4-8,-1 1-6,-3-1-6,-2 3-4,-1-3-2,-2 4 0,-2 0-3,-5 0-3,1 2 0,-1 3-6,-3-2-5,0 2 2,-3 3-3,-2 0-4,-1 3 0,1 2-5,-1 0-5,-1 2 7,-1 4-5,4-1-1,-4 6-4,2 2-3,1 3-5,-10 10-3,3 0-5,-3 8 4,6 2-3,2 6-1,-3 2-1,-2 5 0,2-3 13,-14 28 2,22-21-4,-1-3-4,1 2 3,3 4-7,1-3 0,2 1-5,0 1 3,5-2 0,-1 3-5,6 1 2,-3-5 0,8 5 1,-1-4-3,2 4 1,2-3-5,6 1 1,-2 1 4,3-2-6,6-2 6,-2 0-7,2-11 4,1-5 5,4 14-6,2-12 1,0-1 6,2-4 2,6 4 4,-1-2-2,3 1 3,15 11 1,-3-9 6,2 5-1,6-4-10,-2-3-1,6 0-3,-1-2 3,6 3 1,1-1 0,1-5-4,1-3 13,2-1-10,-2 1-14,0-4 0,5-1-3,3-5-2,-6 1 6,1-4 2,0-4-7,-3 0 3,-11-3 0,12-2-5,-1-1-2,-15-1 2,4-2 2,-1-3-5,-1-2 9,-2 0-1,1-2-7,-3-1 5,-1-3-3,-1-1 7,-2-3-5,1 1 5,-4-1-3,0-2-3,1 1 6,0-2 3,-1-3-1,-2 0-3,-2-4-12,4 0 6,-3 2 4,3-1-5,5-11 6,-13 11 4,-1 0-3,5-2 1,-4 1-5,1-1 10,0 1 0,-4 1 4,1-1-14,0 1 12,-2 4-28,-3 2 15,-1-6 14,2-2-14,-2 5-8,1-4 14,-2-2-1,2 4 2,-5-3 2,2 0-1,-1-2 0,-4-2-4,0 1 1,0 0-5,-1-3 8,3-3-3,-4 2-4,3 2 5,-2-12-18,-1 12 3,-2-1 15,0-1-4,-5 1-3,1 1 9,-1-1-1,-2 0-1,-4 2 0,0-2-1,-3-1-1,0 2-4,-2 1 6,-5-10-5,1 15 1,0-4-1,-2 2 0,-2 1-7,-3 2 0,-10-7-6,8 13 12,-3-2-8,-12-7 2,11 10-9,-4 4-6,-12-5-10,2-1-10,10 9-25,4-1-20,-3 3-26,0-1-23,1 2-24,3 1-30,0-3-28,4 6-40,1-6-40,10 5-28,-2 1-255,7 2-618,3-1 274</inkml:trace>
  <inkml:trace contextRef="#ctx0" brushRef="#br0" timeOffset="41433.1402">22220 7453 9,'-3'5'25,"3"-5"0,0 0-4,-2 3-4,2-3-7,-3 3 6,3-3 4,-5 2 10,5-2 2,0 0-4,0 0 8,-5 2 1,5-2-11,-7 3 26,7-3-9,-5 1 8,5-1 1,-5 2-9,5-2 5,-6 4 2,3-1-5,3-3 4,-9 2 0,9 0 4,-4 1-11,4-3 2,0 0 9,-5 2 3,5-2 0,-3 2 10,3-2 9,0 0 3,0 0 3,0 0 6,0 0-5,-3 4 0,3-4-3,0 0 0,0 0-3,0 0-6,0 0-6,0 0-7,0 0-3,20-6-6,-8 6-6,-1-1-7,1 1 3,3-1-12,4 2-1,4-1-4,4 3-3,2 1-1,-1 2-1,2 2-2,-1 0-10,-3 2-11,2-2-23,-2 4-19,-1 0-34,-2 1-21,-5-3-24,1 3-34,0-1-154,-3 0-340,-2 2 151</inkml:trace>
  <inkml:trace contextRef="#ctx0" brushRef="#br0" timeOffset="42476.8379">18361 10393 36,'-6'-11'169,"-3"-4"0,0 1-10,1 1-10,-3-1-7,2 2-6,-1 2-4,1 0-3,-2-2-8,-2 5-4,1 0-5,-3-1-7,1 1-4,-6 4-9,0-3-7,1 5-10,-2 2-1,-7 3-4,-1 1-3,0 5-7,-2 2-3,2 3 0,-2 2 2,2 4-4,0 2-1,-9 7-1,5 4 1,0 1-1,0 3-2,3 0-5,5 0 3,-4 5-1,4 1 0,5 1-4,-1 3 7,2 1-8,2 1 0,6 0 0,-1-3-2,6 2 1,-3 2-3,5-2-2,4-3 0,3-10-4,-2-5-2,8 3 0,0-1 5,5-4-6,-1 2-2,6-3 5,0-1-4,7-4 1,12 9-5,-4-11 4,9 5 12,3-4-13,0-4-3,3-4-3,0-1 0,2-4-5,0-2 1,-11-4-2,11-3 3,-13-3-4,16-3-2,-17 1-4,12-10 6,-1-2 4,-1 1-5,-15 0-4,3 0 2,-3-4-1,11-2-2,-13 1 2,-1-1 0,-1 0 2,0-5-3,6-9 1,-10 9 3,8-11-11,-5-3 8,1 3-4,-3-4 3,-5-2 2,0 1-8,-1 0 8,-1 1-3,-4 6-6,7-6 6,-9 9-1,0-4-2,1-8 3,-3 12-8,-4 1 5,2-3 1,-2 4 2,1-1-5,-6 0 4,-4 1-5,1-2 2,-3-1 1,-2 0-3,0 4 0,-9-15 4,4 11-2,-5 3-1,-1 1 0,-5 1 2,-1 0-6,-2 3 5,-1 1-11,-5 5 15,-2 2 11,-11-1-23,12 7-3,-2 1-1,-5 5-3,1 1-2,1 2-7,-1 3-6,-1 3-12,1 3-10,2 2-13,-1 4-15,4 3-9,0 2-17,5 3-10,3 3-22,1 6-15,4 3-12,-4 13-10,3 2-20,12 1-17,-1 4-16,1 3-199,3 5-456,3-2 202</inkml:trace>
  <inkml:trace contextRef="#ctx0" brushRef="#br0" timeOffset="43299.8418">18419 11235 76,'3'-10'167,"4"-6"-13,-3-2-10,0 0-1,0-2-10,1-7-6,-4 8-8,2 0 0,1-1-9,-3 2 0,-1 3-3,-1-1-3,1 3-2,-3 3-9,2 0-2,-3 3-3,2 0-3,0 3-9,-3 0-9,-3 0-2,1 4-6,-3 5-11,-6 2-6,1 7 2,-5 3-8,0 1-6,0 1 0,0 2-3,3-2-2,3-3 1,2-2-7,6-5 0,-2 0-3,5 2 0,0-3-6,3-2 4,0-3-3,1 2-1,4-3-1,3-3 1,2-4 3,2-1 0,4-6-2,6-2-2,0-4-1,-1 1-1,0 2 3,-6 1-4,0 3 2,-2 2 0,0 3 0,-4 0-2,-4 5 0,3 1 8,-1 2 6,2 9 5,0 4 6,3 8 10,-3 5 0,-3 4 6,-1 2 6,3 14-1,-4 0-1,-4 2-4,2-5-3,-2 3-4,-2-2 0,2-8-10,0 9 2,0-14-9,0 2 17,-2 1-17,0-4-3,0-1-2,0-2-1,1-4 0,-1-4-5,0-6-2,2-5 0,-1 0-3,1-4 10,0 1 3,0-2-2,0-3 5,0-2 1,0 0-2,0 0-6,6-17 0,0 6-2,1-5 4,1 0-3,7-8-5,-4 2-1,5-4-1,-1 2-4,-1-1 3,5-2 1,-3-1-3,0-3 4,3 5-3,1-1-1,-1 0-1,-1 2 11,-2 3-15,-2 5 4,-5 3 0,0 0-3,-2 5-1,-2 0 2,1 1-4,-3 2 16,-2 4-13,3-4 2,0 3-6,-3 0 2,-1 3-1,0 0 4,0 0-2,0 0-1,-3 14 6,3-7 8,-3 3-16,0 2-1,2 0 2,-1-3 7,0 4-12,-1-1 15,1 0-5,4 0-3,-2-2-3,1 2 3,1-2 1,0-2-2,1-2 2,0 1-3,2-2 0,2-2 3,3-1 6,-1 1-7,4-7 3,0 0 0,6-4-7,-1 0 9,0-2-3,-3-1 2,3-3 3,-4 1-7,0 2 10,-1-4-6,-5 1-6,1 0 5,-6 3 2,1 2 1,-1-3 5,-3 3-2,-1-1 7,-3 0-5,-1 2 5,-5-1-1,-1 2-5,1 2 0,-8-2-7,-1 2 0,0 3-15,-2-1-21,2 3-15,-3 0-32,5 2-36,2 0-46,3-1-55,3 1-47,-2 4-278,4-2-588,0 1 261</inkml:trace>
  <inkml:trace contextRef="#ctx0" brushRef="#br0" timeOffset="48210.5532">21852 8531 26,'-3'-3'99,"3"3"15,0 0-4,0 0 2,0 0-5,0 0-11,0 0 11,0 0-6,0 0 1,0 0-4,0 0 6,0 0-11,0 0-4,0 0-3,0 0-1,0 0-9,0 0 0,0 0-12,0 0-2,0 0 6,0 0-9,0 0 3,0 0-3,0 0 0,0 0-1,0 0-1,0 0-2,0 0-7,0 0-7,0 0-6,0 0 3,0 0-7,0 0-4,0 0-3,0 0 1,0 0-7,0 0 1,0 0-5,0 0 1,0 0-2,0 0 0,0 0 0,0 0-2,0 0 2,0 0-1,0 0-1,0 0-1,0 0 0,0 0 1,0 0 2,0 0 1,13 8-6,-13-8 5,0 0-1,7 2-4,-7-2 2,6 2 3,-6-2-2,0 0 0,7 0-5,-7 0 5,0 0-5,10 0 2,-10 0 0,0 0 2,6-2 2,-6 2-3,0 0 0,0 0-2,3-2 0,-3 2 1,0 0 3,8 0-2,-8 0-4,4-1 10,-4 1-10,0 0 1,6-4 1,-1 1-4,-5 3 1,4-4-1,1 0-1,-2 0 3,3 1 0,3-4 0,-5 2 1,4-2-1,-3-1-1,1 0-2,2 2 2,-4-1 2,1-1-3,0 0-1,-1 2 0,0-1 5,-2 1-2,2 0 4,0 1-2,-2-1-1,2 0 2,-2 1 1,-2 0-1,1-2 5,-2 3-6,1-4-2,-2 4 1,1-1-1,-2-1 0,1 1-4,-2 3 0,0-2 4,0-1-4,-2 3-4,2 1 0,4 1 1,-14 0-1,9 1 6,-4 3-8,-3 5 0,0 2 2,-2 3 3,1 0 0,0 2 0,-2 7-1,5-6-4,-1-2 2,5 2 3,-4-1 0,5-1-2,-2 0 2,6-1 0,0-4-2,-1-1 1,1 1 1,1-3 1,1-2 1,2 1 1,1 0-3,0-1 2,2 0-2,5-2 2,-2 0 2,2-2-2,3-1 2,1-1-2,4-2-1,-2-2-2,3 0 10,-2-4-11,-1 3 5,2-4-4,-2 1 4,-2-1-1,2-2-2,-1-2-3,-2 3 3,2-1 1,-7-1 4,3 4-4,-7 3-1,0-4 0,2 5 6,-6 0-1,3 1 3,1 1-4,-4 1-4,-1 2 2,0 0-2,0 0 0,0 0 1,-1 12-2,-4-2 3,1-1-2,0 3-2,0-2 4,-1 2 1,1 3-2,-1 1-2,0-5 3,2 0 0,1 1 0,0-2-1,0-2-1,1-1 1,1 1-3,0-4 2,-2 0 2,0-2 4,2-2 3,0 6 5,0-6-1,0 0-1,0 0 2,0 0-5,13-12 3,-5 3-2,-1-1 0,2-3-3,5-4-1,-1 3 2,5-6-8,-5 5 6,0 1-3,1-2 0,-5 7-1,1 0 4,-3 2-3,-1 1 0,-1 3-2,-3 0 1,2 3-1,-4 0-2,6 11 0,-6-1 1,0 6 3,-6 1-2,6 1 1,-2 2 0,2 0-1,-2 1 2,0-1 4,0-6-3,0 5-4,4-1 3,0-1-7,-2-4-3,2-3-20,1 0-19,-2-4-13,5 3-23,-4-6-26,1 1-16,3-2-25,-6-2-14,13-4-6,-5 1-3,1 0-5,-1-5-1,1 2 1,1-4-117,0-1-318,-2 3 141</inkml:trace>
  <inkml:trace contextRef="#ctx0" brushRef="#br0" timeOffset="48865.2198">22428 8601 616,'10'-15'-11,"2"0"17,-4-1 12,2 1 2,-4 4 12,0 2 21,-2-3 8,0 3 13,0 1-4,-3 2 23,0 1 1,2-2-15,-3 7-3,-9-3-8,4 3 2,5 0-3,-16 10 5,0-4 7,3 7-8,-5-4-3,6 7-2,-4-3-5,2 4 0,1-2-8,4 1 0,0-2-4,-1 1 0,5-1-2,1-2 0,2-1-4,2-1-1,-2-1 5,2-1-3,4-3-2,-4 2 0,4-2 3,1-4-1,4 0-4,-4-1 12,5-2-2,3 0-3,0-4-4,1-3-6,3-1-3,-3-2-6,2-3 4,1-6-5,0-1-8,-2-2 2,0 2-5,-1-10-1,0 4 2,-1-1-5,-1-1-3,-1 2 3,0 1-1,-3 3 6,-4 7 5,1 5 2,-2 2 8,-2 1 7,3 2-3,-3 2-8,-1 3-2,0 2-7,0 0 1,-10 9-2,2 3-2,-2 6 1,1 3-5,-4 2 0,1-1 0,5 5-6,-2-4 2,-2 0 2,8-2-2,-1-1 2,3-3-1,2 2-4,3 1 2,-2-5 2,1-1-6,0-4 0,1-1 3,-1 0-3,1-2 3,1-2 2,3-1-2,-2-4-2,2 2 0,1-3 2,0-1-3,5-1 1,-1-1 0,-2-2 2,1-2-6,1-4 2,-3 4 4,0-6-3,3-1-2,-5-1-1,1-1 4,-3-3 1,1 5-7,-3-1 2,0 1 0,-1 4 2,-1 0-1,0 2 2,-1 2-5,0 0-2,-1 4 0,0-1-2,1 0-1,-1 4-2,0 0 1,0 0 0,0 0 1,-7 15 1,4-8 2,3 4 3,-1 1-3,2-1 3,-1 5-4,3-1 2,-1-2-3,1-1-1,2 0 0,1 0 2,1 0 2,0 2 3,-1-1 3,1-3-7,0 1 1,-4-1 4,3-3-5,-3 1 0,1-3 4,-3 2-2,2-3 2,-2 1 1,2-2-2,-6 2 1,3-5 1,-1 5 0,-3-3 1,0 1-2,4-3-2,-9 2 2,4-2-14,-4 2-15,-1-4-18,1 1-21,-2 0-17,3 1-24,0 1-16,1-1-31,7 0-25,-10-2-19,4 0-17,6 2-167,0 0-414,-3-3 184</inkml:trace>
  <inkml:trace contextRef="#ctx0" brushRef="#br0" timeOffset="49470.4729">23017 8487 63,'6'-6'210,"-2"-3"4,1 5-11,-1 0-16,0 0-18,1 3-22,-5 1-6,0 0-4,0 0-8,5 11-3,-5-1-3,-4 0-3,3 2-4,-4 5-5,0 0-9,-2 1-4,2-3-5,0 2-11,1-2-7,-1-2-4,2-3-7,0 1-7,-1-2-2,0-1-8,2-2 0,-1 0-4,3-2-3,0-1 2,0 1 3,0-4-1,0 4-2,0-4-1,0 0-3,0 0-2,0 0-6,14-6 0,-5 1-6,-4-2-1,4-1-1,-6 2-2,3 1-2,-2 0-5,6 3 3,-6-1-3,0-1-2,-4 4-7,4-2 2,-4 2-1,0 0-2,8 6 2,-5 1-4,-3 1-1,3-1-1,-3 3 4,2 1-3,-2 0 0,2-2 0,-1 0 2,-1-3-6,4 3 11,-2-4-7,0 0 2,-4 1 0,5-2 1,-3-1-1,2-2 2,-2-1 3,7 4 2,-7-4-4,0 0 0,15-7-3,-9 3 5,1 0-6,-1-2 4,-1 1-2,0-6-1,1 5 0,1-5-3,-3 1 3,4 0-2,-1-4 1,-1 2-2,-1 1 0,1 3 0,0 0 4,-4 2 1,1 0-3,0 1 2,2 1-5,-1-1 2,-3 2-1,2 1 1,-3 2 0,6-5 0,-6 5 5,5-4-10,-4 1 4,-1 3 2,8-1-4,-8 1-1,8-2 3,-8 2 3,4 0-4,-4 0 4,14 1-1,-10 1 1,2 2-4,-2 0 4,2 0 1,-2 1-5,0 2 1,1 0 5,0 3-2,-2 0 3,-2-1-2,3 3 0,-5 0 1,2 0-1,-1-2 1,0 2-1,-4 0 3,3-2-8,-4-2-7,2 2-22,0-2-24,1 0-23,-3 0-32,0-2-36,1-1-37,3-2-29,-2 1-25,3 0-205,0-4-478,0 0 212</inkml:trace>
  <inkml:trace contextRef="#ctx0" brushRef="#br0" timeOffset="49622.8571">23425 8507 14,'-3'-12'170,"3"2"-8,0 3-13,0 1-18,-3 2-22,3-1-34,0 5-35,-1-6-38,-3 2-41,4 4-38,-4 0-46,4 0-133,0 0 59</inkml:trace>
  <inkml:trace contextRef="#ctx0" brushRef="#br0" timeOffset="50220.156">23647 8368 267,'4'-3'259,"-2"1"-27,-2 2-19,0 0-15,4 11-5,-8 1-5,-2 7-13,0 0-13,-5 8-9,2 2-17,-1-2-12,-4 2-6,3 0-16,-3 0-12,3 0-7,-4 0-14,3 0-24,-3-2-28,2 0-31,-2-3-29,9-6-25,-5-2-29,1-2-20,1-1-12,4-2-15,-4-4-7,5-1 4,-2-1-2,-3-2-5,5-1 3,-2-2 9,6 0 14,-12-4 11,9 0 25,-2 0 23,3-2 28,-2-2 23,2-2 11,-1 0 21,2 1 10,-1-1 24,2 3 8,0 0-2,2 0 4,2 0 4,0-1-4,0 3 3,4-2 12,4 0-5,-2 0 5,9 0 4,-2-3 3,-1 4-1,1-3 1,2 1 5,2-1-2,-3-1 4,-2 0 3,0-1 3,0-1 5,-2-1-13,0-3 11,-4 2-3,2-2 7,-1 5 3,-2-1-4,-1 1 6,0 4-2,-2-2 4,-2 4-5,0 2-10,-3-1-16,2 1-9,-3 3-9,0 0-1,0 0-5,-3 18-10,-2-7 1,1 6 1,-4 1 2,2-1-13,-3 9-5,0-2-8,-1 0 5,1 0-2,4-6-4,-3 0-2,4-2 6,-3 1-8,4-6-15,-1 1 5,0-4 2,2-1 4,1-2-4,-1 0 7,2-1-3,0-4 6,0 3-3,0-3-3,0 0-6,16-8 2,-5 1 14,3-2-18,4-3 4,-1 2-7,-2 0-4,2 3 4,-1-2 5,2 3 0,-8 4-3,2 0-3,1 2 2,-5 2 2,-1 2-6,2 0 4,-1 5-5,-3 0 2,0 1 3,-1 2 9,0 0-21,-2 0 9,-4 1-5,2-1-11,0 1-27,-2 0-26,0-1-31,2-2-29,-3 2-31,2-2-24,0-2-19,2-2-7,3-1-5,2 1 0,0-4-5,7 1-2,5-3 6,-8 0-120,8-3-365,0 0 161</inkml:trace>
  <inkml:trace contextRef="#ctx0" brushRef="#br0" timeOffset="50495.6856">23966 8901 1074,'18'-12'-62,"2"-5"31,2-1 19,-1-3 33,-6 7 22,-2-2 27,-2 4 26,-1 3 18,-3 2 17,-2 2 0,0 0-9,-3 1-13,0 3-6,-2 1-4,0 0 0,-4 10 1,-1 0-2,-5 0-2,1 3-7,1 3 6,1-2-11,-1 2-7,4-2-3,0-3 1,2 3-8,2-4 0,0 1 2,1-2-3,0 0 1,3-1 1,0-4-4,1 1-3,4 0 5,0-2-12,1-2 0,4-1-1,3-2-7,-3-2 2,4 1 2,-5-2-6,3-2-2,0 0-2,-2-3-2,2-2-1,-3-1-7,0-3-3,-4-1-10,-3 0 3,-1 1 0,0 0-1,-3-1-8,-4-1 4,-4 4-5,-1-2-8,-3 4-11,-4 2-11,0-1-5,-8 5-20,1-2-21,-4 2-27,-4 4-20,2 4-33,7 1-47,2 1-54,5 3-63,0-3-174,2 5-523,3-2 231</inkml:trace>
  <inkml:trace contextRef="#ctx0" brushRef="#br0" timeOffset="52535.4426">21903 13384 37,'0'0'142,"0"0"-1,-7 10-11,7-7 4,-4 4-16,4-3-5,-2 1-5,2 0-9,-1-2-1,2 3 0,1-3 1,-2-3 0,4 4 2,0-3 2,-4-1-6,10-2-7,-1-1-3,1 0-3,2-3-9,-1-2-4,5-1-1,-2-4-6,0 4-5,-2-5 3,-4 4-6,-2-2-5,1 2-3,-2 0 0,2-2 2,-4 3-5,0 2 2,-3 2-1,4-1-7,-5 2-7,1 4-1,-7-3-7,7 3-3,-18 12-4,8 1 3,-3 4-6,-3 4 3,-1 1-4,0 2-4,6 0 2,3-4 3,-1 2-10,4-4 0,2 0-1,1-1-3,7-5-3,-1 1-3,1 1-2,8-5-3,-3 1 1,4-4-3,7 1-3,-1-6-1,-1-2 0,2-2-4,-1-2-2,7-2-5,-1-3 4,-6 2 2,3-8 2,-9 4 5,3-1-2,-4-3 3,-2 3 1,2-1 2,-4-1 14,-3 5 3,2 1 10,-4 2 15,-2 4 3,1-1-6,-1 2-5,-2 2-1,0 0-6,0 0 2,-2 18 0,-1-8-3,-3 2-4,0 4 4,-2 0 0,3-1-6,-2 1 0,2-3-2,-1-2 3,3 0 0,-3-5 3,3 1 2,1-2 6,-1-2 17,3-3 9,0 0-2,0 0 6,0 0-17,12-9-2,-1 1-2,1-7-1,-1 3-6,4 0-5,1-2-2,0 2 2,-1 2-3,2 2-1,-4 1-2,-2 2-3,1 5 6,-2 0-8,3 3-2,-4 3 4,0 2-6,-2 4 1,0 1 1,-2 6-7,-1 0 1,-1-2-17,-2 3-25,2 4-19,-3-6-23,2 2-18,3-3-19,4 0-12,-3-2-5,6-7-16,3-2-3,6-1 1,-1-2 0,10-4 9,0-3 11,0 0 7,-1-7 13,-1 1 16,-1-1 4,-3-4 18,4 0 14,-5-6 22,-4 1 14,-1-2 25,-1 1 15,-7 4 23,-1 0 17,-1 2 19,-4 3 17,1 1 9,-5 5 6,0-1-5,-4 3-11,-1 3 9,5 1-21,-17 8 1,2 1 1,-1 1-5,-4 7-3,0 0-3,2 7-4,0-5-4,5-3 0,0 0-4,4 1-5,3 0-2,1-5 0,2-3 1,3 1 5,1-3-4,1-4 2,3 0 0,3-2-4,3-3-2,6-5-4,2-1-5,-1-1-4,10-4-4,-4-3 4,-1-3-8,-1-2 0,1-1 1,-2-6-3,-2 1-1,4-4-6,0-10 2,-6 10-5,0-12 2,-3 16 6,-1 4 3,-7 4 12,1 7 9,-6 0 1,5 4-3,-6 2 0,0 3-2,0 3-16,0 0 0,-11 20-1,2-2-6,-4 7 2,0 2-3,3-1-2,-1 4 2,6-2 0,-3-2-4,5 2 1,0-2-6,2-9-2,5 0 3,-1 2-4,3-5 3,1-2 0,0-2 0,2 0 5,0-5-4,4 0 2,-3-1-5,3-4 7,2-1-2,3-2-4,1-2 0,2 0-2,-4-6 9,3 2-8,4-7-6,-4-1 6,-1-1-14,-2-4 4,-8 4 1,3 1-10,-5 2 12,1-3-10,-4 8-3,-4-2-2,1 0 1,-2 4-3,0 3-11,-2-2 3,3 7 1,-9 2 2,3 7 4,-1-1-2,-2 5 4,8 0-1,-4 5 6,1 1-6,4-1 0,4 1-3,-2-2 4,2 0-1,4 2 3,-3-4-2,4-1 6,-1-2 2,-7-2 3,7 0-1,-7-3-2,3 0 5,-2-2 2,-2 0 3,0 0-1,-2-1-1,-2 1 0,0-2-1,-1 0-12,0-1-29,-5 0-39,3 0-42,2-2-32,-3 0-42,8 0-35,-11 0-209,11 0-481,-9-2 213</inkml:trace>
  <inkml:trace contextRef="#ctx0" brushRef="#br0" timeOffset="52962.4507">23614 13450 162,'0'0'207,"0"0"-4,-2 9-4,-1 4-7,-1-2-2,-3 6-17,0 1-24,-6 3-9,1 3-15,2-7 0,1 7-13,0-6-11,0 6-3,2-8-12,3 0-6,0-5-8,0 1-6,2-5-4,2 1-1,-2-3 1,4 2-1,-1-5-4,4 1-8,3-6-1,3 1-8,5-5-2,0-2-3,1-2-3,1-1-7,-2 1 4,9-2-8,-8 5 2,0-3-1,-7 6-8,-2 2-3,2-4 0,-2 5 3,-2 0-2,-1 4 0,-1 1-6,0 3 8,4 0-3,-8 1-2,2 4 2,1 0-1,-3 0-1,4 2 2,-3-5-6,0 5 7,3-6-1,-4 1 6,5-2 4,0-2 6,3 0-2,-3-4-1,7 0-1,1-1 3,2-3-6,-4-1 2,6-2-2,-2-2-6,-4-3 1,-1 4-3,-3-3 2,6-1-4,-4-3 0,-3 2-3,2-2-1,-4 4-2,-2-1 0,-2 2-11,0 2-17,-1 1-30,-4-1-21,1 1-21,-1 6-20,1-2-16,-2 1-18,6 2-18,-12 0-8,12 0-31,-10 2-18,6 1-146,0 1-399,4 0 176</inkml:trace>
  <inkml:trace contextRef="#ctx0" brushRef="#br0" timeOffset="53143.4512">24016 13588 22,'12'-5'164,"-1"1"16,1-3 16,-1 6 4,-6-2-7,2 3-11,-1-2-13,-1 2-9,-5 0 2,5 5 2,-2 0-5,-3 2-4,0 4-3,-4 2-13,-2 3-9,-2 0-4,0 0-12,-1 1-13,-1 0-8,0-1-7,2 2-8,-5-2-11,5 2-14,-1-2-21,0-3-29,2-3-29,2 2-37,0-4-36,1 1-41,0-2-36,2-5-34,1 1-218,1-3-464,0 0 206</inkml:trace>
  <inkml:trace contextRef="#ctx0" brushRef="#br0" timeOffset="53437.3067">24337 13423 30,'5'-2'238,"1"2"-14,-6 0-12,8 2-13,-8-2 4,3 10-3,-6 0 2,2 2-9,-9 6-8,2 7-8,-4-1-10,1 5-9,-1-8-14,0 7-8,0-2-13,1-1-9,0 2-12,-5-4-12,6 1-5,-1-5-15,1 4-23,2-5-29,0 0-36,-1-3-36,-3-1-41,5-5-37,-2 1-25,-2-4-32,1-1-20,1-1-8,0-4-158,0 0-406,3-2 181</inkml:trace>
  <inkml:trace contextRef="#ctx0" brushRef="#br0" timeOffset="53841.6557">24064 13776 88,'0'-8'97,"0"2"-9,0 0 10,2 0-10,-1 0 11,3 0 8,0 2-10,6-2 5,-1-1 1,5 2-1,2-5 1,5 5-8,1-1 2,5 0-7,-2-4-4,1-1-5,3 1 7,-4-4-1,0 2 0,-4-3 2,2-1 1,-5-2-1,1-3-4,0-2-4,-3 2 7,-4 8 1,-2-2-1,-1 4 4,-4 1 4,2 2-2,-2-1-11,-3 4-6,2 5-6,-4 0-8,0 0-5,-9 21-3,0-3-4,-2 8 3,-1 1-6,-6 5 2,4-3-10,-2 5 3,2-2-3,-3 1-3,4-3 1,0-4-2,2-2-2,3 2 5,-1-10-7,-1-3-1,5-3-5,2-3-4,2-4 14,-3 0 10,2-1 1,2-2 1,0 0-9,0 0-5,15-14 1,-1 1-8,4-6-2,0 7 14,4-6-19,-2-1 0,-2 7-9,4-3 7,-6 7-2,2 0-7,-6 3 6,2 1-8,-4 4 1,2 2-4,-1 2 3,-1 6-7,-6-1 10,1 6 3,3 1-2,-8 1-5,-4 1 3,2 0-4,-1 0 7,-2 0-5,-5 8-16,-2-4-23,4-6-33,2 1-31,-4 0-33,2-3-29,3-4-42,1 2-37,2-2-32,2-4-25,2 0-205,2-1-538,3-2 238</inkml:trace>
  <inkml:trace contextRef="#ctx0" brushRef="#br0" timeOffset="54030.7228">24860 13777 3,'16'-22'238,"-5"5"3,-4 7 12,1 0 8,-3 0-7,-1 3-13,0 3-27,-2 1-18,-2 3-15,0 0-8,4 11-3,-5 5-16,-4 6-13,-2 2-10,-1 2-9,-3 4-17,-1 2-7,2 2-13,-2 0-6,1 0-8,-4-1-16,2 1-27,4-1-33,-6-1-32,2-1-35,-1 0-36,1-2-46,-1-2-42,0-4-51,-6 0-200,3-3-482,4-6 213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2:54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7424 12758 142,'-2'-7'212,"1"4"-4,1-2-17,-2 0-13,1 1-17,1 4-9,0-4-10,0 4-8,0 0 0,0 0-8,8 8-2,-5-2 0,5 0 0,0 4 0,-1-2-5,-1 3-6,2-1 0,1 1-10,-4-2-2,3 0-4,-2-1-4,3-1-4,-4 2 5,0-4-12,-1 1-3,2-2 5,-3 1-6,1-2-10,1 1 0,-1-2-6,-1-1 8,5-1-5,5-5-4,10-9-1,18-17-6,28-25-6,16-18-6,11-13-26,17-17-15,7-11-34,10 2-42,1-2-74,-4 4-93,-1 15-93,-16 7-216,-13 13-596,-16 12 264</inkml:trace>
  <inkml:trace contextRef="#ctx0" brushRef="#br0" timeOffset="3477.6477">9635 8086 59,'0'0'98,"-7"-1"-12,7 1-5,-12 0 4,12 0-5,-9 1 8,4-1-6,5 0 4,-11 0-1,11 0-3,-9 0 3,9 0-1,-10 0-5,10 0-3,-7 0-6,7 0-5,0 0-3,-9 0-14,9 0 0,0 0-4,0 0-7,0 0 0,-8 0-6,8 0 1,0 0-10,0 0 3,0 0-3,0 0-4,30-1 0,-17 0 0,7 1-7,2-3 1,6 1 1,3-2 1,1 3-2,0-2-2,0-1-5,1 3 7,-5 0-10,5 0 1,-3-2-7,-3 3 2,3-3-7,-7 3-4,-6 0-4,4 0-4,-5 0-7,-2 0 0,-5 0-3,-2 0 1,1 0 1,-8 0-4,9 0 1,-9 0-25,5-1-8,-5 1 6,0 0-18,3-3-9,-3 3-7,0 0-19,0 0-72,0 0-199,0 0 88</inkml:trace>
  <inkml:trace contextRef="#ctx0" brushRef="#br0" timeOffset="3747.7781">9457 8201 61,'0'0'125,"0"0"-3,17 3-10,-4-3-10,8-2-16,11-1 3,3 0-2,5 1 9,13-3-16,1 1-7,-4-2 0,4 2-3,-14-1-2,13 0-8,0 1-4,1-1-4,-4 0-4,-11 2-5,-4-1-1,0-1-6,-4 2-2,-11 2-1,-2-2-11,-5 2-1,-3 0 6,-2 0-5,-3 1 6,4 0-1,-9 0-4,10-1-5,-10 1-9,5 0 0,-5 0-39,6 1-28,-6-1-18,0 0-23,0 0-23,0 4-124,0-4-265,0 0 119</inkml:trace>
  <inkml:trace contextRef="#ctx0" brushRef="#br0" timeOffset="5098.2596">14318 15690 97,'-2'-4'85,"2"4"-12,0 0 9,-4-3-6,4 3 3,0 0-9,0-4 0,0 4-7,0 0 11,0 0-7,-1-5 0,1 5-10,-3-3 7,3 3-7,-5-2 3,5 2-1,-1-6-1,-3 3-9,2-3-4,1 1 13,-3-1-11,1-5 3,-1 2-6,0-2 8,-1 0-3,-1 1 8,1-2-3,0 0-3,1 3-3,-3 1 2,4 0-2,-1 2 5,2 2-5,-2-2-1,1 1 1,0 3-6,0-1-12,3 3 0,0 0 1,-3 12-6,3 0 4,0 7-2,3 5 20,-1 5-4,2 0-3,0-4-6,2 0-1,0 0-6,-2-5 0,0-1-5,3-2-3,1-2-4,-4-3 6,1-1-3,1-2 5,-3-1 5,4-2-1,3-3 3,2-2-4,-4-5 5,10-3-1,-1-7 0,6-6 5,3-7-2,10-7-1,3-3 1,-5 1-3,7-2 0,-4 1-3,3 2-1,0 3-5,-7-4 3,-5 11-8,1 2-3,-2-1 3,-3 3 0,-2 3-4,-1-2-2,-5 5 1,0 6-1,-4-3-5,-2 4-1,-2 1-6,-3 3-6,1-2-10,-2 5-12,2-3-14,-3 0-12,-1 1-21,-2 3-23,0 0-27,4-4-31,-4 4-19,0 0-20,0 0-3,0 0-6,-19 16-119,9-10-350,-2-3 155</inkml:trace>
  <inkml:trace contextRef="#ctx0" brushRef="#br0" timeOffset="5618.0408">14210 15660 90,'-1'10'133,"-3"6"-5,4 3-7,-1 0-3,2 7-1,-2-1-8,1 0-2,-3-6-8,3 0-4,2 0-1,-1-4-5,-1-4-4,1 2 2,3-4-5,0 0-3,-3-3-3,1-1-2,1 0 4,4-3-3,-5 0-4,5 1 1,3-6-8,1 0-3,6-3 1,-1-5-6,13-2 1,-3-2-4,4-5-5,2-1 0,14-8-3,-4 0-3,4 3-2,5-1-4,0 2-1,1-3-7,-2 5 2,-1-2-2,-14 10-5,0 2-2,-2-1-4,-5 2 2,-3-1-4,-5 6 1,-4-2-2,-5 4-3,0-2-3,-3 5 3,-1-1 0,-1 2 0,-1-4-2,-5 5-1,6-4-3,-6 4 0,7-3-3,-7 3 3,0 0-5,6-1 2,-6 1 7,0 0-9,0 0 6,0 0-5,8-3 3,-8 3-5,0 0 4,0 0-1,0 0 1,0 0-3,2-3-3,-2 3 0,0 0-1,0 0-2,0 0-4,0 0-3,0 0 1,0 0-8,0 0-5,0 0-3,0 0-9,0 0-14,0 0-20,0 0-15,0 0-11,0 0-26,0 0-24,-14 10-10,14-10-11,0 0-11,-7 3-123,7-3-328,0 0 146</inkml:trace>
  <inkml:trace contextRef="#ctx0" brushRef="#br0" timeOffset="7041.6732">16087 14752 86,'0'-18'160,"4"3"-4,-8-1-7,4 4 8,-1 3 3,0 3-11,-1 1-12,0 0-12,2 5-13,0 0-11,-13 13-8,5-2-9,0 6-9,-3 8-4,3 0-6,0 4-5,1-3-7,5 3-5,-1-2-3,6-1 2,-1-5-1,5-3-3,4-1 1,-1-1-2,4-2-2,-1-1-2,1-8 3,4 0-2,1-4-7,-1-1 1,3-6-2,-5-1-3,1-5 1,-1 0-5,-4-3-1,3-1-3,-2-8 1,-4 2-3,-5-5-4,1 3 0,-5 6-2,-2-3-3,0 4 4,-3-2-2,1 9-5,-3-2-3,-5 1-1,1 5-3,-2 1-9,-7 3-7,-1 1-15,5 4-6,-1 6-15,0-1-15,2 4-12,2 1-10,3 1-12,3 1-25,7-1-11,0 2-9,7 0-8,3-2-1,3-2-111,6 0-287,6-1 127</inkml:trace>
  <inkml:trace contextRef="#ctx0" brushRef="#br0" timeOffset="7438.4111">16561 14825 16,'17'-13'71,"-3"-2"10,-5 4 13,0-5 16,-4 3 5,-1-5 1,-2 4 0,-2 3-9,0-5 1,-2 4 2,-2 2-3,1 0 6,-4 3-5,2 3-8,-3 3-12,-1 2-4,-6 2-10,-1 3-5,-3 6-1,-1 7-7,-2 4 2,0 0-12,3 2 3,6 2-10,0 2-4,3-4-4,4 0-6,5 0 1,1-9-1,2 1-1,1-5 7,1-1-7,4-2-5,-2-4 1,3 2 4,2-6-7,4-1 3,0-9-6,6 1-1,-4-5-3,3-7 1,-3 2 0,1-8-2,-4 2 1,0-3-5,-3 0 1,0-5-4,0 1 4,-5-1-5,0 0 1,-2-4 0,-1 0 0,-1 2 1,0 3-4,-2 1 4,0 4-4,-4 6 10,2 4 16,1 5 5,1 2-3,-4 2 0,2 2-8,2 4-2,0 1 0,-6 13-2,2 5-2,2 7-5,-2 6-2,3 6 6,1-3-6,0 12-2,3-10 3,0 10-3,4-13-6,-1 0-9,3-4-14,1 2-22,3-4-20,0-3-32,-3-7-30,2-3-24,11 1-9,-7-5 1,4-2-22,1-4-7,-1-2-129,8-4-339,0-2 151</inkml:trace>
  <inkml:trace contextRef="#ctx0" brushRef="#br0" timeOffset="7935.7728">17107 14725 101,'-1'-18'123,"1"1"-4,-2 2 12,-3-3 11,-2 2-8,0 5 0,-2 4-8,-1 2-6,-4 5-3,-4 2-7,-2 6-12,-7 4 1,1 6-4,3 0-5,4 6-6,-1-2-15,6 3-2,2-1-8,2 0-4,7-4-4,-1 6-4,6-8-6,0-2-5,4 0 0,-1-6-4,2-2 4,1 1-6,2-4 1,4-3 1,-1-2-5,0-2 0,3-3-1,1-2-3,-2-3-3,0-4-3,1 0-1,-2-8-2,1-3 0,-3 4-1,-2-6 1,-2-2 0,-1-3-4,-1-1 0,-6-1-3,5 0-4,-5 0 6,-3 2-4,3-4-1,-2 6 6,0 0-3,-2 3 11,-5 1 8,6 9 13,-3 1 12,2 6 2,0-1 5,1 5-6,1 2-10,-1 0-1,3 4-6,0 0-5,-10 14-2,7 6 1,-2 9-5,2 0-5,2 7-2,1 12-3,3 5 1,-1-3-5,3-3 5,2-11-1,-2 10 5,5-13-13,0 2-1,-1-1 2,0-2-2,1-3-4,-1 0 6,-3-5-2,-1-5-2,1-2 3,-1-2-3,-2-5 1,1 1 2,-2-3-2,-1-3-2,2 2 2,-2-2 1,1-1 1,-2 1 11,0-2 5,3 0-4,-3-3 0,-1 5-2,1-5-2,-2 4-1,2-4 0,0 0 0,-6 2-7,6-2-1,-3 2-9,3-2-18,0 0-17,0 0-22,0 0-19,-12-2-27,8-2-22,4 4-31,-7-5-35,4 0-21,0 1-32,0-1-146,-3-4-425,3 1 189</inkml:trace>
  <inkml:trace contextRef="#ctx0" brushRef="#br0" timeOffset="9641.1778">16773 11221 177,'0'0'182,"-2"-4"-6,2 4-13,-3-6-3,3 6-10,-4-1-17,4 1-3,0 0-7,-9 7-8,6-5-8,-1 5-6,-1 2-8,1-1-6,0-3-4,0 4-5,3-3-7,-4 0-7,5 0 1,0 3-3,0-7-4,0 2-2,6 0 1,-2 0-5,0-1-3,2-3-8,-6 0-2,14-3-2,-7 0-4,3-2-2,-1 0-3,1-4-2,-1 2-1,-1-5-5,-1 2-3,-1-2 2,-1-2-2,0 0-2,-4 0 6,2 4 5,-3-1 2,-3 1 2,3 3 9,-2 0-9,-4 2-7,1 1-3,-4 4 4,-3 0-10,-6 7-2,0 2-1,-5 7 1,-3-1-2,2 1-4,2 5 3,-2 2-2,5 0-5,3-3 3,4 1-4,4-3-8,1-3 2,4 2 2,1-1-3,4-4-1,0 3-2,5-5 2,-1-1-1,6 0 8,-2-1-11,5-1 1,2 0 3,1-6 0,0-1-3,3-1 2,-4-5-2,3 1 3,-3-1-2,0-4 1,-1-1-1,0 1 0,-1-2-1,-5-1 4,4 1-3,-6-1 3,0-2-2,-3 4 1,0-5 2,-3 4 2,3 0-2,-2-1 2,-1 2 0,2 1 4,-4 1-6,0 2 4,4 1-1,-6 2 0,4 1-1,-2 3-2,0-3 1,0 3 2,0 0 0,9 12-3,-4-1 4,-4 0-2,7 4 1,-1 2-1,3 0 1,-3 0 2,6-1 0,-4 0 0,3 0-3,-2-2 6,4-1-2,-4 1-2,-1-7 2,-1 3 1,-1-7 1,0 7 6,-2-6 7,-1-2 11,-2 1-7,-2-3-4,0 0 0,12-9 1,-8 3-6,-1 0 4,1-5-2,1 2-4,-5-5 1,6-2 2,0 0-4,-2 2 1,1-6-4,0 1 3,5 1-2,-4 0 5,-2 0-7,2 1 1,-3 3 1,1 2 0,-2 5 3,0 0-4,1 3 1,-1 1-1,2 0-2,1 2 1,-5 1-3,9 1 3,-2 1-2,-1-1-2,4 3 0,0 1 3,1 1 0,1-3-1,5 3-3,1-4 2,2 2-1,-1-4 3,4 2-1,-5-2-1,5-3 5,0 0-6,-2-2 0,-3 1 2,-3-4 1,0 2-1,-2 0-1,-3-4-2,2-1 1,-2-2 1,-1-1 2,-3 3 0,-4-1-2,1 0 1,-2 3 0,-2 1 1,1 3 0,-5 0-5,-1 1 3,-2 3 0,-6 2-4,-2 6 0,-1 3 0,-4 7 4,-3 4-1,4 1 5,4 0-5,1 3 1,2-2-2,3 1 0,5-6-1,5 3 0,0-1-3,3-1 3,4-3 6,0-2-6,3-1 3,-1-5-2,2-1-2,7 0 2,-1-1 0,2-6 8,-6 0-7,7-3-3,-4 0 0,1-3 5,-1 1-1,2-5 2,-3 0-3,-1-2-3,-3 1 2,4-2-1,-4-2-2,-1-1 3,-1 0 2,0 2-3,-4-2 1,-1 1 1,-1 3 0,-1 0-2,3-1 13,-3 1-5,-2 1 8,-2-2 2,2 6 12,-2-5 2,2 8 6,0-4 1,0 3-7,-3 2-4,2 1-5,1 2 2,0 0-4,0 0-1,-10 6 7,6 5-12,1-2 1,-2 3-6,4 1 0,-2-3-1,1 2 2,-1-1 0,6 2-1,-3-2 1,-3-1-4,3 1-5,3-2 5,-2-2 3,0 0-8,-1-4 11,0 2-7,0-2 3,3 1 9,-3-4 8,0 0-5,0 0 3,0 0-3,0 0 12,9-12-13,-5 8 0,1-7-4,-1 1 2,1-2-4,2-4 16,2 1-18,-2-2 4,2 2-3,0-4-1,-1 5-2,3 0 3,-1 1 13,-1 4-16,2 2 3,-2 0-6,4 3-3,1 3-3,-1 3 0,2 5 7,1 2-1,-2 4 2,1 8-5,-2-4-2,-3 6 3,0 2 0,-4 0-1,2 0 2,-5-1-3,0-4-3,-5 0-5,0 0-4,-1 4-21,-3-8-18,-3 1-22,5-2-19,-4 0-23,-2-2-27,5-5-27,-3 3-24,-1-4-22,2 0-16,-2-3-27,-1-1-176,-2 0-469,-1-1 208</inkml:trace>
  <inkml:trace contextRef="#ctx0" brushRef="#br0" timeOffset="10330.6724">13902 11298 130,'-4'3'157,"0"-3"-11,4 0-12,-2 5-3,2-5-9,2 4-8,5-3-7,0 1 0,10-2-7,3 0-5,10-3-1,7 0-11,2 1 2,14-2-1,1-3-8,-2-1-6,1 2-8,0-2 5,-2 4-6,-12-2-6,0 1-4,-1 3-8,-4-1-1,0 1-2,-7-2-6,-8 4-4,-5-3-5,-2 0-1,-1 3 3,-4-1-7,0 0-1,-1 1 1,-6 0-3,10-3-3,-10 3-3,4 0-9,-4 0-15,0 0-18,0 0-12,0 0-18,0 0-7,0 0-19,0 0-10,0 0-6,-18 4-7,18-4-11,-12 3-12,1 1-7,0-3-109,-1 3-270,-6 0 120</inkml:trace>
  <inkml:trace contextRef="#ctx0" brushRef="#br0" timeOffset="10891.9914">13872 11489 8,'-11'2'169,"4"0"-4,-2 1-10,2-2-12,3-1 0,-1 4-13,2-3-1,3-1-11,0 0 0,0 0 0,0 0 0,0 0-10,19 1 2,-7-3-3,10-2-3,4 1 0,7-1-7,-2-1-1,2 0-6,4-2-5,1 2-3,13-1-2,-11 1-2,1 2-14,-2-3-5,1 6-5,-2-4-2,3 2-7,-6-1-4,-3 0-6,1 2-1,-3-2-4,-8 2-1,-1 0-3,-2-2 2,-1 2-6,-5 2-1,-3-3-4,0 2 3,-4-2 5,1 2-2,-3-1-1,5 1 1,-9 0 4,9 0-6,-9 0-1,0 0-1,7 0-3,-7 0-1,0 0-4,5 0 3,-5 0-2,0 0-5,4-3 8,-4 3-6,0 0-2,0 0-1,7-1 0,-7 1 2,0 0-6,0 0 2,0 0 4,0 0-4,0 0 1,0 0-2,0 0 2,0 0-3,0 0-2,0 0 1,0 0 0,0 0 2,0 0 2,0 0-6,0 0 1,0 0 1,0 0-6,0 0 7,0 0 0,0 0-3,0 0 0,0 0 4,0 0-6,0 0 0,0 0 1,0 0 0,0 0 1,0 0-1,0 0-2,0 0-5,0 0-1,0 0-1,0 0-1,0 0-8,0 0-5,0 0-9,0 0-10,0 0-11,0 0-9,0 0-6,0 0-5,0 0-7,0 0-14,0 0-6,-17-3-13,17 3-9,-5-3-12,4-2-8,-3 1-13,1-1-14,2 0-12,-5-4-122,1 0-329,-1-2 146</inkml:trace>
  <inkml:trace contextRef="#ctx0" brushRef="#br0" timeOffset="11706.1409">7781 9247 22,'0'0'87,"-5"-4"-5,5 4 5,0 0-7,0 0 9,0 0 13,0 0-2,0 0-4,0 0 10,0 0 1,0 0-1,0 0-1,0 0-5,0 0-6,0 0-6,0 0-5,0 0-6,13-4-3,-6 3-5,8-2-6,3-4-10,2 4-2,11-4-3,0-2-6,2 4-2,4-5-2,4 7-3,10-5-5,0-1-1,-14 7-7,4-1 3,-2 0-3,1-3-3,0 4-4,-3 2 7,-5-1-5,-4-2-5,-8 3 2,1 0-4,-6 0-1,-4-1-2,-1 1-5,-2 0 2,-1-1-5,-3 2 3,-4-1-3,9-1-5,-9 1-10,0 0-19,0 0-10,0 0-17,0 0-6,0 0-17,0 0-5,0 0-19,0 0-5,-23 1-7,14 3-14,-2-1-115,-6 1-271,-2-2 121</inkml:trace>
  <inkml:trace contextRef="#ctx0" brushRef="#br0" timeOffset="12143.2459">7888 9354 11,'0'0'115,"-7"2"-11,7-2-5,-2 2-11,2-2 2,-2 2-23,2-2 20,0 0-8,4 5 9,3-2-4,0-3-3,5 3-5,-1-2 8,11 2-9,0-2-5,11-1 0,-1 0-8,2 0-3,3-3-4,3 0 3,12-2-3,-14 1-6,14-1 2,0 0-2,-13 0-7,-2 1-1,2 0-2,-2-1-2,-2 1-7,-3 1 2,-4 2 1,-5 0 0,-5-1-2,-4-1 1,-1 3 2,-1 0-2,-5-2 4,-1 1 6,1 0 0,-7 1 9,11-1 2,-11 1-2,8 1-2,-8-1 1,5 0-3,-5 0 3,0 0-2,6 1-9,-6-1 0,0 0-5,0 0 1,0 0-4,0 0-2,0 0-5,0 0-4,0 0 8,8 0-10,-8 0-2,0 0-4,0 0 0,0 0 1,0 0-3,0 0 0,0 0-4,0 0-3,0 0-5,0 0-8,0 0-8,0 0-13,0 0-20,0 0-14,0 0-23,0 0-17,0 0-20,0 0-20,0 0-20,0 8-22,0-8-168,4 2-384,-2 1 169</inkml:trace>
  <inkml:trace contextRef="#ctx0" brushRef="#br0" timeOffset="15578.0062">14622 9111 63,'0'0'92,"-7"-2"-11,7 2-8,-4-3-6,4 3-4,0 0-13,0 0 4,0 0-8,0 0 4,0 0 13,18 1-13,-5 3 11,5-1-4,4-1-3,6 3-2,5-1 3,2-1 1,5 1-3,12 1 5,2 2-9,4-4 0,1-1-2,-1 4 2,8-4 0,27 1-3,-29 3 5,31 0-4,-6-4-8,-25 0 3,30-1-5,-27 1-1,0-2 1,27-2-8,-30 8 1,26-5-2,-24-1 1,24-7-4,-26 7-4,27-2 8,-27 2-11,28-3 1,-31-2-4,5-5 5,-2 6-5,28-4 0,-32 3 0,1-7 0,2 7-6,-1-4 2,0 2-3,-3 1 3,0-1-6,-7-1 0,-11 3 0,-4 1-2,-1 0 0,-4 0-1,-4 3-6,-9-4 4,-4 3 7,-3 1-5,-2 1 1,-3-2 0,0 2-1,-2 0-3,-5 0-2,8-2-1,-8 2-3,5-2-9,-5 2-4,2-3-4,-2 3-1,0 0-12,0 0-7,-7-8-4,1 7-17,-1 0 12,-4 1-9,1-2-14,-4 1 0,-6 2-10,-1-2-1,-9 1-10,-2-2 7,-3 2-1,-2 2-9,-2-1-77,-12-1-192,0 2 85</inkml:trace>
  <inkml:trace contextRef="#ctx0" brushRef="#br0" timeOffset="16328.3831">15061 9253 23,'-7'1'71,"0"-1"-9,2 2-1,0-1-6,5-1-2,0 0 3,-11-1-7,11 1 1,-7-3-10,7 3 14,0 0-10,0 0-3,0 0-1,-8 3 4,8-3-4,0 0-3,0 0 7,0 4-16,0-4 25,0 0 5,0 0-3,0 0-2,8 4 4,1-4 6,1 1 1,1 0 3,11 3-6,0 0 0,11 0-5,1-1 0,4 2 1,2-1-4,12 0 0,8 2-4,4-1-6,1 0-3,26-5 2,-25 6-7,-1 2 3,31-6-4,-32 4 0,28 0-5,0-3 9,-28 0-11,27-1 0,-25-2-5,28 5 1,-26-5-2,24-1-4,-28 1-3,2-3 2,-6-1 0,2 3-3,2-5 0,-1 2-2,-1-1 2,-3 0-5,-2 0 3,-3-2 0,-4 2-5,-10 2 1,-3-2-3,-3 1 2,-2 1-2,-4 0 0,-6 2 2,-5-2-2,-1 2 3,-3 1 4,-2-1-5,-1-2 4,-3 3 0,-2 0-3,3 0 2,-8 0 1,8-2-6,-8 2 2,9-2 3,-4 1-1,-5 1-3,9-2-4,-9 2 3,5-1 0,-5 1-2,0 0-1,7 0 1,-7 0-2,6-1 2,-6 1 1,0 0-1,5-1 1,-5 1-4,0 0 5,0 0-4,0 0 2,8-2-1,-8 2 1,0 0 1,0 0-3,0 0 0,0 0 2,4-1-2,-4 1 3,0 0 0,0 0 0,0 0-1,0 0-1,0 0 0,0 0 4,0 0-2,0 0 2,0 0 1,0 0 0,0 0 1,0 0 2,0 0-9,0 0 5,0 0-2,0 0 0,0 0 1,0 0 1,0 0 4,0 0-2,0 0-4,0 0 2,0 0-3,4-1 5,-4 1-2,0 0-1,0 0-1,0 0 0,0 0 1,0 0-1,0 0 1,0 0 2,0 0-6,0 0 3,0 0-4,0 0-4,0 0-7,0 0-11,0 0-18,0 0-18,0 0-13,0 0-18,0 0-18,0 0-22,0 0-13,0 0-23,0 0-147,0 0-339,0 0 150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3:18.8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17730 6791 140,'6'-14'169,"-3"-4"-4,5 2-9,-3 1-7,-3 3-5,0 2-14,0-2-7,2 2 0,-6 0-6,-2 3-5,4 1-7,-4-1-7,1 1-13,-1 2-8,-1 3-3,-1 1-11,-5 2-5,-2 2-10,-1 7-4,0 0-1,-5 7-5,7-2-3,-4 4-3,7-2-7,0 6 1,1 4-1,7-10-8,-2 1-1,8 1 1,-5-2-2,7-1 1,-2 0-2,2 0-3,6 2-4,-6-3 4,3-2-2,-2-2-2,2-3 2,-2 0 0,-1 1-5,-2-2 3,0-1-2,-2 0 0,0-2-1,-1-2 2,-2 2 2,3 1 4,-3-1-4,-3 0-2,-1 0 0,-2 0 0,-2 1 2,1-1-4,-4 1 1,0 0-1,2-5-5,-5 4-13,1-2-16,0 1-23,-2-1-18,3-1-15,3-1-27,-1-1-16,5-1-11,0-1-32,2-1-137,0-4-334,3 2 147</inkml:trace>
  <inkml:trace contextRef="#ctx0" brushRef="#br0" timeOffset="493.018">17959 6643 90,'7'-14'207,"0"6"-1,-2-2 2,-2 3-10,2 2-18,-4 1-1,2-1-21,-3 5-16,0 0-7,6 9-8,-6 1-6,-1 7-7,-4 2-11,2 8-10,2 0-3,-4-1-10,2 5-8,0-4-5,1 3-5,-3-1-5,5-4-6,0 0-1,0-7-8,2-1 2,1 1-8,2-1-1,-3-5-4,5 2 0,-4-3-2,3-4 1,-2 2-2,2-4-4,2 0-1,1-2 0,1-3-2,3 0 4,-1 0-10,4-6 4,5-1-8,-6-3-2,6-6 0,-5 4 2,-1-3-1,1-6-2,0 0-2,-7 5 0,-1-1 1,0 1 0,-5 0-4,1 2-1,0 2 4,-2 3-4,-2-3 3,0 4-1,-2 3 1,2 0-3,0 1-5,-1 0 2,1 4-1,-7-1 0,7 1 1,-5 9 1,4-4-3,-4 4-1,5 2-1,5 6 2,-4-6-1,4 6 1,2-3 0,-1 4-2,3-1 4,1 1-2,-2-1 1,0 0 2,3-1 2,-3-2-3,0 1 4,-4-3-4,3 3-1,-3-5 3,0 1-2,0 1-1,-2-4 1,0-3 2,0 2-1,1 0 1,-1-4-1,0 1-3,-1-1 0,0 2 2,3-2-4,-4-3-1,0 0-2,6 1-9,-6-1-11,5-5-6,0-2-16,-3 3-27,0 1-29,0-4-26,4-2-42,-4 2-22,1-2-29,-3 2-151,3 0-405,-3 0 180</inkml:trace>
  <inkml:trace contextRef="#ctx0" brushRef="#br0" timeOffset="846.6438">17770 6957 5,'13'-7'166,"4"2"-11,13-4-7,6-3 0,12-5-7,6 3-1,6-1-9,-1 2-7,3 0-9,0 2-6,-6-1 0,-3 4-4,-16 2-5,-3 4-2,-3-1 0,-11 0-5,-1 0 2,-7 4-6,-3 2 0,0 0 5,-3-1-1,-2 7 3,-1 1 0,-1 7-4,-2-6-3,0 7-7,0-1-6,-1 2-7,0-2-6,-1-2-7,2 2-4,0-3-2,-1-2 0,2-1-8,1-1-5,0 1 5,2-4-5,1 2 5,1-6-14,3 0-5,3-1-1,-1-2-12,2-2-9,1-1-20,3-5-20,-1 0-20,3 2-26,0-2-40,-7-3-39,6-2-36,-4-3-40,-1-1-21,-3 0-141,-2 1-435,2-9 193</inkml:trace>
  <inkml:trace contextRef="#ctx0" brushRef="#br0" timeOffset="954.5595">18745 6728 62,'-4'-7'86,"2"2"-10,-3-1 0,1 1-12,1 2-6,-2 1-5,5 2-3,0 0-9,0 0-8,-10 6-12,7-1-19,2 0-28,-3 1-11,4 0-12,0 1-36,0 3-93,3-5 41</inkml:trace>
  <inkml:trace contextRef="#ctx0" brushRef="#br0" timeOffset="1712.5947">18725 6777 248,'9'5'3,"-3"-1"19,0 0 16,1-1 22,-1-3 18,3 1 24,-1 0 21,-1-2 10,0 0 7,2-1 4,2 1-7,-2 0-6,1 2-1,-2 3-9,1-2 1,-1 7-5,-1-2-1,1 3-8,-4 2 6,-3 0-9,4 3-1,-5-3-6,-1 0-2,-1 0-3,0-2 0,-2 0-7,4 0-2,-1-8 7,-4 3-2,5-1 6,0-4 0,0 5-7,0-5-7,0 0-8,0 0 0,5-21-7,-1 11-9,2-4-7,3 0-1,3-3-6,-3 0-2,3 3-9,-1-2 3,2 1 0,2 4-12,0 0 4,-5 5-11,6-2 8,-2 5-4,-1 1 2,-1 4-10,0 2-8,-2 3 5,0 2 1,-1 5-1,0 1-2,-5 2-1,5 1 0,-7 2 0,5-2-4,-4-2-3,0 2-1,0-4-18,2 0-12,-3-1-11,2-2-10,4-3-3,0 1 1,3-4 4,2-1 4,6 0-3,0-4 4,11-4 1,0 0 5,-3-3 0,1-4 2,-2-2 4,-1-2 4,-5 1 0,3-3 1,-4-3 7,-4 1 3,-2 2 0,-3 0 0,0 3 6,-3-3 0,-4 5 4,1 2 8,-8-1-3,3 6 1,-3-2-3,-3 4 4,2 3 0,-8 3-2,0 1 1,-4 4-2,1 3-1,0 0 3,1 0-1,1 6 2,5-8-4,-1 6 1,5-4-4,-2 4-1,2-5 5,5 0-8,-2-3 2,4-1-2,-2-4 4,5 5-2,2-4 0,-2-3 2,4 0-1,0-3 3,1 0 1,2-2 1,-2-1 1,0 3-1,2-5 5,-2-1-4,0 2 2,3-5 0,-4 2 10,-3 5 2,4-2 8,-3 1 4,-3 1 7,1-1 8,-3 3 1,-1-1-4,3 3-4,-4 1 0,0 0-4,-1 13 13,1-1 15,-4 6 6,4 8 1,-2 3 18,0 5-3,-1-1 10,1 15 3,-2-3 4,-3 5 1,2 1-3,-3 1-1,4-4-11,-9 3-6,4-6 1,-3 5-7,-2-1 0,5-14-4,-12 8-3,8-14-8,-2 1 1,2-5 4,-5-2-1,6-9 2,-1-2 0,0-1 2,0-5 3,1-2 0,1-4-5,-3 0-4,3-7 0,-5-2-10,4-3-4,0-1 0,-4-9-7,6 4-7,3-7 0,-3 3-11,3-7-13,5 3-9,0-1-8,4-1-15,-1 0-9,7-4-12,2 2-24,1 0-23,4 2-22,4-1-23,-2-1-12,1 3-19,5 1-26,0 4-24,-2-2-31,8 4-23,-2-1-37,4 3-27,-3-1-200,3 3-588,2 0 261</inkml:trace>
  <inkml:trace contextRef="#ctx0" brushRef="#br0" timeOffset="2077.1507">20083 6737 33,'7'-10'231,"1"3"4,-3-2 0,-1 6-6,-2-1-22,1 0-8,-3 4-23,0 0-15,0 0-5,0 0 0,-9 16-9,1-4 2,-4 5-10,0 8-7,-1 1-14,1 2-6,-1 2-10,6-2-7,-1-1-2,4 2-4,3-2-12,3-1 1,1-1-2,2-1 4,3-7-4,4 0 3,3 3-3,1-7 3,1-3 19,1 1-30,1-5 5,1-1-17,3-2 10,5-3-2,-10-4-3,4-2-1,0 1 0,2-7 3,-2-3-3,2 1 0,-6-4-2,-3-3 0,4-3 4,-6 0-21,-1 0 9,-1-6-2,-6 1-7,-1 2 0,-4-1-8,-1-1-1,-6 1-7,-3 1 1,-2-1-7,-3 6-3,0 1 7,4 7-14,-12-4-4,5 7-6,-2 2-10,0 3-17,1 2-18,-3 3-17,3 2-29,2 0-30,-3 7-22,10-1-27,-1-2-36,1 9-48,3-7-50,1 3-320,3 2-676,0-2 300</inkml:trace>
  <inkml:trace contextRef="#ctx0" brushRef="#br0" timeOffset="2968.0485">19930 7986 134,'-4'0'276,"1"3"-1,3-3-9,0 0-15,-7 0-3,7 0-24,0 0-21,0-9-14,3 3-17,1-1-16,1-2-11,8-4-7,-3-3-3,7-5 5,3 3-23,-7 1 2,5-3 0,1 2 2,-8 4 7,-2 6-10,-2-1 0,1 2-6,-3 3-1,-1-3-13,0 5-3,-2 0-21,-2 2-4,4-1-8,-4 1-7,3 11-5,-3-1-2,-2 8-6,0 7-8,-2 4 4,-1 3-9,0 2-1,-1-2-2,3 2-1,-4-1-1,2-1-1,1 1 0,-1-2 2,0-1 4,4-1-7,-3-3 1,-2 0-1,2-2-3,0-5-2,-1-2 2,2 0-2,1-5-2,-2 4 0,1-6 3,-2 0-8,4-3 7,-1 1-10,0 1 0,1-4 6,-2 2-6,2-3 0,-3 3 3,0-1-6,3-3 2,-3 2-2,-6-1-4,6-4-4,-5 5-3,3-3 0,-7 3-3,0-2-2,-2 2-2,3-1 1,-1-1-4,0-1-2,0 1-2,-1-1 10,1 0 0,0-1-1,2 3-5,-1-4 9,-2 3 2,8-3-2,-1 0-6,1 1 17,6-1-6,-9 1 1,4-1 2,5 0-2,0 0-2,0 0 1,0 0 2,0 0 0,19-4 2,-9 1-2,11-2-1,6-2-9,2 0 14,5-1-5,2-1 2,4 3 1,11-3 3,-14 5-8,3-2 4,13-3 5,-18 5-9,1-2-2,2 1 4,-5 1-4,-3 1 8,-1-2 4,-12 5 0,-3-3-9,-2 1-3,-2 0 12,-2 1 1,0 0-1,-8 1 6,10 0 3,-10 0 0,10-1 1,-10 1-2,0 0-4,11 0-2,-11 0 7,0 0-9,0 0 4,5-5-2,-5 5-3,0 0-2,0 0 2,6-2-2,-6 2 2,0 0-8,0 0-2,0 0-6,0 0-11,0 0-21,0 0-8,0 0-26,0 0-20,0 0-13,0 0-17,0 0-19,0 0-32,0 0-27,0 0-33,0 0-26,0 0-22,0 0-257,-37 3-587,26-3 259</inkml:trace>
  <inkml:trace contextRef="#ctx0" brushRef="#br0" timeOffset="4791.6904">21062 7040 137,'0'-1'258,"-3"-3"-16,3 4-10,0-7-26,3 3-14,7 0-19,0-3-16,8 0-12,7-3-15,1 1-12,9 0-12,2-4-10,1 8-11,13-7-9,-14 7-7,2-2-14,-3 2-7,-2 1-21,-6 1-27,-6 1-32,-6 2-17,-3 5-39,-6-5-32,-1 2-15,-3 3-19,-3 2-30,-9 0-115,0 2-323,-8 1 143</inkml:trace>
  <inkml:trace contextRef="#ctx0" brushRef="#br0" timeOffset="5107.0294">21121 7229 72,'0'0'154,"10"0"2,1-2-11,2-1-8,9-3-12,7-5-9,3-1-11,5 4-11,0-2-9,9-6-9,-11 4-10,-1-3-13,0 5-15,-4-4-13,-3 2-17,-3-2-35,-2-1-17,-9 0-17,-2 1-11,-4-2 4,-1 0 5,-2-4 6,0-1 2,-3-2 14,0-2 10,-2 4 6,0 1 20,0 2 12,-2 1 13,0 1 0,1 4 37,2 1 5,-1 2 6,-1 2-7,2 1-7,0 3-6,0 3 2,0 0 8,12 11 3,-6-1 3,6 5 2,1 13-2,-1-3-2,0 2 0,-2 5-5,0-2-3,-1 0-4,-4 0-6,-1 0-4,-3 0-3,2 0-6,-7-3-1,0 0-10,-1-1-10,-4-3-16,3-6-24,0 0-25,-2-4-35,5-3-45,-1 0-43,-2-5-101,3-5-301,-1 1 134</inkml:trace>
  <inkml:trace contextRef="#ctx0" brushRef="#br0" timeOffset="5748.4882">21972 6986 134,'1'-4'238,"0"1"-14,1-1-15,-2 4-21,2-3-15,-2 3-13,0 0-14,0 0-8,0 0-12,12 10-3,-7-10-3,0 2-7,5 1-4,0-2-6,2 0-2,0-1-8,5-2-4,2-3-7,2 2-10,-3-4-3,2 0 0,-4-2-9,1-3 8,0 0-9,-2 2-1,-6 2 3,0-2 1,-4 1-3,2 3 5,-5-1-7,-1-1-7,-2 2-2,-1 3-12,-5-1 0,0 3-7,-6 0-4,-4 7 0,-2 0-4,-7 6 11,2 3-17,-1 3-2,4 2 1,1 2-4,1-1-9,5 0-10,4-3 2,3 1-9,4-3 1,1 1 3,2-1-12,1-4 5,6 0-1,5-2 0,2-1 1,3 0 2,0-5-2,11-1 6,1-4 2,1-5-2,-4 0 3,6-6-1,-2 2 0,2-4 1,-4 0 1,1 0 0,-3-6 0,-1 0 7,-1 2-7,-7-1 11,-8 3 11,4 1 9,-7 1 10,2 6 9,-1-1 10,-3 0 9,0 4-7,-1 1-6,-1 0-6,-2 4-3,0 0-7,0 0 1,0 0 0,-6 22-1,2-11-1,-3 6-4,0 0-4,2 1 2,-2-1 5,1 1-5,0-3 5,-2 2-5,4-5-1,2-2 7,-2-2-3,1-1 8,0-3-6,1 3 9,1-3 7,-3-2 11,4-2-9,0 0-1,0 0-3,7-13-17,-4 6 3,6-9 3,2 1-3,0-2-11,4-4-1,-1 6 4,-1 0-4,7-4-1,-6 7-5,3-1 0,-4 7-2,6-2-1,-6 4-4,-2 3 4,2 1-5,0 3 4,-4 1-1,0 3-4,-1 1 3,-2 2-3,4 5-2,-3-6-3,-4 7-8,0-6-20,0 2-18,0 1-22,-2 0-25,2-3-7,-2 1-33,1 1-33,0-2-22,0-4-22,4 2-31,3-4-27,4-3-28,-1 1-204,6 0-544,0-4 241</inkml:trace>
  <inkml:trace contextRef="#ctx0" brushRef="#br0" timeOffset="6965.5868">22944 7042 148,'28'-19'56,"-7"-1"18,3-1 25,-9 1 13,3-2 24,-6 6 21,-4-1 23,2 3 18,-9 4 13,4-1-4,-4 2 3,1 2-13,-5 3-14,-2 1-17,0 3-11,-8 1-4,0 4-5,-7 5-5,4 2-6,-8 3-11,1 4-7,10-3-14,-1 1-7,4-1-8,-1 1-18,4-3-7,2-2 2,1 0-9,6-3-4,-4 1 5,2-4-2,2 1-3,-1-3 11,3-2-15,3-2 10,5-2 1,-1-2-5,8-4-10,-2 0-1,6-7-21,-5 4 18,4-6-12,-3-1 4,-1-4-20,1-2 14,-1-2-3,-3-1 1,2-2 4,-2 0-13,2 0-2,-4 1-3,0 2 1,-3 2-9,-3 7 24,-5 3 5,2 4 14,0 0-6,-3 4-10,-1 2-25,3 3 20,-3 1-2,0 0 1,-12 14-4,3 3-7,-1 0 6,-1 8-2,-2 1-4,0 5-10,3 5 9,0-7 1,2 2-7,3-4 4,0-8-8,4 6 11,0-1 0,1-5-3,1-1-4,5-2 5,-1-6-6,0 1 0,3-2 5,1 0-7,2-5 2,1 0 3,3-1-4,-2-3 4,6-4-1,-2-1-3,1-1-3,-2-2 2,1-3 2,2 0-2,-3 1 8,-1-1-7,-1-4-13,0 2 10,-4 1 6,-1 0-8,-3-4 4,5 9-3,-5-6 0,1-2 1,-1 5-1,0-1 1,-2 3-3,0-1 6,-3 4 1,3 1 0,-3 1-1,2-3-5,-2 4 4,-1-3-5,0 5 3,4-4-5,-4 1 0,0 3 3,0-4-4,0 4-2,0 0 3,0 0 6,0 0-11,0 0 3,-4 13 3,-1-2 2,3 0 0,0 0-3,-3 5 5,3-1-1,0-5-4,-1 5 3,3-6-3,-2 4 8,2-2-3,0-4-5,5 5 1,-5-5 2,4-1-13,-3 1 17,5-3 1,-3 1-4,4-3 1,-2 1 2,4-3 12,-3 0-15,3-4-3,1 0 5,-3 1-2,1 0-1,2-4-9,0 2 10,-1 0 0,0-3-9,0 1 14,1 1 0,-1-2-7,1 0 10,0 1-8,-6 1 2,5 1 5,-4-5-5,4 2 2,-2 0-6,-2-1 4,-1 4 4,2-4-4,-4 5 1,2-2-2,0 3 0,0-2 3,-3 1 1,3 0-1,-4 1 3,4 0 7,-4 3-5,1-5-1,-1 5-1,4-3 0,-4 3 2,0 0-10,1-4 10,-1 4-9,0 0 6,0 0-3,0 0 6,0 0-12,0 0 3,0 0-3,0 0-1,0 0 2,-9 18-1,5-9 3,2 1 6,-2 1 7,0-1-16,-2 2 2,1-2-1,2 3 4,-1-6-2,1 3 1,1 0-6,0-3 6,0-3 2,1 1-12,1 0 12,0-5-1,-2 7 8,4-7-7,-2 0 7,-2 5 2,2-5 12,0 0-13,0 0-7,0 0 3,12-8 0,-8 1 3,4-2-3,2 2-3,3-5 2,2-1-3,-2 2 1,2 0-3,-2 1 0,-3 1 1,3 6-2,-3-4 1,-1 4 0,-1 3-3,-8 0-3,15 1 1,-5 5-1,-1-2 4,0 3 1,1 0 0,-2 0 0,1 0 0,-2 4 1,-1-4-10,4 3 9,-1-5-4,-4 3 2,5-2-4,1 2 3,-5-1 2,8-6 8,-5 2-10,4-3 1,1 0 3,-2 0-4,0 0 5,1-4-2,-3-3-7,2 1 6,-1-1-1,-3-2 2,2-4 5,-2 4-7,-2-6 0,3 0 0,-3 1 1,2-1-3,-4 5-10,1 1 15,-3-2-3,-2 2 2,2 5-5,-2-4 2,0 6-5,0 2-2,0 0-2,0 0 4,-12 13 4,3 2-5,-1 3 8,0 10-13,-5 2 16,-3 13-5,-2 1 5,0 2-4,0 2-3,-2 1 0,3-3 10,0 0 1,2-1-5,0 0 3,6-15-14,0 2 16,-4-1-4,5-1 2,0-3 7,4-2-7,-2-2-2,2-4 10,2-5-17,0-2-14,0-3-22,1 3-12,0-7-25,0-2-34,-2-2-32,5-1-51,0 0-58,0 0-45,-14-19-54,9 4-239,0-2-640,0-9 283</inkml:trace>
  <inkml:trace contextRef="#ctx0" brushRef="#br0" timeOffset="7096.0278">23726 6703 70,'-4'-11'153,"2"1"-16,2 4-13,-3 1-17,2 4-18,1 1-42,0 0-53,0 0-115,0 0-129,0 0 57</inkml:trace>
  <inkml:trace contextRef="#ctx0" brushRef="#br0" timeOffset="7453.5937">24576 6761 91,'5'0'274,"-5"0"-15,5-2-14,-5 2-5,0 0-5,-6 12-17,-2-2-6,-2 5-15,-7 6-14,3 4-12,-1-4-10,5-6-15,3 4-15,-2-1-11,4 0-7,1-1 0,4-2-15,0-1-4,4-2 3,1-1 8,5-2-1,2-2 3,2 0-3,8-1-9,-2-4 2,8 0-6,0-5-6,-1 2 11,-2-6-11,-5 4-6,0-3-3,-3 0-3,1-7 0,-4-1-6,0 2 4,-1-2-12,-2-2-1,-3 0-8,-3-1-3,-2 0-4,-2 1-4,-5 2-8,0 3 0,-7-4-17,-3 3-8,-4 2-21,-4 2-14,4 4-28,-5 0-26,-2 1-28,4 5-26,2-1-22,-1 2-25,2 3-30,1 1-39,7-2-46,-2 3-56,-3-1-193,2 3-594,-2 1 262</inkml:trace>
  <inkml:trace contextRef="#ctx0" brushRef="#br0" timeOffset="8838.087">13932 11402 90,'-11'1'167,"1"1"1,-3-2-6,7 3-12,-1-1-1,2 0-12,2-1-6,-4 0-10,7-1-9,-7 1-11,7-1-7,-4 2-7,4-2-4,0 0-6,0 0 5,0 0 1,29-5 4,-10 0-2,7-2 1,8 0 0,-1-3-9,5 0-3,13-4 2,-3 5-5,-7 0-10,9-7 1,2 5-9,-11 5-8,-1-1 0,10-5-7,-15 7-2,-1-3-5,1 1-6,-4 6 2,-4-7-2,-9 5-3,-4 1-4,-2-1-4,-3 2 4,-1-2-4,-1 3 0,-2-2-4,-1 2 1,-4 0 5,7 0-10,-7 0-5,4-3-9,-4 3-18,0 0-14,0 0-22,0 0-19,0 0-47,0 0-10,0 0-18,0 0-28,0 0-15,0 0-169,-16 7-399,8-5 177</inkml:trace>
  <inkml:trace contextRef="#ctx0" brushRef="#br0" timeOffset="9672.3249">13981 11547 42,'-10'6'162,"-2"-1"1,5-3-8,0 0-19,2-1-15,2 3-5,1-2-8,2-2 4,0 3 3,0-3 3,8 3-5,0-3 2,5-3 6,6-4-5,8 4-2,1-6 3,6-1-3,-2-3-9,4 1-4,2-1-11,10-2-4,2-1-10,-11 4-1,-1 3-8,-2-5-3,2 2-5,-1 4-10,-5-1 1,-1-1-7,2 3-4,-11 2-5,-4-2-3,1 5-6,-5-2 0,-5 0 0,1 2 0,-5 0 4,6 2 5,-8-3-1,3 3-1,-6 0-2,6-3 3,-6 3-2,6-1-1,-6 1-4,0 0 0,0 0-4,0 0-7,9-1 4,-9 1 3,0 0-8,5 0 0,-5 0-3,0 0-2,0 0-1,0 0 0,0 0-1,7-1-2,-7 1-2,0 0 0,0 0 8,0 0-7,0 0-1,0 0 1,0 0 1,0 0-1,0 0 1,0 0-2,0 0-5,8 0-1,-8 0 6,0 0-1,0 0-2,0 0 6,0 0-3,0 0-2,0 0 0,0 0 7,0 0-9,0 0 1,0 0 0,0 0-1,0 0 0,0 0-1,0 0 2,0 0-1,0 0 3,0 0-4,0 0 6,0 0-7,0 0 4,0 0-2,0 0 4,0 0-6,0 0-2,0 0 5,0 0-5,0 0 1,0 0 2,0 0-2,0 0-1,0 0 2,0 0-2,0 0 1,0 0 2,0 0-5,0 0 0,0 0-2,0 0-1,0 0 3,0 0 0,0 0 0,3 2-6,-3-2 10,0 0-4,0 0-3,0 0-2,0 0-2,0 0 2,0 0-3,0 0 3,0 0-5,0 0 0,0 0 5,0 0-4,0 0 2,0 0-3,5 2 2,-5-2-1,0 0-2,0 0 0,0 0 3,0 0-4,5 2 2,-5-2-2,0 0-2,0 0 2,0 0-2,0 0-3,0 0 1,0 0-2,0 0-1,0 0 0,4 3-3,-4-3-1,0 0 2,0 0-2,0 0-3,0 0 5,0 0 4,0 0-5,0 0 2,0 0 2,0 0-1,0 0-2,0 0 3,0 0 0,0 0-3,0 0 2,0 0 1,0 0-4,0 0 5,0 0 3,0 0 1,0 0 2,0 0-3,0 0 1,0 0-2,0 0 3,0 0-6,0 0-10,0 0-15,0 0-14,0 0-13,0 0-17,0 0-24,0 0-13,0 0-6,0 0-22,0 0-106,0 0-287,0 0 127</inkml:trace>
  <inkml:trace contextRef="#ctx0" brushRef="#br0" timeOffset="10949.2065">13838 15325 87,'0'4'121,"2"-1"5,3 2-7,-2 0-12,1-2-6,5 3-1,-4 0 3,6-3 0,0 0 3,-1 3 2,7-5-4,1 4-1,4-2-4,6-5 4,1 1-7,2-5-1,1-1-6,5-4-3,-4 3-6,5-4-6,-2 4-5,16-6-6,-17 2-2,-1 3-9,0 1-4,0 0 4,0 1-10,-6 4-5,-5-1-4,-4-4-6,-1 3-6,-4 3 4,-2 0-4,-1 1 1,-4-3-6,0 1 1,-1 3-3,-1 0-2,-5 0-3,8 0-1,-8 0-5,6-3-8,-6 3-5,1-4-10,-1 4-5,0 0-14,0 0-7,0 0-24,0 0-27,0 0-16,0 0-20,-15-1-17,15 1-18,-9 4-16,3-1-100,-2-2-308,-1 4 137</inkml:trace>
  <inkml:trace contextRef="#ctx0" brushRef="#br0" timeOffset="11567.4074">14041 15524 99,'-11'4'145,"3"1"-19,1-2-4,4 1-9,-2-1-3,2 2-8,1-1-3,0-2-3,4 3 4,1 1-5,4 1 0,0-3-10,3 3-1,0-2-4,2 1-9,1-4-1,4 2 0,2-3-3,-1-1-1,4 0-2,0-3-1,-2 0-8,9-4-1,1 1-3,-2-2 0,1-1-2,4-2 0,-4 0-5,-1 1-4,0-3 5,-1 4-9,0-3 3,-6 5-6,-3-3 3,0 3-2,-1-4-4,-5 9-2,-1-5 3,-2 3-2,-2 1-1,0 1 4,-3 0 1,2 1 3,-6 1-1,7-5-4,-7 5 0,6-1 0,-6 1-1,0 0-1,0 0-1,0 0-4,0 0 1,9 0-1,-9 0-3,0 0-10,0 0 2,0 0 1,0 0 0,0 0-3,0 0-1,5-3-2,-5 3 1,0 0 0,0 0-1,0 0-4,0 0-1,0 0 2,0 0-2,0 0-3,0 0 4,0 0 1,0 0-8,0 0 6,0 0 1,0 0-1,0 0-1,0 0 3,0 0-3,0 0 1,2-1 0,-2 1-2,0 0 10,0 0-11,0 0 1,0 0-3,0 0 3,0 0-2,0 0 5,0 0-2,0 0-1,0 0-2,0 0 0,0 0 2,0 0 0,0 0-2,0 0-2,0 0 6,0 0-5,0 0 3,0 0-1,0 0 2,0 0-2,0 0-6,0 0 4,0 0-1,0 0-1,0 0-4,0 0 1,0 0-6,0 0-3,0 0-7,0 0-3,0 0-15,0 0-3,0 0-17,0 0-24,0 0-29,0 0-31,0 0-38,0 0-30,0 0-183,0 0-428,-2-12 190</inkml:trace>
  <inkml:trace contextRef="#ctx0" brushRef="#br0" timeOffset="21708.1408">18271 10535 24,'0'0'176,"0"0"-7,0 0-6,0 0-17,0 0-11,0 0-4,0 0-5,-4 4-6,4-4-8,0 0-2,0 0-5,0 0-9,14-11 3,-9 9 0,1 0-1,0-3-6,0 0-4,4-2-6,0 1 5,0-2-11,4-2-5,-1-1 0,1-1-8,0 1-4,2-1 1,-2-2-1,0 1-9,-1 1 1,2-2-6,-3 2-1,-3 2 5,1 1-1,-5 1 0,3-1 1,-4 4 0,-1 0-6,2 1 4,-2-1-3,0 2-5,-1 0-1,1 1-9,-3 2-3,0 0-1,0 0-3,0 0-2,0 0 6,1 13-12,-2-4 2,-2 3-7,-1 5 4,0 2 0,-2 6-4,0 0 3,2 1-3,-2 2-1,-2-1 3,3 2 6,-3-3-8,4 3 0,-1-2 3,1 3 3,1-3-3,0-2-4,2 1 3,-2-8-3,2-1 3,-2 0-4,2 0 7,-1-5-1,2 0-5,0 0-1,0-3 0,0-2 3,2 3-5,-4-5 1,2-2-2,-2 2 8,2 0-3,0-5 2,0 4 0,0-4 4,0 5 0,0-5 5,0 0-2,0 4 3,0-4 0,0 0 0,0 0-2,0 0-5,0 0-3,0 0-2,0 0 5,0 0-1,0 0-2,0 0-3,0 0 0,0 0 10,0 0-16,0 0 1,-17-6-4,17 6-1,-11 0-7,3 0-2,-2 0 5,-2 2-3,0-2 6,-2 2-4,-3 1-1,0-1-1,4 1-4,-4 0 4,0 1 5,2-2-4,-3 2 2,8 0 5,-2-4-1,-1 3 2,2 1-4,5-3 2,-1 0-7,2 0 4,0 1 0,5-2-1,-4 2-1,4-2 0,-3 2 4,3-2 1,0 0-3,13 3 4,0-2 2,4-2 1,2 1-2,9-4-4,3 1 2,-2-1 2,5 1 0,-1-2 6,1-1-4,-2 2 0,-1-1 0,4 0 2,-2 2-3,-5 1 1,1-4 0,-1 2 6,-10 0-2,1 2-5,-5 1 2,-1-3 6,-3 1-7,2 2 5,-6 0-4,1-1 5,-1 1 4,-2-1-3,-4 2 12,8-1-11,-8 1-1,0 0-3,6 0 5,-6 0-1,5-1-8,-5 1 9,0 0-3,0 0-7,0 0-2,0 0-8,0 0 5,0 0-15,-13-6-8,13 6-7,-7-2-16,7 2-15,-4-3-16,1 1-16,3 2-19,-7-4-21,7 4-28,-3-3-24,2-1-33,1 4-20,0-5-204,0 0-483,2 2 214</inkml:trace>
  <inkml:trace contextRef="#ctx0" brushRef="#br0" timeOffset="22211.5606">18933 10469 132,'3'-5'155,"-2"-3"-3,0 1 5,2 2-4,0-1 0,-3 1 0,0 2-6,1 0-9,-1 3-10,-1-6-4,1 6-12,0 0-11,0 0-2,0 0-2,0 0-1,-11 12-3,6-3-2,0 1-2,-3 5-4,3 1-3,1 2-6,-2 7-4,2-6-3,0-1 0,0-1-8,0 3-3,4 6-5,-5-8 3,5 2-6,5 1-1,-5-5-6,4 1 5,1 0-6,-1-6-2,3 4 2,0 0-5,2-3 7,-1 0 3,2-2-6,2-2 5,-5-2-6,4 2 4,1-1 3,0-4 1,6-1 1,-6 0 0,6-3-8,0 1 3,-1-3 2,0 0 4,0-1-8,2-2 2,-6 1-4,0 0 2,5-2-2,-6 0 0,3 0 1,-5-2-1,0 1-5,-3-2-3,2 0 5,-2-4-5,1-1 0,-3 1-2,-2-3 5,0 1-12,-3-2 2,0-1-10,0 1 15,-3-1-15,0 2-5,-2-9 2,-1 9-5,0-2 0,-1 1-8,-2 1 20,-1 1-8,-1 1-12,-2 1 2,0 2 1,0 2-5,-5 2-2,2 3 4,-3 0-4,2 3-15,0 2 1,-2 2-15,3 4-14,-2 1-19,1 0-8,4 3-20,3-2-18,-1 2-16,6 1-13,-1-1-24,2-1-24,1 2-41,2-2-39,0-1-257,1 1-572,2-2 254</inkml:trace>
  <inkml:trace contextRef="#ctx0" brushRef="#br0" timeOffset="34015.0905">13322 10539 15,'0'-4'131,"3"0"-4,-3-1-3,1-2-5,-1 4-2,2-2 4,-2 1-3,2 0 14,-1 2-3,-1 2-1,1-6-6,-1 6-3,-1-5-7,1 5-7,0 0-12,0 0-8,0 0-6,0 0-5,0 0-7,0 0-9,0 0-3,0 0-7,0 0-2,0 0-5,0 0 1,2 12-5,2-9-1,-4-3-3,4 2-3,-4-2-1,7 3 3,-7-3-2,7-3-3,-7 3-2,13-4-3,-7 1-1,4-4-2,-4 3 1,1-2-1,2 1-4,-1-4 0,0 4-1,-5-2-2,3 1 0,-2 1-2,-1-1 0,0-4-2,0 5 3,-3-2 1,0 0-4,0 0-1,0 2 9,-2-1-10,-2 2 1,3-1 1,-3 3-1,-1-1 1,-1 2-1,6 1 2,-16 1-5,7 3-1,-1 2-2,-3 4 2,-2 3 3,2 2-2,2 0-5,-7 4 4,8-2 0,2 2-5,-5 3 3,7-7-2,2 1-1,0-1 0,4 2 0,0-5 5,3 4-1,-1-5-3,3 1 3,3-5-2,0 3-1,1-5 3,2 0-1,2-4-2,0-1 4,5 0-4,-2-4 0,5-2 2,-5 0 1,2-1-1,-4 0 3,2-2-3,-2-2-1,-3-1 1,-1-2 4,-1 0-4,3-1-2,-6 1 3,-1-2-3,2 1-1,-1 4 7,-2-3-1,-2 2 2,1 2 5,-2 0 4,-1 3 3,2 0 6,-1 2 1,0 2-4,2 0 2,-3 3-3,0 0-1,0 0-1,0 0-1,-7 13-5,6-8 3,0 7-3,-2-2 8,2 4-12,-2-3 1,2 5-2,-3-4 3,-2 0-1,6 0-1,-3 0 3,2-2 0,0 1 1,-2-5 1,1 1-2,2-3 4,-2 1-1,1 0 14,0-2 1,1-3 0,0 0 0,0 0-2,0 0-5,0 0-1,-1-13-4,1 4 3,2-3-3,1 0-6,2 0 2,0-5-5,1 1 2,2-1 0,1 0-3,-4 5-1,2 1-1,-1 1 1,3 3 1,-2-2-1,5 4-2,-4 0-1,1 1-1,-2 4-2,5 1 6,-6 2-3,6 2-2,-1 2 3,-2 0-3,-3 1 6,4 4-6,-3-4 1,-2 3-3,3 1 1,-4-2 3,1 3 1,0-3 2,0 1-10,-3-2-3,-1-2-4,2 0-12,-1-1-11,-1 0-12,2-1-20,-3-2-19,1 0-24,-1 1-13,0-4-36,4 5-24,1-5-16,-5 0-24,6 2-8,-6-2-159,12-6-420,-9 4 186</inkml:trace>
  <inkml:trace contextRef="#ctx0" brushRef="#br0" timeOffset="34609.4623">13942 10435 48,'5'-12'117,"-1"2"-1,0 0-3,0 1-4,-3-2 13,1 2-5,-2-1 1,0-1-1,2 3-3,-4-2 0,2 6 2,-2-3-1,2 4 0,-1-1-5,-3 1-6,4 3-11,-8 0-4,8 0-7,-12 5-3,4 4-4,0-3-6,-3 7-1,0 0-9,-1 1 0,4 1-2,-3 0-4,2-1-5,6 3-1,-3-2-5,3 1-1,-2-4-2,3 0-4,2-1 0,0-1-6,2-2 0,0-1-4,1-1-2,-1 1-2,3-2 0,-1 0 6,-1-3-2,2 2-2,0-2 2,3-3 0,-2-2-2,0 1 0,2 0-4,2-4 0,-2-3-4,2 1 3,-2-3-7,1-1 3,0-2 0,-5-2-1,5-2-3,1-5 0,-6 4-1,1 0 1,1-6-2,-2 5 2,1-1-2,-3 2-1,1-1 3,-2 2 0,2-2 4,0 5 3,-3 3 5,0 0 2,0 0 2,1 2-4,-1 2 6,0 2 6,0 1-10,0 0 0,0 3-6,0 2 3,0 0-5,0 0 7,0 0-8,-4 12-6,2-6 7,0 9-4,-1 2-3,2 2 1,-1 6 11,-1 2-12,2-1 5,-3-1 0,2 3-5,-1-3 3,3 0 3,-1-6-4,1 2 14,2-1-13,-4 6 4,2-8-4,1-1-1,-1-1-1,0 0-1,3-1 2,-3-5 2,2-2-7,-1 2-2,-1-3 1,3-1 4,-2-1-4,-2 0-3,1-5 8,1 6-4,2-5 1,-3-1-2,1 7 2,-1-7-10,0 0 6,0 4-1,0-4 3,0 0 2,0 0-3,0 0 0,0 4-4,0-4-5,0 0 0,0 0-8,0 0-14,0 0-6,0 0-10,0 0-18,0 0-19,0 0-23,0 0-28,0 0-41,0 0-47,-18-11-51,16 7-215,-1 2-523,3 2 232</inkml:trace>
  <inkml:trace contextRef="#ctx0" brushRef="#br0" timeOffset="35103.2368">14282 10367 178,'2'-6'168,"0"2"-3,-2-1-1,2 0-3,-1-2-6,1 2 2,0 0-2,-2-1-4,0 1 0,2 0-5,-2 5-4,0-7-12,0 5-4,0 2-6,-6-6-7,6 6-9,-3-2-10,3 2-12,0 0-5,-20 8-4,10-2-9,2 2-6,-1 3 2,1-2-12,-4 5-7,2-1-2,1 2-3,4-5 0,1 2-5,-1-1-5,2 2-1,3-5-1,2 3-3,-1-3-2,3 2 3,1-5-8,1 4 0,3-4-1,-1 1 0,0-1-5,1 2 6,1-3-5,-3 2 1,-3-1 5,4-2-5,-1 2-5,-2 2 5,-1-2 4,0 2 1,-4-1-5,-4 1 0,2 2-3,-5-2 4,0 3-3,-2 0-1,-1-2 1,0 1-2,-3-4 2,1 3-3,-2 0-6,1-3 3,-1 0 0,3 0-8,-2 1-3,3-2-10,3-2-11,1 2-13,-2 0-17,3-1-17,0-2-22,0 2-27,1-3-26,4 0-24,0 0-20,0 0-25,0 0-179,0 0-432,0 0 191</inkml:trace>
  <inkml:trace contextRef="#ctx0" brushRef="#br0" timeOffset="36243.7112">14477 10438 78,'0'-5'200,"0"1"-4,0-2-6,3 3-11,0-2-10,-3 3-8,0 2-14,2-5-8,-2 5-7,0 0 0,0 0-3,2 12-7,0-2-10,-2-3-5,0 3-5,-2 2-7,2 1-8,0 3-7,0-3-6,0-3-5,2 6-4,-2-4-1,2-3-8,-2-1-4,2 0-3,-1-2-2,1 1-8,2-2-2,-2-2 11,1 1-12,4-1-3,-4-1-1,-3-2 0,12-2-4,-5-1 10,3 1-16,-4-2 4,3 0-5,-1 0-6,2-3 4,-2 0-1,-2-3-6,0 2 3,2-2-6,-3 1 2,0-3 4,-1 2 12,1 1-10,-2 0 9,1 3 13,-2 0-11,1 1-2,-2 2-1,0 0-5,-1 3 1,3-5-3,-3 5 0,0 0-4,0 0 4,-4 16-3,1-10 5,3 4-3,-3 0-3,-1-1 6,4 3-3,-1-2-5,-3 0 4,2 0 0,1 1-2,-2-6 4,2 1 1,-1 0 0,0-3 5,1 2-5,1-1 5,0-4-3,-2 5 16,2-5-7,0 0 10,0 0-9,0 0-5,0 0-3,6-15-4,-4 7-2,2-1 4,3-2 0,-1 3-12,2-2 1,-2 1-1,2 3 4,2-2-3,-2 3-9,5 1 6,-5 3-2,3 1-1,-2 0-8,0 1 5,1 3 4,0 2 1,-3 2-5,0 1 3,-1 2-1,-1 1 0,-1-2 14,0 1-14,-2 2-2,0-1 1,-2 1-13,0-1-15,-4 2-6,3-3-13,-2-1-24,1 2-12,-2-3-15,1 2-21,0-5-27,-4 0-35,2 3-38,0-5-42,0 0-50,-2 0-180,4-3-529,3-1 234</inkml:trace>
  <inkml:trace contextRef="#ctx0" brushRef="#br0" timeOffset="36395.8162">14519 10386 102,'-2'-4'190,"-1"-1"-17,1 0-15,-5 2-16,7 0-9,0 3-15,0 0-11,0 0-23,0 0-30,0 0-30,0 0-41,0 0-44,0 0-141,4 12-217,-1-7 96</inkml:trace>
  <inkml:trace contextRef="#ctx0" brushRef="#br0" timeOffset="36811.5024">14905 10464 114,'4'-3'250,"2"1"-11,-2 0-14,-4 2-12,5-1-4,-5 1-11,0 0-4,8 4-6,-8 0 2,2 3-10,-6 0-3,2 4 2,2 1-13,-7 5-13,1-1-9,0 3 4,-1 0-9,1 1-12,3 2 1,-4-2-9,5-1-7,-3-4-10,5 3-13,5-3-3,-4 2-4,4-3-10,1-3-7,0 1-9,1-3 7,3 0-11,-1-3 5,2 0 1,1-2-3,2-3-10,0-1-3,3-1-6,1-2 5,0 0-8,-7-4 0,6 0-4,-4-2 4,-3 0 10,1-1-15,-3-4 0,2 0-2,-2 1-6,-4 2 2,1-9-4,-1 4 3,-2 1-9,-2-1 7,-2 3-4,2-2 0,-2 1-14,-3 4 13,-2-4-10,-3 4-5,3 0-1,-3 2-15,-3-1 3,3 5-35,-4 0-18,1 0-13,0 2-32,1 2-12,-7 5-15,8-5-23,0 6-32,-1-3-36,3 6-44,0-5-55,1 3-241,2-1-616,-2 0 274</inkml:trace>
  <inkml:trace contextRef="#ctx0" brushRef="#br0" timeOffset="38699.5309">13231 14483 45,'-3'-4'121,"1"0"-3,-2 2 4,1-2-11,1 1-6,2 3-10,-5-4-4,5 4-12,-2-3-6,2 3-2,0 0 1,0 0 1,0 0 0,0 0 7,0 0-10,-2 12-2,-1-7-4,3-1-2,0 4-4,0-4-2,3 1-2,-1 0 1,0 1-5,-2 0 2,5 1-2,-3-3-4,1-3 1,3 5-6,0-3 3,-1 0 3,0-3-3,-5 0 2,10 0-2,-4-3 0,-4 2-3,8-4-1,-5 2 2,0-1-9,-1-4-4,4 2 1,-3-1-19,-1-2 2,0 0-3,-2 0 2,1 1 1,-3 1-2,0 0 1,0 0 0,-1 1-1,-1 3 1,-2-3-1,2 3-3,-2 1-1,-4 0 4,8 2-4,-14 5-1,5 3-2,-5 3-1,1 10-1,-2 1 0,1 2 0,1 5 1,2-2 1,4-1-4,4-1 3,-2 1 0,3-7-2,2 8 0,3-12-2,1 2 0,3-1-2,-2-5 3,1-1 4,-1-2-4,6-2 2,-4-2-2,4-1 1,3-6 1,-4 1-2,7-7 5,-2 1-4,1-4 6,-2-1-7,1-1 0,2-5 1,-6 5 1,1-3-1,-3-1 4,-4-2-3,7-5-1,-8 6 1,-2 2-2,1 1 5,-3-3-3,0 7 4,0-2-1,2 4 6,2 3 3,-4 0 1,0 2 1,-2 2-4,2 3 1,0 0-1,0 0-1,-4 11-1,1-1 10,3 6-3,0 1-3,-2 0 5,2 2 1,-4 0 6,4-1 2,0 0 4,0-1-2,-2-2 4,0-6-3,2 1 3,-2 1-1,1-3-1,1-3 4,-3-1 11,3 0 3,0-4 0,0 4 2,0-4-17,0 0-4,4-16-5,-2 5 4,6-8-7,-6 3-4,5-4-4,3-3 3,-5 6 0,5 0-1,-1 5-3,0-4-1,-2 7 1,2-1-5,-1 6 4,3-4-10,-6 6 5,4 2-6,0 0 5,-9 0 0,14 10-3,-6-3 2,-3 4 2,4 3 3,-5-1-8,0 2 1,-1 0-18,-1-1-15,0 1-23,-1 0-27,-1-1-28,2-3-34,-2 2-39,-2-2-43,7-1-35,-5-2-213,0-1-510,1-2 226</inkml:trace>
  <inkml:trace contextRef="#ctx0" brushRef="#br0" timeOffset="39415.0292">13750 14452 56,'-2'-6'172,"-2"0"-6,3 0-3,-3 0-5,1 3-3,-2-2-5,2 4-14,-2 0-6,5 1-6,-12 1-7,5 3 1,-3 3-9,2 0-1,-1 5 1,0 1-5,1 4-7,-1-3-7,2 5-6,1-2-4,0 2-9,2 0-9,4-2-6,0-5-2,2 0 1,0 0-8,0-2-3,2 1 4,-1-5-6,0 2 3,4-5 0,-5-2 2,5-1 2,-7 0-1,12-2-4,-4-4 7,-2 0-14,4-1-4,-2-3-6,0-7 2,0 0-2,0 0-3,1-2 3,-5-5-9,3-1 4,-1-1-1,-2-3-6,0 2 1,-2 0-6,1 0 2,-2 8 0,2-1 0,-3 2 11,0 6-1,0 2-2,0 0 5,1 4-11,-2 1 0,1 2 3,0 3-3,0 0-5,0 0-1,0 22 1,0-5-1,-3 3-3,-1 9 5,3-1-4,1 0-1,0 2 2,1 0-7,-1 1 5,7-4 2,-7 2-1,2-12-5,2 1 3,0 0-2,2-2-3,-2-5 4,-1-2 0,3-1-1,2-2-3,-2-1 6,2-2 0,-1-3 0,2-1 2,5-6-4,-5 1 2,7-5 4,4-7-6,-6 5 11,-4-2-11,2-3 5,-1 2-1,0-8 2,-2 2-7,-2 3 10,-3 0-10,2 0 1,-3 1-3,-2 2 2,-2 4-2,1 1 3,-3 0-5,2 1 5,-1 4 7,-2-1-10,0 2-6,-2 3 4,1-2-6,-1 4 6,6 0 0,-11 5 0,6-1-1,-2 1-5,2 4 7,4-1-10,-2 3 4,3 0 5,0-1-8,6 2 1,-3 3 7,4-4-1,-4 0 0,8 3-4,-2 2 12,1-1-11,0 1-3,-2-4 10,3 4-1,-5-6-1,0 1 0,2-5 1,-5 4 0,4-3 4,-6-2-3,1 1 3,-2 0 3,2 0-2,-2-2 7,-2 2-13,0-3 1,1 1 3,-6 0-4,4 0-4,-4-1-9,0-2-8,-1-1-9,-2 0-20,-2-2-25,1 2-17,0-6-21,2 5-25,-2-4-28,5 2-43,0-1-38,0-1-203,1-2-490,0 1 217</inkml:trace>
  <inkml:trace contextRef="#ctx0" brushRef="#br0" timeOffset="39644.0942">14144 14405 143,'0'0'173,"0"0"-10,9 5-1,-7 0-8,2 0-1,-3 5-3,2 1 1,-2 2-1,2-1-5,-2 2-6,-1 3-9,1 0-1,-1 1-8,2-2-8,-1-2-11,-1-3-8,0 0-8,1 0-13,-1-2-3,0 0-9,1-3-17,0 1-16,-1-3-24,0 0-28,4 3-39,-5-5-32,1-2-44,3 2-37,-3-2-38,0 0-125,0 0-365,0-17 162</inkml:trace>
  <inkml:trace contextRef="#ctx0" brushRef="#br0" timeOffset="39773.1449">14174 14295 22,'-1'-5'188,"0"1"-18,0-2-18,-1 1-18,2 5-21,-1-5-17,1 5-28,0 0-53,0 0-38,0 0-54,0 0-66,0 0-156,-6 10 70</inkml:trace>
  <inkml:trace contextRef="#ctx0" brushRef="#br0" timeOffset="40151.9572">14380 14388 99,'0'0'236,"0"0"-1,0 0-6,4 9-3,-4-2-6,1 6-3,-1-2-4,0 6-18,-1 0-13,-3 1-9,0-1-14,2 0-4,-3 2-14,1-2 6,0-2-19,3-5-8,-3 2-17,1-7-4,3 2 0,-2 1-6,2-6 3,0-2-7,0 7-4,0-7-6,0 0-7,0 0-15,0 0 19,11-22-25,-6 11-5,2-2-5,2 0-5,1-4 1,-1 2-3,1-1-10,1 0-6,1 3 5,-1 1-7,0 3 2,-2 1-5,0 1-8,1 2 12,-1 2-7,-1 3-7,2 1 3,-7 2-7,6 3 5,-3 2 1,0 1 0,0 3 1,-1 3-8,-2 2 13,0-6-5,-2 3-3,0 5 8,-1 0-9,0-2-25,0-4-14,1 1-31,-3-2-25,-1-2-16,2 1-37,-2-3-26,3-1-39,-1 0-31,2-1-22,-1-5-25,3 2-181,0 2-509,-3-5 226</inkml:trace>
  <inkml:trace contextRef="#ctx0" brushRef="#br0" timeOffset="40380.1268">14760 14364 171,'3'-19'203,"5"4"13,-3 5-1,-1 1-1,-1 2-17,0 2-11,1 2-7,-1 2-3,-3 1-4,0 0 0,5 16-4,-5 1-5,0 0-7,0 2-3,-3 7-3,3 2 4,-1-2-12,0 4-8,2-2 1,0 4-11,-1-4-13,0-3-10,0 4-8,0-2-7,0-8-8,0 1-16,0-1-5,0-1-27,-1-1-31,0-5-32,2-1-28,-2-4-30,-2 2-29,1-1-33,0-3-35,2 0-44,-1-1-61,-4-4-212,5 0-546,0 0 242</inkml:trace>
  <inkml:trace contextRef="#ctx0" brushRef="#br0" timeOffset="45315.1589">14248 13991 105,'0'0'140,"0"0"-6,0 0-2,0 0-4,8-7 1,-8 5-4,5-1-8,-5 3 2,3-6-4,2 3 1,-3-2 0,2 1-2,-1 0-1,1-5-3,0 2 1,1-1-3,0-2 2,2-1-5,-2-1-2,-1-5-5,2 0-2,1 2-7,-1-11-4,1 2-4,-1-1-7,-1-1-4,-1-3 2,8-5-11,-5 5-1,-1-6-4,0-16-4,4 2 3,-2 2 2,-2-4-5,-2-2 4,3 2-3,1-4-2,-1 2 4,1 1-1,-4-4 4,5 5-5,-3 4-10,-3 12 35,4 0-27,-3 2 0,0 1 1,2 3-7,-4 1 7,4 2-8,-3 2-2,-3 5 0,4 2 7,-2 2-19,-2-2 2,3 2-5,-3 5 1,4-2-1,-1 3 3,0-3-9,-3 4 8,2 2-1,0-2-5,0-1-6,-2 5 3,2-2 0,-1-1 4,-1 0-4,3 4-3,-3-2-5,0 0 0,0 0-2,0 3 1,0-2-2,3-3 2,-3 4-6,2 0 4,0-4-3,-2 3 2,0 1-2,2-2 0,-2 5 2,0-9-6,1 5 4,-1-2-3,0 1-5,0 0-2,3 0 8,-1 2-6,-2-1 3,0 4 2,2-7 0,-2 7-8,-2-4 4,2 4-4,0 0 3,0 0-1,0 0-4,0 0 8,-12 17-10,9-6 8,-5 3-10,1 3 11,-9 3-3,5 5 6,-3 0-3,-2-1 9,5 1-8,-3-3-5,0-1 7,4-3-6,-1-2 3,1 1 0,1-5 4,2 0-5,4-2 3,-3-3-6,2 0 4,0-2 2,1-1 1,-2 0 0,5-2 2,-4 2 2,3-1 2,1-3 5,0 0-6,0 0 0,0 0-6,0 0 10,9-14-1,-6 7 0,2-3-5,5 0-6,-1-5 8,0-1-4,2 0 3,2-5 2,1-2-6,-1 1 11,-3 5-9,6-5 2,-7 5-5,-2 2-2,3 1 8,-3-1 6,-5 5-5,4 3 5,-1-3 2,0 8 0,-2-3-5,-1 1-2,0 0 1,0 0-5,-2 4 6,6-3-11,-6 3 0,3-2 0,-3 2 3,7 5-3,0-1 0,2 4-2,2 2 1,4 3 7,-3-1-9,10 5 4,-1 1-7,4 3 7,-2-5-4,-2 1 6,4 0-3,0 0 1,-7-5 2,5 2-1,-7 0 0,1-5-1,-1 2 0,-4-6-4,-1 2 3,-1-1 9,-2-4-4,-3 2 1,0-1-1,-1-1 6,1 1-8,0 0 5,-1-2-4,-4-1 5,3 3-1,-3-3-3,0 0 1,0 0-3,0 0-15,0 0-20,0 0-21,0 0-29,0 0-32,0 0-18,0 0-15,-13-10-34,9 9-41,4 1-47,0 0-44,-9 1-294,9-1-655,-10 6 290</inkml:trace>
  <inkml:trace contextRef="#ctx0" brushRef="#br0" timeOffset="45918.5352">15024 12915 150,'0'-6'176,"0"0"-7,0 1-7,0 1 0,-1-2-4,0 1-4,1 5-7,0-4-6,0 4-9,-3-5-4,3 5-17,-5-2-7,5 2-11,0 0-1,-12 7-8,5-5 0,0 4-1,-2 3-5,3-2-3,-3 5 1,0-2-4,1 4-3,-1 1 1,-1 2-5,3-1-3,3 1-2,-4 8-2,4-8-3,2 3-2,1-2-3,-3 3-5,4-4-3,4 4-4,-3-5 2,1 1-4,2 0 0,2-2-3,-2-1 2,1-2-2,1-1 6,2-2 3,1 3 6,-1-3 0,1-1 5,3-1-5,-2-2 17,2-2-11,1 3-3,5-5-10,-6-1 2,2-3-1,-1-1 1,3 1-1,2-3-2,-1 0-1,-1-4 2,-3 1 3,-1 1-7,-3 1 1,4-5 0,-3 3 6,-3-2-5,1-1 3,-1-2-3,-1-4 1,1 1 0,-4-1-4,1 1-5,-3-10-3,2 0-5,-2 8 3,-2 0 1,1 1-6,-3 1-6,-2 0 5,0 1-7,-2 1 1,3 3-1,-2 3 1,-1-3-6,1 3-1,-3 3 15,-2 1-15,-2 0-3,1 1-9,-7 3-15,2 2-18,0 1-16,-1 0-29,3 6-21,-4-5-26,3 3-24,4 2-27,1-3-29,0 2-30,3 0-39,3-5-53,-1 3-200,-1-1-576,3-1 255</inkml:trace>
  <inkml:trace contextRef="#ctx0" brushRef="#br0" timeOffset="47140.3418">18324 11869 50,'0'0'135,"0"0"-7,0 0 3,-12 8 0,9-5-6,2 1-8,1-4-2,-4 3 1,4 1 1,0-4 2,0 0 7,3 5-1,-3-5 7,0 0 2,0 0-5,10-3-5,-3-1-7,-1 0-9,4-4 0,-2 0-6,3 1-9,2-4-3,2-1 1,-1-1-14,1 4-2,-2-6-2,8-2-6,-8 3 0,6-6-5,-4 6-3,0 2-5,-4-1-3,3 2-3,-4 3 2,-1 0 5,-4 3-4,-1 1-3,0-1 0,0 2-16,0 2-3,-4 1 0,0 0-4,3 6 1,-5 4-3,-2 7-2,1 0-3,-3 1-6,1 6 4,-2 3-5,-1-1 0,3-7-1,-2 8 2,3-8-1,0 2-3,0-1 0,-2-2-4,3 3 3,1-5-5,-2 0 3,4 0-5,-1-3 18,-3-1-17,0-1 4,4-1 4,-1-1-8,0-1 1,-1-2 0,0 0-1,2-1-2,-4 1 6,4-4 1,0 3 1,-5-2-5,5 1 4,0 0-9,-1-1 5,-2 0 6,-1 2-9,0-3 3,3 2-1,-3-1 1,0 2-2,-2-3-5,2 0-9,-1 1 13,1-1-10,-1 1 0,-3-2-4,1 0-5,-1 1 1,2-2 0,-1 1 2,-5 3-2,1-1 7,2-3-2,-3 2-3,0 1 8,1 1-4,2-1 1,-2-2 2,0 0-4,3 2 7,3-2 9,-1 0-11,2 1 2,4-2-2,-9 0-2,9 0 0,0 0 4,-4 2 10,4-2-6,0 0-4,0 0 8,25 1-5,-14-1 3,7-2-1,3 1 5,-1-1-6,12 0 15,-1-1-11,2 2 1,0 0 2,1-1-5,-2 2 4,0-3-1,0 1-2,-4-1-2,-6 3 4,-3 0 0,-1 0 1,-6-2-4,-5 2 1,0 0 2,0 0 0,0 0-1,-7 0 0,5-3-22,-1 2-9,-4 1-13,0 0-14,0 0-20,0 0-21,0 0-18,-12-6-21,7 5-24,-1 0-18,6 1-39,-9-5-39,2 5-136,2-4-426,1 0 188</inkml:trace>
  <inkml:trace contextRef="#ctx0" brushRef="#br0" timeOffset="48106.7826">18896 11838 102,'0'0'156,"-8"-2"-8,8 2-16,0 0 6,-4-3 1,4 3-1,0 0 6,0 0 3,0 0-1,4-7-5,1 4-8,2 0-1,-1-3-11,7-1-6,-3 0-1,6-4-5,-1-2-6,3 2-7,0 1-2,3-6-7,-3 4-5,3-3-8,-3 4 6,-2-1 5,-1 2-15,1 0-2,-5 2 0,-2 2 3,0 1-1,-5-1-2,4 3-6,-2-1-12,-2 2-6,-1 0-1,0 1-7,-3 1-4,0 0-3,0 0-2,7 5-4,-8 1-2,1 4-3,-2 1-3,-3 4 3,3 4-3,-5 1-5,2 4-2,-4 2 4,5-2-1,-5 3 2,5-3-3,-2 2-5,1-1 1,0 2 5,-1-1-7,3-7 2,-4 6 2,6-6-6,-3 0 1,3-1 0,1 0 1,-5 0 1,5-3 0,0 1-2,0-4-7,5-2 10,-10 0-1,5-3-3,5-2 2,-5 0-3,0 0-1,1-1 8,-1-4-2,0 5 8,0-2 6,0-3-1,-1 6-4,1-6 5,0 0-6,0 0 3,0 5-12,0-5 11,0 0 1,0 0 5,-5 2-9,5-2-5,0 0 1,0 0-3,0 0-2,0 0 2,-9 1-3,9-1 0,0 0-3,-11-1-3,5 1 1,6 0-5,-14 1-3,9-1 7,-4 2-6,1 0 6,-2-2-3,3 3 1,0-1 0,-1-1 2,1 1-3,1-2 0,-1 2 2,2 0-1,0-1-6,5-1 12,-6 2-1,6-2 6,-7 2-6,7-2-2,-4 3 2,4-3-4,0 0 4,0 0 3,0 0 1,-5 0-6,5 0-1,0 0 4,0 0-1,0 0-3,0 0 8,0 0-8,0 0 1,0 0-2,16-8 6,-6 4-5,1 1 4,0 1 2,6-3 1,-4 1-9,6 3 6,-2-4 3,6 3-9,0-2 24,-3 0-10,1 3-14,1-2 0,-1 2 5,-1 0-2,0-1-3,0 1 1,-2 1 2,-2-2 13,-3 4-6,0-5-6,-1 3-1,-2 0 4,2 0-6,-3 0 4,-3 0-2,3-1-1,-3 1-2,-6 0 6,10 0-1,-10 0 3,10 0 0,-10 0 3,6-1 2,-6 1 0,4-2 2,-4 2-5,0 0 9,0 0 5,0 0-7,0 0-9,9 2 8,-9-2-3,0 0 1,0 0 1,0 0-3,0 0-6,0 0 4,0 0 3,0 0-2,0 0 2,0 0-9,0 0 2,0 0 20,0 0-23,0 0 1,0 0 3,0 0-10,0 0 7,0 0 7,0 0-11,0 0 4,0 0 2,0 0 2,0 0-4,0 0 1,0 0-6,0 0 3,0 0 10,0 0-20,0 0-13,0 0-6,0 0-16,0 0-20,0 0-20,0 0-19,0 0-19,-12 6-18,5-4-27,7-2-26,-7 2-34,3 1-39,4-3-192,-10-3-499,10 3 222</inkml:trace>
  <inkml:trace contextRef="#ctx0" brushRef="#br0" timeOffset="49459.7512">20203 10567 56,'0'0'239,"0"0"-14,0 0-14,0 0-10,0-5-13,0 5-11,12-5-10,-2 1-11,0 0-9,4-1-12,3 0-13,1-2-12,0 1-12,-1-1-10,4 3-5,-4-1-9,0-3-6,-4 6-15,1-3-19,-5 3-25,-1-1-32,-2 1-27,1 0-32,-1 2-11,-6 0-3,6 4-12,-4-1-23,-2 2-21,-5 0-25,-2 4-112,-3-2-311,-3 6 138</inkml:trace>
  <inkml:trace contextRef="#ctx0" brushRef="#br0" timeOffset="49609.4269">20220 10693 72,'-4'3'157,"3"1"19,1-4 7,1 6 1,-1-6-6,6 4-4,-1-4-13,-5 0-14,17-3-16,-2 2-11,2-4-13,2 2-8,9-2-18,-6 1-24,7 0-26,-1-3-33,4 3-33,0-1-26,0 0-25,-2-2-13,0 2-24,-3 0-19,-2-6-110,-4 5-273,2-5 121</inkml:trace>
  <inkml:trace contextRef="#ctx0" brushRef="#br0" timeOffset="50127.2348">20781 10480 121,'8'-19'127,"-3"0"21,2 4 10,-2 0 3,-1 4 2,-1 3 5,-1-2-10,-2 4-15,2 1-15,0 5-13,-2 0 9,0 0 2,5 17 1,-5-2 0,3 11-3,-6 3 0,2 1-3,-2 0-3,3 6-7,0-2 5,0 1-12,-1 10 3,1-13-4,0-4-10,0-2 0,0 0-4,-2-6-8,0-2-4,2-6-6,0 0-1,0-2-4,0-1-3,0-3-7,0-1 8,0 0 2,-2-3 2,2-2-5,0 5-5,0-5-7,0 0-4,0 0-14,0-14 0,0 3-2,0 0-8,2-4-4,-2-2-10,0-3-4,0-6 1,0-2-13,0 2-1,0-1 3,-2-2 0,2 2-3,0 0 1,0 3-1,0 5 7,0-1-6,-2 2 2,2 2 2,-1-1-1,1 7 1,0-1-3,0 3 6,0 4-5,0-1 2,0 0 4,0 1-4,0 4-5,0-7 0,1 3-2,-1 4 7,0 0 3,4-3-9,-4 3 2,0 0-4,12 1 25,-12-1-14,13 2 4,-3 2 0,0 1-2,0-2 17,2 4-15,3 3 3,2-2 0,1 3-6,6 3 10,-1 3-6,-3-3 6,3 2-7,-4 2 6,-1 0-1,-4-2-4,-1-1-3,0 0 5,-4 2 0,-1-3 14,-6 3-17,2-1 9,-4-5-9,-5 6 6,0-6-2,-6 2-2,-4 0 8,1-1-7,-5-1-15,-5 1-7,-3 0-10,4 1-9,-4-1-11,1 0-15,-2-3-13,0-2-16,9 1-11,-2 0-21,1-1-18,7-2-20,-1 1-27,5-2-29,4-1-38,1-2-30,0 1-173,4-2-492,0 0 219</inkml:trace>
  <inkml:trace contextRef="#ctx0" brushRef="#br0" timeOffset="50537.0269">21183 10599 19,'2'-5'196,"0"3"-20,2-1-16,-4 3-2,0 0 0,0 0-1,0 0-6,9 11-7,-8-7-2,-1 1-9,1 0-5,2-1-4,-2 0-7,2 0-5,-1-2 2,2 3-5,-1-4 7,-3-1-3,11 2-4,-8-2-4,5 0-7,5 0-2,0-3-6,0-4-9,1 3 3,-1-1-16,2-1 0,-3 0-13,-1 0-6,1 1 7,-3-2-14,-2 0-3,1 2-4,-4 1 15,1 0 1,-2-1-15,-1 3-4,1-2-8,-3 4-1,-3-5 3,3 5-3,0 0-9,-24 7 5,12 0-4,-4 5-1,-2-4-4,0 6 1,-4 4-2,0-1-8,7-1 1,4 1 5,-1-3-9,5 1 4,1-3-1,1 5-1,1-5 3,3 1-2,2-2 0,0-1 1,5-2-4,0 3 0,3-1-1,5-3-7,4 1-6,-2-4-3,1 1-10,1-1-12,-1-1-13,3-2-18,-6-1-22,5-1-26,-2-2-22,-2 2-23,-3-4-19,2 2-21,-3-1-15,1-1-26,-2 0-147,-1 0-424,0-2 187</inkml:trace>
  <inkml:trace contextRef="#ctx0" brushRef="#br0" timeOffset="51125.8628">22016 10570 133,'0'0'179,"0"0"4,0 0 5,0 0 1,3-2-4,-3 2-2,0 0-3,0 0-8,-4-6-7,4 6-8,-4-9-10,3 6-9,-1-3-2,0 1-11,1-3-15,2 1 0,3-2-12,-3-1-13,0 3-5,3-5-6,2 4-11,0-3-5,7 0-8,-1 1-3,-1 1-11,5 2 5,-4 2-9,-1 2-3,2 4-4,-3 3-2,3-1 1,-5 4-5,2 3 1,0 4-1,-5 5-5,-1 4 5,-4 3-11,-4 1 4,-5 2 1,-2 0 1,-5 1 7,1 0-9,-2-3-5,0-4 3,1-1-2,1-1 3,5-5-2,-2-1 5,3-2-1,4-2-3,0-4-1,1 0 14,-1-1-13,3 0 3,0-1 2,4-1 2,2-1 9,-1-1 3,4 0-4,4-1 5,7-1 0,1 0 1,2-2-6,6 0 5,3-1-12,-2 1 4,2-1-5,-1-1 4,0 3-7,1-4 5,-2 1-4,2 1-5,0-1-1,-2-1 4,-10 2-4,2-2 5,-7 5 0,1 0-3,-5-2-3,2 0 1,-4 1 3,-1 1-8,-2-3 3,-4 3 15,8-1-15,-8 1-22,7-3-12,-7 3-16,0 0-11,6-2-10,-6 2-18,0 0-14,0 0-11,0 0-19,0 0-24,0 0-27,0 0-29,0 0-19,0 0-29,-26 2-190,11 1-480,-5-3 213</inkml:trace>
  <inkml:trace contextRef="#ctx0" brushRef="#br0" timeOffset="51653.894">21553 10594 89,'7'-4'175,"-7"4"-9,8-2-3,-3-1 8,2 3-12,-2-2-1,1-1-6,0 2-2,1-1-7,-1 0-5,2 1-6,-2-1-3,-1 1-6,0 0-1,-5 1-4,8-3-2,-2 3-1,-6 0-6,4-3-3,1 2-2,-5 1-11,2-3-3,-2 3-10,2-3-8,-2 3-5,0 0-10,0 0-4,-6-6-5,6 6-4,0 0-5,-22 5-4,12 1-2,-5 3-7,-1 3-1,-2 7-2,-1 0-1,1 0-4,5-4-2,-2 9-1,6-5-1,-1-3-4,2 0 5,4 0-8,4-5 7,0 5-7,4-4-1,4 0-4,2-4-9,7 2-11,2-3-26,9-1-31,0 1-32,1-3-45,0 0-52,1-4-47,-8-4-235,6 4-525,0-3 232</inkml:trace>
  <inkml:trace contextRef="#ctx0" brushRef="#br0" timeOffset="53270.9772">20875 11969 77,'3'-10'229,"-2"-1"-3,3 1-3,-3-3-3,2 3 0,-1 0-2,1 3-6,-3 2-9,0 1-18,0-1-19,4 2-21,-4 3 0,0 0-21,0 0 5,0 17-5,-4 3-7,1 4 3,-2 5-16,0 0-10,1 2-8,-1 1-3,-1-3-13,-1 2 7,1 1-9,5-5 0,-3-8-2,0 10-1,2-11-8,-1 0-5,0-3-2,3-3 1,-2-1-6,2-3-5,-2-2 5,2 1-1,-1-5 11,1 3 7,0-5-10,0 3-7,0-3-4,0 0-3,0 0-1,-6-14-9,3 1-5,3-2 4,-1-2-4,1 0-7,-2-2-4,-2-2 2,2-6 6,1-2-13,-3 0 3,-2-1-7,0-1-13,3 0 9,1 1-2,-2 1 6,0 0-9,1 5 2,1 5 5,0 2 5,-2 2-8,4 4 4,-1 3-8,0 2-2,1-1-1,1 3-6,0 2 2,-1 2 13,0 0-5,0 0 3,21 11-2,-10-3 4,2 4-3,2 1 0,6 3-2,2 1 5,1 2 0,2-1 1,-2 2 11,3-2-13,-1 1-4,-1 1 3,-2-1 13,-5 3-19,1-3 11,3 3-8,-8 0 9,-4-7 0,-4 2-2,-2-5 1,-3 6-2,-2 2 17,-4-2-10,-7 6-6,-4 2 5,-3-7-4,-2 1 7,2-2-7,-9-3 1,1-2-8,-1 1-3,0-2-7,3-1 1,0-5 3,2-1-2,7-2-8,-2 1 4,5-1 2,4-2 4,-1 1-2,4-1 1,-1-1-6,7 0 8,0 0-6,-6-2 6,6 2 0,0 0 0,16-10 0,-7 3 5,2 4-8,6-5 6,0 0 2,4 0 0,7 1-4,-2-5-1,4 0 8,-2 2-15,4-2 19,-3-2-3,3-1-3,0-2 6,0 1-3,-1-2 0,-1 0 1,-1 1 9,-3-1-7,-4-1 6,0 2-11,-4-1 1,-8 1 4,0 4 2,-2-1-2,1-1 9,-5 4-7,-2 0 0,1 1-3,-2 2-1,-1 4-1,0-1-1,-1 0 1,1 5 3,-5-5-9,-2 5 8,7 0-5,-11 7-1,1 0 0,-2 5-7,-1 1 4,0 2 5,7 3-4,-3 1 7,0 4 4,5-4-10,0-2-4,1 0 6,1 1 0,2-2-5,2-1 0,0-3 8,2-3 1,0 4 2,2-4-8,1 0 8,3-1 8,-1-3-8,2 2 6,1-4 5,8-2-3,-4 0 3,3-1-5,0-4 2,1-2 2,3-1-4,-6-1 1,2-2 0,5-4 5,-7 3-18,5-6 17,1 0-6,-5-1-3,-4 4 4,4-6 10,-6 4-15,-2-1 1,3 3-3,-6-1 0,3 1-3,-5 4 6,3 0 1,-2 3-9,-3 0 1,1 1-4,-2 1-3,3 1 6,-1 4 0,-4 0-5,0 0 8,12 4-8,-9 0 14,1 1-11,-1 0 4,-2 3 9,-1 0-4,4-1-11,-4-1 3,1 4 0,3-6-3,-4 1-1,0 0-1,4-1 2,-4-1 11,1 1-8,0 0 7,-1-4-1,0 0-7,0 0 10,0 0-6,0 0 0,0 0-1,4-14-3,-4 8 0,0 1 0,0-2-5,0 0 21,0 1-21,0-1 10,0 2-5,-1-2 0,-2 3-3,3 4 0,-6-4 0,2 4 1,4 0-2,-13 8-1,4-1 0,-5 4 10,4-1-7,-4 3-1,1 2 9,0 2-5,3-1-6,3-1 3,-1 2-3,4-1 8,-2 0-5,5-2 7,-1-3-8,2-2-3,3 3 6,-1-2 3,5-1 2,-1 0-7,2-1 1,0-4-10,0-2-21,1 2-26,4-2-21,-1-4-25,0 2-43,2-3-39,3-2-36,2-1-35,-1-2-43,5 0-190,0-5-534,-6 2 236</inkml:trace>
  <inkml:trace contextRef="#ctx0" brushRef="#br0" timeOffset="53667.5836">22167 11932 185,'8'-8'197,"-2"-1"3,3 0-9,4-1-2,1-1-4,4 1-6,0-1-2,0 2-8,8 0-7,-5 1-6,-2 1-12,4 5-9,-5-1-11,1 3-6,-5 3-13,-5 2-1,-1 2-6,2 3 2,-5-1-15,-4 3-4,-4 1-9,-5 3-1,-1-1 1,-8 7-17,-3-1-2,-2-1-5,-2-3-6,5-3 0,2 1-8,3-6-5,6-2 1,-3-1-8,5-2-2,0-1 0,3 1-1,1-1-2,4 2 0,-2-5-2,9 7 4,0-4 0,2 1-7,-1 1 4,1 2 1,6-1 1,-2 6 4,2-1 1,-3-3-6,-1 2 6,-4-3-4,5 5 3,-6-5 0,-4 3 10,1-1-1,-4 0 3,2-1 0,-6 1-2,-1 0 14,-2 2-14,-7-5-9,-4 3-3,-2 1-7,1-1-10,-9-1-11,1-1-34,-2-4-30,-2 2-23,1-3-28,-2 0-30,8-2-35,-5-2-15,7 2-37,-1-1-36,-7 0-210,1-4-525,8 4 232</inkml:trace>
  <inkml:trace contextRef="#ctx0" brushRef="#br0" timeOffset="54222.3119">19916 12232 28,'-8'-2'208,"8"2"-8,-5-2-6,5 2-10,-3-2-19,3 2-1,0 0-4,0 0 2,0 0 2,0 0-3,21-3 2,-10 1-3,8 2-7,2-3-9,7 1 5,0-1-22,2 1-1,2 1-15,1-3-13,-3 2-6,2 2-5,-1-3-10,-4 0-10,1 2-5,-9 0-11,-1 1-14,-4-2-32,-2 1-29,-4 1-33,-2 0-30,-6 0-19,10 0-19,-8 3-6,-2-3-18,0 5-29,0-5-15,-7 7-28,2-4-151,-6 2-402,2 2 178</inkml:trace>
  <inkml:trace contextRef="#ctx0" brushRef="#br0" timeOffset="54453.3612">20038 12426 65,'-10'4'222,"5"-1"6,0 2 3,1-2-15,-1-3-4,5 5-5,0-5 3,2 5 4,2-2-3,8-2-6,2 2-7,3-1-5,9-2-15,4 0-7,0 0-12,5 0-21,2 0 4,2-5-13,-1 4-15,1-2-15,-2-2-9,0-2-16,-5 1 9,-2 3-34,-10-1-15,2-1-25,-4-1-25,-7 5-18,0-3-23,0 1-22,-5-1-20,-2 2-23,-1 1-27,-3 1-30,2-3-31,-2 3-26,0 0-42,0 0-159,-13-3-474,13 3 209</inkml:trace>
  <inkml:trace contextRef="#ctx0" brushRef="#br0" timeOffset="63225.8072">15561 15113 123,'-1'-5'119,"1"0"-7,0 2-2,0 3 0,0-10-3,0 3 5,1 0-13,1 0 7,0 0-1,0-1 4,-2-2-9,4-1 2,2 0 2,-4-2-3,0-3-3,5-1-4,0 3 4,-1-3-1,0 1-7,1-1-4,6-5 1,-3-1-8,3-1-5,0 5 0,2-5-2,0 3 0,-2-4-8,2 4-1,2-4 2,2 7-4,-4-1-2,5-5-1,3 1 0,-2 0 1,4 0-4,-1 3 3,3 3-10,0-1 3,0 2-4,2 0-3,3 1-3,1 3-3,-1 2 6,0-2-10,0 6-6,4-3 3,0 2 2,2 5-2,-1-3-3,3 2-3,-2 1-3,2 1 5,-1 2-5,1-1 0,-3 6-1,-2-1-4,3-4 3,-2 6-2,-1 0 1,0-1-8,-2 3 12,2-1-4,-3 1-8,2 1 1,1-2 9,-3 5-5,-3-1 5,0 4-7,1-1 5,0 3 2,-2-1-6,2 4 7,-4-3-1,2 1-3,1 5-1,-2-2-1,-2 0 4,1 2-1,1-1-5,-3-2 6,-1 2-5,0 2 4,-3 1 1,2 1-3,0-1-7,-2-3 3,-2 3 3,0 1-1,0-4 1,-3 2-6,-1-1 2,-1-2 1,0-1-5,-3-3 8,-3 2-7,1-2 0,-1 1 6,-2 0-2,1 7-4,-4-7-3,0 0 9,-2-1 10,0 1-9,-4 0 0,1 6 6,0-6-6,-6 5 2,1-5-6,-1 0 4,-1 6 1,-1-8-3,0 0 0,-4 4 4,0 0-6,0-6 4,4-1 3,-1 2-4,0 0-2,-2 1-5,3-3 6,-1-1-3,-1 4 0,-2-3 0,3 2 3,-3 0-7,0-2 1,-6 5 9,7-3-9,-2-3 5,-5 4-4,2 0-2,1-5 7,3 2-5,-2-1 5,-4 3-4,2-5-3,-1 3 7,2-4-11,2 2 8,-9-2-5,0 2 2,7-3 1,-3-1 2,2 2 0,-6 1-8,0 0 2,-1-2 1,-1-2-1,-3 1-2,0 0 0,0 1 9,-4-2-11,0-5-1,-3 1-5,2 2 14,-1-1-17,0 1 3,-1-5 6,-4 0 0,4-1-5,-15-5 4,14 3-3,-1-1 6,-1-3-6,2-1 4,-12-4 5,13 3-12,3-3 3,-5 2 1,5-2 0,-15-7 0,18 6-2,-5-1 0,4-2 2,0 4-2,0-2 1,1-3 4,-1 2-5,2-1 3,1-3-3,1 2 2,2 2-2,1-1 5,-1 0-7,10 5 7,-2-1-6,-2-4 6,4 6-10,0-3 5,0-1 3,5 7-9,-6-4 15,10 4-5,-4-3-3,0 3 3,1-1 1,6 2 1,-1 0-1,-2 1-4,2-2 10,1 5-12,-1-2 3,1 1 4,-1-2-2,0 1-3,2 0-3,1 3-1,-3-3 5,2 1 2,3 3-3,-3-5 3,3 5 6,-3-4-11,3 4 1,-3-1-4,3 1 4,0-4 0,0 4 2,0 0-4,0 0-5,0 0 8,0 0-8,0 0 5,0 0-5,-5 9 11,0-3-3,5 1-3,0 4 5,-3-1-3,1 6 4,-1-3-4,1-3 12,0 6-8,0 2 3,-2 0-3,0-1-1,3 0-3,-4 0-2,5 3 4,0-3 2,-2 1 0,0-1 0,2-6 0,2 6 4,-4-4-2,2 0 6,0-3-2,-2-1-2,1 3 0,1-4-7,-3-3 2,3 1 8,0-1-4,0-2-3,0 1-3,0-4 4,0 6 2,0-2 3,0-4 4,0 5-5,0-5 7,0 0 1,0 0-1,0 0 0,0 0-7,0 0 0,0 0 5,-5-12-4,4 7 0,-1-2-1,0-2-3,0-4 0,-1-3 4,3-1-3,-5-2 1,5 1-3,-2-7-5,2 0 3,-2 5-6,2 3 4,0 0 0,2 0 6,0 1-4,-2-1 3,5 7 1,-4-1 0,1-3-3,-2 4 0,0 4-9,4-2 6,1-1 7,-2 3-2,1 1-6,2-1 1,0 3 1,4-1-5,1-1 7,0 1-7,1 1 5,2 1-2,5-2 6,13 0-5,-6 1-1,7 0 5,-2 2-4,3 0 1,0 1 7,-3 2 9,2 0-22,-1-1-2,0 2 10,-2-1 1,-3 3-4,1-5 3,-5 3-2,-3-2-10,-1 2 12,-1 0 4,-1-2-2,-7 2 0,3-3-4,-4 3 2,-2-3 5,-1 2 0,1-2-13,-2 3 6,-2-1 4,-3-2 1,0 0-8,6 0-7,-6 0-13,0 0-11,0 0-25,0 0-36,0 0-18,0 0-23,0 0-20,-7-9-27,0 6-27,4 1-40,3 2-41,-6-4-42,3 2-194,3 2-571,0 0 253</inkml:trace>
  <inkml:trace contextRef="#ctx0" brushRef="#br0" timeOffset="65253.4489">17640 16234 125,'0'0'182,"0"-6"-2,0 6-13,-3-3-10,3 3-12,0 0-11,0 0-10,-9 9-8,4-3 13,-4 5 1,-2 2-9,-3 9-2,1-8-8,-5 8-5,-2-3-1,0 1-1,6-6-31,2 1-1,-4 1 2,3-1-9,3-3 0,3-2-3,3-1-6,-3-5-4,3 2-1,2-3-2,-1 2 5,1-4 1,2-1-1,0 0 0,0 0-6,0 0 3,10-10-6,-3 1 0,2-2-3,2-2-9,-3 1 1,5-2-2,-1 0 1,-2-1-1,1-2 2,1 2 2,1-7-3,-4 8-3,3-10 3,-5 9-2,3-1 2,-6 4 4,3 2-1,-1 0-3,-2 1-2,2 1 0,-1 3-2,-2 0-3,-2 2-9,2-2 4,-3 5-3,0 0-1,5-4-7,-5 4 3,0 0 7,0 0-1,7 16 5,-7-5-6,0 0 10,-1 2-10,1 2 8,-2 5 2,3 1-2,-2-2 9,1 8-2,-3-1-12,2-7 2,0 8 1,-1-3 10,2-3-11,-2 4-1,2 1-1,-3-8 3,3 1-4,-4-2 0,4 0 7,0-2-9,0 4-2,0-1-1,0 0 4,0-3-5,0 1-3,0-5 5,0 5-1,0-6-1,0 0 1,0-1-7,0-3 1,3 3-2,-2-1 0,-1-4 1,0 3-4,0-2 7,3 0-10,-3-3 3,0 3 1,0-1 4,0-4-5,0 7-1,0-7 5,0 0 4,-3 1-11,3-1-4,0 0 1,-4 3-8,4-3 2,0 0-3,-11 4-6,11-4 4,-10 1-11,2 3 4,-5-3-5,4 3 3,-2-1 9,-1 1-13,-3 1 9,0-1-3,1 2 3,-4-1 5,2 0 3,2-1-1,3 1 2,-2 0 2,4-4-5,-1 3 5,0 0-1,3-4 3,3 1-5,4-1-1,-5 2 3,4 1 0,1-3 3,0 0-1,0 0 3,0 0-5,0 0 16,0 0-17,17-5 1,-5 3 9,3-5-1,4 4 1,-1-4-5,2 2 12,7-2-12,2 1 1,-1-4-1,4 6 9,-1-6-6,1-2 1,1 7 4,-1-2-7,1 0 1,-2 2 2,-4 3-8,1-6 8,-6 4 0,-3 2-1,0 1 3,-1-4-10,-7 5 5,-2 0-1,1-1 3,-10 1 0,13-3-10,-9 3 14,-4 0-4,10-1 7,-10 1-1,0 0-7,8-1 0,-8 1 0,0 0 2,0 0 2,0 0 0,8-3 18,-8 3-18,0 0-5,0 0-6,7 0 7,-7 0-5,0 0 1,0 0 9,0 0-6,0 0-3,0 0 9,0 0-2,0 0-2,0 0 0,0 0-4,0 0 6,0 0 0,0 0-3,0 0 1,0 0-2,0 0 0,0 0 6,0 0-4,0 0 1,0 0-4,0 0 2,0 0 11,0 0-10,0 0-6,0 0 5,0 0-1,0 0 2,0 0-5,0 0 10,0 0-5,3 3 1,-3-3-6,0 0 9,0 0-7,0 0 7,1 4-8,-1-4 3,0 0 6,0 0 0,0 0 1,0 0-10,0 0 1,0 0 0,0 0 17,0 0-15,0 0-1,0 0 3,0 0-4,0 0 5,0 0-1,0 0-2,0 0-4,0 0 3,0 0 10,0 0-11,0 0 0,0 0 6,0 0-10,0 0 6,0 0-3,0 0 5,0 0 0,0 0-6,0 0 2,0 0 4,0 0-3,0 0 7,0 0-10,0 0 4,0 0 4,0 0-4,0 0 3,0 0-4,0 0 8,0 0-9,0 0 4,0 0-2,0 0 0,0 0-5,0 0 3,0 0 1,0 0 1,0 0 6,0 0-5,0 0-5,0 0 2,0 0 3,0 0 0,0 0 3,0 0 0,0 0 0,0 0-3,0 0 0,0 0-3,0 0-1,0 0 2,0 0 9,0 0-5,0 0-2,0 0-3,0 0 2,0 0 5,0 0-4,0 0-4,0 0 7,0 0-2,0 0-2,0 0 5,0 0-5,0 0 1,0 0 11,0 0-10,0 0 1,0 0-3,0 0-3,0 0 14,0 0-13,-1 9 4,1-9-2,0 0-3,0 0 5,0 0-1,0 0-2,0 0 2,0 0-5,0 5 12,0-5-8,0 0 2,0 0-4,0 0 2,0 0 6,0 0-7,0 0-2,-6 5 1,6-5-4,0 0-1,0 0-1,0 0-8,0 0-9,0 0 6,0 7-2,0-7-6,-3 3 4,3-3-3,0 0-4,0 2 0,0-2 0,0 5 2,0-5 3,0 0-2,0 0 3,0 0 3,5 3 7,-5-3-3,0 0 9,0 0-7,0 0 4,0 0 1,0 0 1,0 0 6,0 0-7,0 0 2,0 0-3,0 0 8,0 0-2,0 0-1,0 0 4,0 0 4,0 0-6,0 0 6,0 0-5,0 0-3,0 0 3,0 0 0,0 0 12,0 0-12,0 0-5,0 0 7,0 0-4,0 0 3,0 0 7,0 0-8,0 0 3,0 0 1,0 0-5,0 0 2,0 0 2,0 0 0,0 0 0,0 0-1,0 0 2,0 0-2,0 0 4,0 0-6,0 0 2,0 0 8,0 0-10,0 0 5,0 0 3,0 0-7,0 0 0,0 0 1,0 0-2,-6 2-2,6-2-4,0 0 5,0 0-4,0 0 2,0 0-2,0 0 0,0 0 8,0 0-14,0 0 1,0 0-8,0 0-4,0 0-7,0 0 0,0 0-10,0 0-4,0 0-7,0 0 1,0 0-16,0 0-4,0 0-5,-8 0-6,8 0-7,0 0-12,0 0-8,0 0-12,0 0-15,0 0-33,-8-10-10,8 10-21,-5-2-134,5 2-363,-5-5 161</inkml:trace>
  <inkml:trace contextRef="#ctx0" brushRef="#br0" timeOffset="80919.6383">18495 12837 28,'1'-4'85,"-1"4"-2,0 0-1,1-3-4,3 0-4,-4 3-9,3-2 13,-3 2-5,0 0 1,5-4 2,-5 4-1,2-5-4,-2 5 0,1-3 2,-1 3 1,0 0-5,0 0-6,5-4-1,-5 4-3,0 0-3,0 0 2,2-3-16,-2 3-2,4-2-7,-4 2 0,0 0-10,0 0-1,0 0-4,0 0 3,0 0 6,0 0-9,0 0 2,0 0 1,0 0 7,0 0 0,0 0 5,0 0-1,0 0-3,0 0 2,0 0-6,0 0-7,0 0 5,0-3-4,0 3-4,2-4 5,-2 4-3,3-3-6,-3 3 3,0 0-3,2-2 4,-2 2-2,0 0-1,0 0-2,3-5 1,-3 5 4,0 0-8,3-3 6,-3 3 3,2-1-1,-2 1 0,0 0 6,3-4-5,-3 4 2,0 0 2,1-4-1,-1 4-3,0 0 0,3-3 3,-3 3-6,2-5 2,-2 5 3,0-2-2,0 2-5,0 0 4,3-5-3,-3 5 2,1-2-2,-1 2 1,2-3-1,-2 3 0,0 0 2,2-5 2,-2 5-4,2-2 5,-2 2-3,0 0 1,4-4-2,-4 4 2,2-3-2,-2 3 1,0 0-2,0 0 1,0 0-1,0 0-3,3-3-4,-3 3 2,0 0-2,0 0 0,0 0 1,0 0-3,0 0 0,0 0-4,0 0 6,0 0-5,0 0 3,0 0-2,0 0 2,0 0-3,0 0 2,0 0-4,0 0 5,0 0 0,0 0-1,0 0-2,0 0 4,0 0-5,0 0 1,0 0 0,0 0 3,0 0-3,0 0-1,0 0 2,0 0-2,0 0 3,0 0-1,0 0 0,0 0-1,0 0 0,0 0-3,0 0 1,0 0-2,-7 10-4,7-10-12,0 0-13,0 0-24,0 0-22,0 0-28,-6 1-21,6-1-20,0 0-35,0 0-172,-6 2-384,6-2 169</inkml:trace>
  <inkml:trace contextRef="#ctx0" brushRef="#br0" timeOffset="84207.5059">18304 13171 84,'0'0'155,"0"0"-12,0 0 1,0 0-11,0 0-2,4-12 1,2 8-2,4-9-4,1 1-4,4-2-1,6-5-1,-1 2-1,3-1-11,0-3 2,-5 4-4,5-1-6,-4 1-3,1-1-4,0-2-7,-1 3-5,-4 1-3,1 2-4,2-4 2,-6 6-6,1 2-5,-3 2-3,-1 0-5,-1 2-4,-5-1 1,3 4-1,-1-2-15,0 1-3,-4 3-5,-1 1-3,6-1-3,-6 1-3,0 0-1,0 0-2,-2 12 0,1-2-7,-7 2 9,3 5-12,-2 4 0,0 3 2,-1 2-3,0 2 0,1 1 4,-1 0-4,3 4-3,-5-4 2,6 1-1,-1-3-2,0-1-1,3-1 2,-1-2 1,0-2-2,1-3 0,2-1 16,0-1 1,0-4-2,0-1 1,0 1-3,0-2-5,0-5 0,0 2 5,2-1-5,-2-3 2,2 2-1,-2-2-3,0-3 4,-2 4-4,2-4 2,-2 6-1,2-6-6,-3 2 7,3-2-7,0 0 0,-9 0-6,9 0-1,0 0-7,-11 0-4,4 0-8,-1 0-1,-4 2 0,0-1-6,-3-1 1,1 1 0,-4-1-1,-1 3-1,5-1 2,-5-2-2,2 2 6,-1 3 1,2-2 2,0-1 3,6-2-2,-4 3 4,4-3 4,1 1-5,4 3 8,-3-3-6,4 2-2,-1-2-1,5-1 1,-5 2 5,5-2-2,0 0 2,1 5 5,-1-5-1,0 0-1,15 2 4,-4 0 5,1-6 0,3 4 0,3 0 0,3-5 2,0 5-2,5-4 4,-4 4 0,5-4-6,1 0 2,-5 4 2,-3-3 0,1 2 0,1 0-1,-3-1 3,2 1-1,-2 0-3,-6 0 5,1 1-2,-2 0 0,-1-3-1,0 3 3,-7 0-1,-4 0 10,10-2 1,-5 2 2,-5 0 5,9 0-4,-9 0 4,0 0-2,8 0 0,-8 0-2,0 0-2,5 0 3,-5 0-5,0 0-6,0 0 2,0 0-6,6 0 7,-6 0-5,0 0-2,0 0-1,3 5 1,-3-5 2,0 0-4,0 0 6,0 0-4,0 0-1,0 0 0,0 0-3,0 0 2,0 0-4,0 0 1,0 0 3,0 0-1,0 0-3,0 0 1,0 0-2,0 0-4,0 0-5,0 0-7,0 0-2,0 0-9,0 0-7,0 0-11,0 0-12,0 0-15,0 0-14,0 0-13,0 0-17,0 0-6,0 0-9,0 0-13,0 0-18,0 0-15,0 0-15,0 0-114,0 0-335,0 0 148</inkml:trace>
  <inkml:trace contextRef="#ctx0" brushRef="#br0" timeOffset="86441.4384">18989 12888 89,'3'-2'114,"-1"-2"-11,1 1 0,0-2-1,-2 0-5,1 0-7,2 0 2,-1 1-7,-1-1 5,1-1 4,-3 1 3,2 0-3,1 1-7,-3 0-1,1 0 1,-1 4-4,0-4-13,0 4-7,0 0-2,0 0-5,0 0-7,-10 9-3,4-2-5,-1 4-2,0 6-2,-1 0 0,-4 8-3,2-2-1,0 4-1,0-1-2,1 0-2,1-1-5,-1-7 3,5 8-4,2-7-2,2 0 0,0 0 2,2-1-2,2-1-1,0 0 6,1-1-1,0-1-2,4-1 20,0-6-6,0 4 1,-1-3-3,3-3 0,2 1 4,-1-3-6,0-1 1,0 2-1,-1-5-1,3 1-3,-5 0 3,5-2-3,-5 1 1,2-1-1,-3 1 3,-3-3 0,3 1-6,-3-1 4,8-4-2,-9 3-1,1-2 4,0-2-8,-1 1-2,0-3-3,1-1 1,-1 2-1,-1-4-4,-1 0-2,2 2 1,0-6-4,-1 1 1,-1 3 1,2-4-2,-3-3 0,2 3-6,-1-1 3,-1 1 3,0 5-6,-1-2 1,0 3-1,-1-1 6,1 0-3,0 3-4,-1-3 1,-1 3 0,-1-2-4,2 6 6,-2-3-3,0 4-1,0-2 1,1 1-1,-2-1 0,0 2 0,1-1-3,-1 5 1,-2-3-2,-1-2-6,3 4-2,-2-2-2,-1 2 0,-3 0-2,0 1 1,-4-1-1,5 2 2,1-1-4,-1 1 1,-3-1 0,1 3-5,1-1-7,3-1-4,-1 3-8,3-3-13,-2 1-17,1-2-17,1 2-11,1 0-7,4-2-6,-4 8-13,3-5-6,4 2-15,-2 1-11,1-2-20,4 3-130,-4-3-332,6 0 148</inkml:trace>
  <inkml:trace contextRef="#ctx0" brushRef="#br0" timeOffset="87134.9887">19603 13024 75,'2'-5'126,"2"0"-11,-3-2 6,3 2-9,-3 0-3,1-2 6,-2 1 2,0 2-1,0-3-5,2 2-1,-4-2-4,5 2 3,-3 0-6,-1 1-4,-1 0-3,2 0-1,-2-1-5,0 3-2,-1-3-5,0 3-6,3 2-9,-6-5-8,6 5-2,-6-3-7,1 2-8,5 1 0,-9 1-4,1 0-4,-1 6-4,0-2 0,-1-1-3,-3 8 2,4-3-3,-5 4 0,1-1 0,1 2-7,2 1 1,-1 7-1,1-4 0,0 5 1,2-4 2,-2-1-4,1 0 0,5 2 1,-4-3 1,6 1 3,-4-1-2,3 0 1,2 1 1,1-1-1,1-4 3,0 3-3,1-3 4,3 3-1,0-3-1,1-1 4,1 4-1,0-6-2,5 2 1,1 0 1,-6-5-4,7 6 3,-2-8-2,0 2 2,1-2-2,1-1-5,-1-2 6,0-1-3,-2 1-2,2-2-3,0 0-1,0-3 8,-2 1-3,2-2 4,0-1-11,0 1 3,-5-4-2,2 4-2,1-7 0,-2 5-3,1-5 1,0 4-1,-1-5 0,0-1-2,0-1 1,0 0-4,-2-1 4,0 1 2,2-1-8,-4-2 2,0 0 1,2-1 0,-3 0-5,-2-1 1,6 1-6,-7-3 5,4 2 5,-1-1-7,-3 2 2,2-2-4,-4 1 3,-1 4 3,-3 0 1,4 1-5,-3 4 0,0 0 0,-3 1 1,0-2 8,1 5-9,-2-2-3,-5 1-1,3 2-6,-4 5-11,-3-4-7,-2 3-14,1-1-9,-2 4-11,2-1-16,5 3-13,2-1-13,-3 1-18,2 1-23,1-1-9,2 0-6,2 1-12,2 0 1,4-3-10,-4 3 1,1-1-10,0 1-134,-1-2-349,3 1 156</inkml:trace>
  <inkml:trace contextRef="#ctx0" brushRef="#br0" timeOffset="88505.8661">20744 13159 32,'-7'0'122,"-2"-2"8,2 1 2,2-1 4,5 2 3,-9-2 1,2 0 0,7 2-9,-6 0-7,6 0-5,-5-2-13,5 2-4,0 0-8,0 0 1,0 0-1,0 0-5,0 0-3,0 0 6,19-3-3,-9 0-3,7-1-2,2 0-3,8-2-7,2-1-2,-2 0-9,1-2-4,-6 5 0,3-3-11,2 0-6,-6 4 0,-1-1-5,-3-1-3,4 1-7,-8 1-2,1 1-4,-3 1-9,-5-2-13,5 2-8,-7 0-12,4 1-13,-4-2-15,-4 2-19,0 0-19,11-3-18,-8 3-14,-3 0-19,0 0-6,0 0-6,0 0-10,0 0-9,0 0-132,-12 15-326,6-10 145</inkml:trace>
  <inkml:trace contextRef="#ctx0" brushRef="#br0" timeOffset="88748.6254">20754 13287 2,'-6'2'138,"2"1"-4,0-1 1,1 1-10,3-3 2,0 0 6,-1 4-3,1-4 0,4 5 18,0-4-15,-4-1-8,16 2-1,-4-4-6,1 1-3,1-1-7,6-2-12,8 1-6,0-4-11,-1 1-6,3 0-5,3-1-6,-3 0-9,2-3-5,-5 6-6,-5-3-18,-3 1-13,3 1-22,-3-2-28,-4 2-19,-1 1-26,-1 1-20,0-2-19,-1 1-23,0 0-19,0 2-143,-3 0-331,-3-3 146</inkml:trace>
  <inkml:trace contextRef="#ctx0" brushRef="#br0" timeOffset="89241.4904">21441 12958 93,'5'-8'179,"1"1"-11,-2 3-11,-1 2-3,-3 2 9,0 0 4,10 9 2,-5 0-3,-1 8-6,0 1-7,0 11 1,1 0-12,-1-2-5,-4 2-5,0-3-16,0 3-7,5-6-4,-4-2-9,2-3-6,1 2-10,-4-3-4,1-2-6,-2-4-4,2-1-9,-1-3-2,0-2-1,0 1 5,0-2-3,0 1 3,0-3-2,0-2-3,0 0-1,0 0-7,0 0-12,0 0 2,-5-11-5,5 1-7,0 1-3,-3-4 4,6-3-4,-3-2-6,0-1-1,0-8 1,0-2-4,4 0 0,-3 0-6,-1 0 2,1 0-3,2 5-2,-3 5 3,1 0 6,-1 2-2,3 0-2,-2 5-11,-1-1 17,3 5-13,-2 0 4,-1 3 6,2 1-12,1-1 1,1 1 2,0 3-5,-4 1 1,9-3-4,0 5 5,2 1-1,1 4 4,4-2-6,2 4 8,-1 3-4,4 5 1,-1 0 0,1 5 2,-2 2-5,-3 0 8,0 1 0,-7-8-1,2 9-2,-6-2 3,4-7 0,-7 1-1,1-1-4,-2-1 3,-2 2 8,-2-4-11,-3 1 5,-4-1-7,-2-2-3,-2 1-1,-3-3-7,-2 0-6,-5 1-8,3-3-12,-5-2-7,5-1-6,0 0-14,3-3-15,-3 0-14,8 1-24,-3-6-26,3 3-25,4-2-22,4 0-19,-1-3-32,0 0-171,6-1-447,0-3 199</inkml:trace>
  <inkml:trace contextRef="#ctx0" brushRef="#br0" timeOffset="90283.931">21889 13009 155,'3'0'181,"-3"0"-19,4-3-3,-4 3-3,0 0-8,7 8-6,-4-8-8,1 3-3,0 2-4,1-1-1,0 1-7,-1-3-2,1 1-8,3-3-5,-3 1-1,8-2 1,-3-1-5,4 0-5,2-1-10,4-6-3,-8 3-3,4-1-7,-1 0-3,-3 1-11,-1-1 1,0-2-5,-1 2-4,-4 0 1,-1 1-10,1 2 1,0-3-4,-4 2-2,-2 2 0,0-2-6,0 5-5,-6-4-3,6 4-1,-13 4-6,4 1 3,-7 5-6,0 0 1,-8 6-2,5-1-5,1 9 4,0-6-5,2 3 7,5-6-2,2 1-1,3 4-7,-3-6 2,9 1-1,-1-1-4,-3-4-6,4 2-7,5-2-9,-1 1-5,2-2-8,2 0-9,1-1-20,1-3-17,3 1-15,0-3-13,5-1-13,-2 0-8,2-2-5,3-1-3,0-2-9,6-2-2,-5 0 2,3-3 5,2-1 9,-1-1 14,-4-4 8,3-1 13,-2 3 6,-6-1 10,6-4 8,-2 0 15,-7 4 14,7-4 15,-6 4 14,-3-3 9,-2 3 18,0 4 10,-4-1 12,0 3 25,-3 0 9,0 2 13,-1 0-8,-2 2-1,0 3-4,0 0-3,0 0 11,-15 5 10,5 3-7,-3 3 5,0 2-6,-2-1 0,1 7-6,1-3-2,3 0-7,1 2-2,0-2-9,4 0-4,-1-3-3,4 3-7,0-4 1,4-3-4,0 0-5,0 0 1,3 2-1,3-5 4,2 1-6,0-3-7,4-3-5,3-1-6,2 3-16,1-6-12,0 3-17,2-2-15,-3-3-19,3-4-10,-1 4-20,-3-4-8,3 1 4,4-5-8,-6 2-11,-2-2 2,3-2-10,-6 1 1,0 0 3,-2-3 14,1-7 12,-4 7 4,1-5 13,-2 2 10,0 2 14,3-4 11,-6 4 13,1-1 10,3 2 13,-2 0 17,-1 1 6,-1 1 7,0 3 1,-5 0 19,5 4 7,-4-1 18,2 2 1,-2 2 5,-1 0 10,3 0-4,-3 2 0,0 3-4,0 0 6,0 0 5,0 0 3,0 0 2,-10 15-3,3-5-5,2 1 2,1 0-5,1-1-6,-1 3 0,-1 2-2,0-5-1,1 2-6,4-2-5,-2-3-2,0 0-2,2-2 2,0 1-3,2-1-1,0 0 0,0-1-5,3 0-2,0-1 0,3-2-5,1-1-2,5 1-1,-4-3-1,4 2-3,-1-5-2,4 3-4,-1-4 0,-4 2-2,3-4 1,1-1-3,-5 4 3,3-7 3,-4 4 1,-1-1 7,-2 0-1,-1-2 0,2 0 1,-6 1 1,2-2 2,1 5 2,-3-3 2,1 2 0,1 1 2,-4-1 7,0 2-4,0 2 8,0-2-8,0 3 0,0 3-12,0-4 3,0 4-7,0 0-1,0 0 10,-9 19-4,4 0 0,-6 6 8,0 6-2,2 4-4,-1 17 7,-4 0-7,-4-2 3,8 2-3,-3-2-2,3-1 1,0 1-6,2-5-1,4-10-5,2 1 5,-2-2-13,0-4 0,0-2-16,-1-2-20,1-3-36,2-6-27,-5-1-29,1-1-27,1-3-36,2-3-30,2 0-33,-3-3-34,0 0-215,-1-2-530,0-2 234</inkml:trace>
  <inkml:trace contextRef="#ctx0" brushRef="#br0" timeOffset="98740.7459">14753 9492 19,'0'0'93,"0"0"-6,0 0 1,0 0 5,0 0-9,0 0 4,7-4-7,-7 4 8,2-2 8,-2 2 2,1-4 7,-1 4-1,3-6-7,-3 6-2,1-5 2,0 1-5,-1-1 3,3 0 0,-2 0 0,-1 0-2,0-2 1,0 2-8,0-4-7,3 1-3,-6-3-6,3-2-4,0 0-3,0 2-1,0-6 0,0 5-2,-2-7-10,2 1-4,-3 0 1,3-7-1,0 7-4,0-2 0,3-5-2,-2 4-6,0-2 2,2 0 4,2-5-7,1 3-4,-1-2-3,5-2-1,-4 0-3,4 1 4,1-1 3,1-1-4,1-2 2,0-2-8,8-12 2,1 1-3,-3 0-2,4 2 2,-1-3-5,-7 15 5,6 1-6,4-13 0,3 4-1,-8 9 0,4 2-5,1 0 3,11-7-4,-8 11 3,16-7-4,-3 3-1,-1 0 1,-6 9 0,10-3-1,-8 5 3,13-2-4,-3 2-1,2 0 0,1 0-1,-14 8-1,18-6 4,-16 6 3,14-3-4,-14 6-3,14-2 3,-13 4-3,-1-1-2,16 0 4,-16 3 1,5-3 2,-3 5-2,12 0-4,-15 0 0,2 3 7,-2-1-2,2 2-5,-3 1 2,0 2-2,-3-2-2,0 4 1,0-2 1,-1 3 1,-3-2-3,-1 3 4,1 1-3,-3 2 1,-1-2 0,-7 0 4,8 3-2,-6-1 0,-1 0 1,1 6-3,-2-1 6,-5-2 4,3 5-9,0-2-1,-5 6 4,-2-1 4,-1 0-6,-2 5 2,0-1-2,-3-1 2,2 2 2,-4 1 1,0 3-6,-2-2 2,-2 2 2,4 1 3,-6 0-5,2 1 3,-1-1 0,-1-1 1,-3 1-2,0-3-1,-3 2 2,2-2 0,-4-2-2,-1 0 3,-2 0 1,-2 13-4,-3-15-2,1 0 13,-4 1-12,3-1 1,-4-2-2,-9 11-1,10-11 5,-1 0-1,-1 2 1,-3-4-3,-7 9-3,10-8 4,-1 2 2,-8 6-2,9-7 14,1 0-16,-2-3 5,0 2-9,-3-4 4,5 5 1,-2-3-5,2-1 2,2-1 6,-2 1-6,-2-4 7,6 3-1,-1-3-5,-2-1 3,10-4-6,-6 1 6,3-3 0,3 0 1,3-6-3,1 7-1,2-7 2,1 2-4,2-4 8,-1 0-1,3 2-7,-3-3-1,4 2 6,2-1-2,1-3 3,-4 0-3,4 0 5,-4 2-4,4-2 0,0 0 1,0 0-2,0 0 0,0 0-2,0 0 6,4-11-2,0 3-6,-3 3 6,2-4-3,-3 2 1,7-4 10,-3 2-10,2-2-4,-3-1 3,1 1 1,1-4-6,-1 3 3,0-1 4,0 3-5,1-1 2,-3-1 0,2 2 3,-1-1-2,-2 1 2,1 3 1,-1 0-1,0 2-1,-1-2-7,0 4 5,3 0 0,-2-1-1,-1 4-1,2-4 2,-2 4-4,0 0 0,0 0 1,0 0 1,-10 21 0,6-11 12,-2 6-13,-3 1 2,-4 5 5,4 1 0,-2-5-2,-1 5 2,-1 0-1,0-2 14,2-1-15,-3-5 2,3 9-3,3-11 5,1-1 9,0-3-14,3 0 3,0 0-5,2-3 1,-1-1-2,2 0 5,0-1-6,1-1 1,0 1 3,0-4 0,1 5 3,1-2 2,2-1 4,1-1-3,-5-1 3,13 1-2,-5-1-1,3 1 3,1-1-2,1-1 3,5 0 3,2 2-1,9-3 3,-6 2-5,12 0-2,-2 0 5,5-2-3,-2 2 0,-3 2-1,3-2 2,0-2-3,-4 2 4,0 2-7,1 0 5,-3 1-5,-1-1 1,-9-1-6,1 1 5,-3 0 1,-1-1-6,-4 1 7,0 1-1,-5 1-5,-3-4-1,1 1 14,0 0-12,-6-1 4,0 0-3,0 0 4,13 0-6,-13 0 5,0 0-7,0 0 19,0-5-38,0 5-5,0 0-6,0 0-13,0 0-19,0 0-17,-3-8-34,3 4-36,0 4-38,0-12-33,5 3-39,0-2-234,6-3-535,-2-3 236</inkml:trace>
  <inkml:trace contextRef="#ctx0" brushRef="#br0" timeOffset="99424.4273">17214 8695 97,'3'-3'107,"-2"-2"-2,4 1 4,-1-1-9,-3 1 12,3-1-4,-2 0 2,0 0 2,1 0-4,-3 2 3,1-1 2,-1 4-3,1-7 2,-1 4-5,0 3 1,0-5-4,0 5-5,0 0-4,-1-5-9,1 5-6,-3-3-9,3 3-7,0 0-9,-15 8 0,5-3-1,1 3-7,-4 3 1,-1 2-3,0 1 2,-6 10-4,1-4-4,3 4-2,4 1 3,-2-2-4,7-3 2,-1 5 0,-1 0-4,5-8 4,1 1 0,3-2-4,0 3 3,3-2-2,1-5-3,2 3 2,3 0-3,0-3-1,2 2 3,-1-2 0,0-5-5,5 3 16,-3-3-14,4-3-3,1 3 1,1-2 1,-1-3-4,-6-2 5,8 4-7,0-4 1,-6 0 1,1-1 2,0-2 1,-3 0-1,1 0 1,-1-1-2,1-3 6,-3 2-2,3 2 2,-2-6-1,-4 3 9,2-6-22,1 2 0,-3 1 3,1-1 0,-1-5-5,1 1-3,-2 2-1,-4-1-5,3-2 2,-2-3 8,0 4-9,-1 4-1,-1-7-5,-1 0 0,1 1 1,-2 3 0,0 1 0,-2 0 0,1 0 0,-2 2-3,2-2 5,-1 3-8,-3 1 2,-2-1-6,2-1-7,-4 5-3,1-2-6,-4 0 0,0 4-5,-8-1-7,3-1-4,0 3-8,-3 2-7,1 0-10,-1 2-10,0 3-14,1-1-16,0 2-30,3 2-29,0-2-33,5 5-29,4-5-49,-1 3-152,2-1-460,1-1 203</inkml:trace>
  <inkml:trace contextRef="#ctx0" brushRef="#br0" timeOffset="103178.5134">18433 14258 23,'0'0'116,"-5"0"-1,5 0-20,0 0-8,0 0 0,0 0-4,0 0-8,10-8-2,-4 4 5,1-3 6,3 1-1,-1-3-2,0-1 1,-1 1-2,7-4-6,-5 1 3,1 0-1,-1 2 1,-1 1-7,4-3-2,-6 2-1,2 1 0,-3-1-5,2 0 0,-1 3-5,-6 1-3,6 0-1,-2 1-7,0-1-3,-2 2-3,1-1-8,0 2-1,-3 1-5,-1 2-3,4-4 0,-4 4-4,0 0-4,0 0-1,2 9 0,-4-1 2,2 1 2,-5 6-1,1 2 0,0 8-3,-2-1 0,2-3 0,1 3 0,-4 3-2,6-9 0,0 7 1,-1-7 1,0 1-3,2-2 0,0 2-2,1-2-2,0 0 0,1-1 0,-1-3 2,-1-1-4,1 0-2,-3 0 2,2-2-1,1-1 0,-2-2 2,2 1-4,-2-3 3,2-1-2,0 0 0,-1 0 0,0-2 3,0-2-2,0 7 5,0-7-3,0 4-3,0-4-1,-4 4 2,4-4-7,-6 2 0,1-2-7,0 3-6,1-1-3,-4 0-3,-2-1-3,-1 2 2,0-2-1,-1-1 0,0 3 3,-1 1 2,-1-3 1,4 1 4,-4 2-3,1-1 5,1-1 0,2-2 3,1 3-1,4 0 8,-4-2-10,4 0 0,5-1 1,-6 1 0,6-1 2,0 0-2,0 0 5,0 0 1,0 0 0,16 3 3,-5-6 3,2 0 1,0 0-1,9 0 1,0 1 2,5-2 1,-7-1-4,7 0 9,4 2-1,-11-2-1,8 1 7,-1-1-4,1 2 1,0 1 1,-7-1 5,-3-1-5,1 1-1,-6 1-1,-1 0-3,-1 0 3,-4-1-1,1 3 1,-2 0 5,-6 0 1,9-1-1,-9 1 2,7-3 0,-7 3-2,5-1-1,-5 1-5,0 0-2,0 0-9,0 0-7,0 0-15,0 0-24,0 0-20,0 0-16,0 0-33,0 0-25,-21 4-21,21-4-21,-6 0-126,6 0-333,0 0 147</inkml:trace>
  <inkml:trace contextRef="#ctx0" brushRef="#br0" timeOffset="103666.0796">19180 14156 36,'-2'-7'163,"2"0"0,0 2-7,0 1-9,2 1-11,-2 3-14,-3-7-9,3 7-11,-2-4-10,2 4-8,-2-2-7,2 2 4,0 0-3,0 0 2,0 0 1,-8 8 0,5-1-1,-5 1-1,4 2-6,-5 6 0,3 1-3,-2 0-15,-1 0 1,0 7-8,-1 0 0,3-5-1,0 1-2,3 4-3,0-7-2,4 2 0,0 1 1,0-4-4,2-1 4,0-3-3,2 2 4,5-3-5,-3 1 5,6 2 0,-2-5-3,3-1 3,-3-2-7,9 0 2,-3-4 2,1 1-7,1-3-3,2 0-6,0-3 3,0 2 2,2 0-3,-3-4-3,-1-2-2,4 0 1,-4-1-2,-3 1 0,2-2-5,-3-1-2,-3-3 0,0 0-3,-7 3 0,6-6 1,-4 2 0,-1-3 6,2 1-9,-6-1 0,0 0-2,-3-2 1,-2 4 2,0-3-6,-4 2 6,3 2-3,-2 4-1,-1-5 4,-5 3-12,0 1 6,-3 3-13,5 1-1,-4 1-14,-3 0-4,-1 3-7,-2 0-7,2 4-9,0-1-13,0 3-12,1 3-12,5-4-10,1 1-23,1 0-29,5 1-23,-1 0-16,1 0-12,2 0-152,3 1-382,2-1 169</inkml:trace>
  <inkml:trace contextRef="#ctx0" brushRef="#br0" timeOffset="104291.7411">19830 14195 63,'-4'-3'165,"4"3"1,-2-5-10,-1 2-7,3-1-11,0 4-13,-2-7-3,4 2-16,1 0-4,0-2-10,3-2 1,-1 1-2,4-2-4,-3 1-10,4-1 5,2-2-2,-2 3-3,0-4-7,-1 5 1,0-1-3,1 1 1,-1 0-13,0 2-2,-3-1-1,2 2-7,-3 1-7,-1 1-2,0 1-5,1-1-4,0 2-4,-5 1 3,0 0-3,5 9 8,-2-4-5,-3 4-2,0 3 3,0 7-3,-3-1 0,-1 8-1,2 1-4,-3-2 2,1 1-4,4 3 4,0-2-1,0-1 2,0 1-1,0-8-1,0-1-2,0 2-2,4-5-1,-3 4-3,-1-4 2,0-3-2,0-2-6,0 2 3,0-3-2,0 2-1,0-2 2,-1-2-2,-3-2 2,4 0-4,0 0 0,0 0 1,-4-1-2,0 1-1,1 0-4,-3-3-2,2 3-3,-2 0-4,-3 1-5,0-5 0,-1 5-5,-3-5 2,1 2 0,-1 1 0,-4-1-3,3-1 7,3 1 0,-2 0 2,0 0 1,0 0 0,-1-2 7,5-1-4,4 0 0,-4 4 3,5-3-1,4-1-2,0 0 2,0 0-1,0 0 2,0 0 0,0 0 5,22-5 3,-3 0 0,2 3 1,11-4-1,-2 1-5,4 0 10,2 2-7,0-3-2,-4-1 2,4 2 1,-4 0-2,1 4 2,-1-2-1,-1-2 1,-11 2 0,3 1-3,-10-1 4,-1 2-4,-1-2-7,-3 3-5,-2-1-12,-1 1-7,2-3-24,-7 3-21,0 0-35,9 4-25,-9-4-29,0 0-29,0 0-162,0 0-385,0 0 170</inkml:trace>
  <inkml:trace contextRef="#ctx0" brushRef="#br0" timeOffset="104850.2104">20644 14039 28,'-9'3'191,"5"2"1,-1-2-7,3-3-5,2 0-2,-3 5 5,3-5-1,0 0-2,14 2-8,-1-4-2,-2 1-9,7-3-8,4 1-4,5-5-13,0 2-7,1-1-14,-1 2-7,-6 2-13,1-2-9,-3 0-7,0 1-14,-6 1-22,0 3-21,-4-4-30,-3 4-37,-1-1-24,-1 0-24,-4 1-21,0 0-19,2 9-22,-2-9-19,-9 8-17,1-2-11,-4 0-131,-4 3-361,-2-2 159</inkml:trace>
  <inkml:trace contextRef="#ctx0" brushRef="#br0" timeOffset="105072.3725">20663 14187 21,'-9'4'120,"0"0"6,3 1 4,1-1 7,1-2-2,0-1 3,4-1 4,-2 5-5,2-5 1,0 0-3,10 4-6,1-4-7,2-2-6,5 2-14,2-5-7,10 5-26,-1-3-6,3 2-10,-2-3-6,3 3-12,-1 1-24,0-5-25,-4 3-31,2 0-17,0-1-41,-1 2-25,-6-3-21,-1 1-135,-3-3-306,4 0 135</inkml:trace>
  <inkml:trace contextRef="#ctx0" brushRef="#br0" timeOffset="105545.3045">21426 13995 13,'1'-3'206,"1"0"-9,-2 3-14,2-5 0,-2 5 3,0 0 2,10 10-5,-8-3 3,1 8-11,1 3-9,4 10-8,-7 0-9,-1 4-8,-1 0-14,1 1 0,0-2-6,-2 1-12,0-3-1,-2-1-6,0-5-8,2 5-6,-1-10-6,-1 1-13,2-4-5,-2 0-7,4-3-3,-4-2-12,4-3 2,-1 0 1,-1-2-6,2-3 1,-2 1-7,2-3-14,-2 3-7,2-3-6,0 0-6,0 0-1,-7-10-7,5 3-4,0-1-2,0-4 3,1-5-3,-1 0 8,2-1-5,2-1 3,-1-9 1,-1 3 1,2-2 0,1-1-1,-3 0 10,0 2 1,2 0 0,1-1 12,-3 10 11,0 1 3,0 0 2,1 3 6,2 3 0,-3 0 6,1 5-8,1-3-2,-2 4-8,0-1 3,5 4-7,-3-2 1,-2 3-4,13 4 11,-3-1 3,4 3-2,0 4-1,4 1 4,6 5 6,-2 3-9,4 1 0,-3 2-8,2-1 6,-3 1 0,-2 0-3,2 0 1,-4-2 6,0 1-14,-4 1-6,-1-6 2,-5 1 4,-1 0-7,3-2 2,-6-4 12,-1 2-16,-3-1-1,-3 1-5,-2-4-11,-6 4-1,-5-1-10,-3-2-23,-6-3 3,-5 2-18,0-4-25,-2 4-4,1-8-13,-2 1-12,6-2-11,0 0-12,5-2-16,4 4-16,2-5-20,2 2-25,7 0-20,2-1-19,1-3-200,4 0-487,3-3 215</inkml:trace>
  <inkml:trace contextRef="#ctx0" brushRef="#br0" timeOffset="105931.479">21836 14214 124,'4'-2'191,"0"-3"-9,-1 5 2,-3 0-7,5-1-6,-5 1-9,0 0-7,7 8-7,-4-3-9,1 0-10,-1 1-6,4 0-14,-1 1-6,4-2-5,-2 1-13,1-2-4,1 0-8,4-1-6,-1-1-5,1-2 2,4 0-1,3-6-14,-4 3-4,1-4-10,-1-1 3,0 3-3,-1-4-3,-2 1-3,-2 1-3,-3-2-2,-2 1-1,2-1 2,-4 0 1,-1 3 1,-3 1 4,-1 0-2,-1 0-5,0 1-5,-6 1 4,-4 6-4,0 0-1,-9 4-1,-5 7 2,2-1 3,0 3 1,0 1 2,1 0-2,4 3 4,8-4-4,-4-1 1,7 4 0,2-5 2,1 2-4,3 1-1,1-4-1,4-1-2,1 0-5,0-3 1,4 1-1,5-4-2,-1 2-7,6 0-13,-2-4-15,3 2-9,8-2-10,-6-2-20,7 0-23,-2 1-30,5-3-25,-2 0-36,-3-3-36,0 0-19,1 1-189,-8-3-454,0-2 201</inkml:trace>
  <inkml:trace contextRef="#ctx0" brushRef="#br0" timeOffset="106237.6941">22643 14214 116,'2'-7'188,"2"1"9,-4 0-6,0 3-5,0-1-6,-1 0-15,-2 0-12,3 4-12,-9-1-5,9 1-6,-18 6 1,4 0-3,-5 5-5,-1 4-3,-3 1-4,-1 3 1,3-1-9,2 3-6,7-4-6,-1-1-11,3 2-4,4-1-4,0 0-10,3-2-2,3 2-7,3-5-2,3 0-4,1 1 0,4 1-9,1-7-1,5 3-5,3-3-1,7-2-2,0 0-8,4-3 1,-2-4-12,2 1-7,-1-3-16,0 0-15,-1-1-25,-4-4-19,4 1-32,-10 0-35,3-1-32,1-2-35,-4 0-25,-2 2-28,-6-3-157,2-1-443,-2 0 196</inkml:trace>
  <inkml:trace contextRef="#ctx0" brushRef="#br0" timeOffset="106713.0627">23220 13941 156,'6'-12'220,"-2"4"3,0 1 1,-3 2-13,3 0-20,-4 1-14,4 4-12,-4 0-4,0 0-4,-4 14-4,-1 1-2,0 4-10,-4 8-9,-2-1-9,3-2 0,-3 2-5,2 0-4,2 0 1,1-2-11,2-6 0,-2 0-10,2-3 1,1-4-4,2 1-2,0-4-3,1 0 0,0-2 1,0 0-8,1-1 6,0-3 2,2 1-10,2-2-5,-5-1-10,18-5 5,-5 1-4,4-3-9,1 0-4,1-1 3,3 1-19,-3-2-6,2 3 3,0 2-4,1-3-4,-3 2 1,3 2-5,-3 3-6,-3 0 5,-2 0-4,-3 3-5,2 2 3,-2 2-6,1-2 12,-3 2-13,1 5 5,-5-2-4,4-1-5,-6 4 8,4-1-8,-3-2 6,-3 7 1,-1-4-2,0 3-3,-1-3 0,-1 4 0,-3-2 2,-2 0 1,0-3 2,-1 0 2,-5 4-1,3-3 1,-3-3-7,-4 1 0,3-1-4,-7 1 7,3-3-12,-2 0-3,0-3-12,0 2-8,0-2-8,0-3-13,2 3-7,-1-2-24,1-4-17,5-1-27,2 0-29,-2-1-31,-1 1-46,5-2-34,1 0-37,1-4-263,-1 0-612,4-1 272</inkml:trace>
  <inkml:trace contextRef="#ctx0" brushRef="#br0" timeOffset="107003.7319">23325 14004 176,'-1'-3'232,"1"3"7,0-7-1,0 7-3,5-7-18,0 3-16,5-2-18,5-2-5,6 1-16,8-2-8,-1-3-7,4 4-9,3 1-9,2-5 1,0 5-7,4 1-11,10-5-2,-1 5-9,-13-3-1,1 2-12,1-2-6,0 1-12,11-6-3,-17 4-7,5 1-2,-6-1-10,-1 4-2,1-5-9,-3-1-5,1 4-9,-10 3-26,-3-2-17,1 0-29,-7 2-31,2 1-33,-7 0-47,1 2-51,1 0-47,-3 0-246,1 2-546,-6 0 242</inkml:trace>
  <inkml:trace contextRef="#ctx0" brushRef="#br0" timeOffset="113852.4459">13574 12509 53,'0'-5'70,"4"-1"-5,-4 1-5,0-1 0,0 0 3,1 0-7,1-2-5,0-1 7,-2-1-6,4 0-11,-3 1 17,1-4 1,-2 5 8,2-2 0,-2-1-12,1 2 4,2 0-4,-2 0-1,-1 0-9,2-1 6,-4 4 5,4-2-3,-2 3 3,0 0-1,0-2 1,0 2-2,0 1 0,0 0-2,0 0-3,0 4-3,0-6-1,0 6-7,0 0-5,0 0-1,0-5-4,0 5-8,0 0-1,0 0 1,0 0-1,-3 14-1,-1-9-2,2 2 1,-1 2 0,3 0 3,-4 4 0,1 4 2,1 0 1,-4 3 0,-1 3-1,2 4 0,1 1 1,-1-1 3,-2 2 4,0 3-1,6 0-1,-5-1 5,1 5-4,1 0-2,-1-1-1,-1 12 1,-2 2-1,3-4 1,-1 2 7,-2 7 0,-2-3 0,6-1-2,0 0-4,-4 0-2,3 0 2,-5 1 17,3-1-3,1-1-5,2-12 1,-6 9 1,-2-1-4,8-11-2,-2 0 2,-2-2-1,1-1-1,1 0-1,1 1-2,1-3-1,-2 4 3,1-4-11,1-4 0,0 2 1,1-7-3,-1-2 3,2-1-7,-2 0 6,1-5-7,0-4-2,0 4-1,3-3 1,-1-4-7,0 2 7,-1-1-5,2-2 1,-2-1-1,0 1 1,2-4 0,-3 5-1,3-2-1,0-3 4,-3 5-3,3-5 3,0 0-2,0 0-2,0 0 3,-1 4-9,1-4 4,0 0-3,0 0-3,0 0-5,0 0 0,0 0-6,0 0-2,-13-9-5,10 6-6,3 3 0,-3-4-1,-1 2-4,0-3-2,1 0 0,-2-1-9,1 2 4,-2-2-6,2-3 3,-2 1 0,-1-1 0,-3-3-1,3 3 4,-2-6 0,0 4 4,-3-2 2,2-2 3,0 1 3,0-1-2,-2 1 7,3 2 3,0 1-1,1 0 6,2 4 4,-2-3 7,1 3 1,3 1 3,-1 1 2,2 3-3,-2-2-3,4 1 4,1 3-4,0 0 4,0 0 6,0 0-2,5 13 0,0-5 7,3 2-2,2 5 0,0 2 3,7 2-1,-5-3-2,-1 1-1,2 6 1,-3-7 2,6 6-2,-5-6 0,0-3-1,0 0 8,-2-3-6,-1 0-1,1-1-1,-1-2 1,-2 1-3,-1-4 3,1 1 5,2-2 0,-3-1-1,2 0 2,1-3 6,3-2-8,-1 0-1,4-6 0,2 0-1,-3-2-1,4-3 1,4-1-4,-1-4-1,1 0 5,2-3-6,-3 0 1,2 0-2,-3 3-1,-5 6 1,3-1 0,-5 2 1,-3 3-2,2 1 0,-4 1-5,-1 0 2,1 3 0,-1 0-12,-1 0-10,-2 1-2,0 1-5,1-1-11,-2 1-3,-2 2-9,3-6-12,1 5-9,-4 1-15,0 0-12,0 0-9,0 0-10,0 0-6,0 0-14,0 0-17,0 0-15,0 0-147,0 0-342,0 0 151</inkml:trace>
  <inkml:trace contextRef="#ctx0" brushRef="#br0" timeOffset="114969.0406">12164 12816 61,'4'-3'130,"-2"0"-12,-2 3-4,0-5-4,0 5-10,0 0-12,0 0-5,0 0-2,-16 11-7,7-2-3,-5 0-3,-1 4-6,-1-1-3,-7 7 0,3-3-9,3-5-4,-4 6 5,0 0-4,5-6 8,1-2-1,4-3 1,1 0 0,0-1-4,3-1 0,2-1 0,0-1-2,1 0-5,4-2-6,-2 2-1,2-2-5,0 0-4,3-9 0,6 0-5,0 1 0,4-4-1,0 0-3,2-1 0,-1 0 5,3-1-12,1 2 8,-3-1-10,2 0-2,-1 0 2,3 0 1,-4 3-6,2-1 2,-3 1 0,4 0-2,-6 5 1,-1 0-2,-3-2 1,-2 5 0,0-1 1,-1-2-1,0 3 0,0 0 2,-1-1 7,-4 3-4,5-2-1,-5 2 0,4-3-2,-4 3 3,2-2-3,-2 2-3,0 0-1,0 0 0,0 0 2,0 0-1,5 6 1,-5-6-3,-1 7 1,2 2 4,2 0-6,-3 0 0,1 2 0,0 6 3,-1-1-1,-1 2 2,0 1 1,1 6 2,-3 2-2,3 2 4,-1 0-3,0 1-1,-2-3 1,2-1 0,1 3 3,0-2 0,-4-3-7,3-5 2,1-1 1,1-1-2,-1 2 1,1-6 2,-1 0-1,2-3-1,-2 2 4,0-3-4,0-2-1,-2-1-1,2 1 2,0-3-1,0 1 0,0-5 2,0 6-3,2-3 2,-2-3-3,-2 4 4,2-4 5,-1 5-7,1-5 0,-1 4 1,1-4 1,0 0-2,-4 4-3,4-2 5,0-2-5,-6 4 3,6-4-4,-4 3-1,4-3-3,-8 5-5,3-3-1,0 1-8,-2 0 1,1 0 9,-7 0-8,4 0 0,2-1 3,-5 1 1,-1 0-2,4-2 4,-5 2-4,2 2 7,1-1-1,0-4 4,1 3-5,1-1 3,2-2-1,2 5 5,1-4-3,4-1 1,0 0 2,-7 0 2,7 0-3,0 0 6,0 0-4,0 0 1,0 0 1,23-6 1,-8 1 2,0 5-2,6-4 2,1-1-2,-1 2 1,8 1-1,-1-3 6,0-2-3,0 3 4,0-4-4,1 3 2,-2-2-2,2 1 1,-2-1 2,-6 1-2,-1 3 3,2-2-3,0 0 3,-7 1-2,5 0-2,-9 2 1,0-1 0,-5 1-2,4 0 1,-7 1 5,3 0 3,-6 1 6,9 0-2,-6-3 4,-3 3 2,0 0 0,7 0-5,-7 0 1,0 0 1,0 0-6,3-3 3,-3 3-3,0 0 0,0 0-6,0 0 1,4-2-4,-4 2-3,0 0-7,0 0-5,0 0-11,0 0-15,0 0 2,0 0-25,0 0-20,0 0-10,0 0-23,0 0-7,0 0-10,0 0-10,0 0-19,-1 10-20,-2-5-109,2-1-312,-1-1 139</inkml:trace>
  <inkml:trace contextRef="#ctx0" brushRef="#br0" timeOffset="117876.7452">2802 13199 42,'0'0'67,"0"0"-3,9-3 1,0 3-13,2 0-9,6 0-2,3 0-3,2 0 3,7 0 5,4 0-3,-1 0 0,4 0 8,3 3-8,17-2-1,-1-1-9,-2 3-5,5-1 12,-4-2-7,7 3 9,4-3-8,0-3 3,28 3-3,-30 0-3,5-4-5,-4-1 6,32 2-3,-2-6 0,2 4-3,-4-3-5,-30 1 4,30 2-4,-30 3 1,3-3-2,0 5-5,-2-2-4,-4 2 7,0 0-4,-6 2-7,-3-4 0,-9 2 3,-4 4-1,-1-3 4,0-1-5,-5 0 2,-1 1-6,-1 0-3,-8-1 3,-1-1 4,-3 0-4,-3 0-1,-1 2 5,-6-1-3,-1 0 2,1-1-2,-3-3-8,0 2 9,-4 2-3,3-3-8,-4-2 11,1 5-8,-6-7-14,-1 2-8,-1-1-5,-1 0-3,-4 1 8,-3-1-4,4 2-8,-6-5 1,1 1-7,-2 0 5,0-1 3,1 0 7,-1-1 0,1 0 11,2 1-1,-1-1-5,4-2 1,-2 2 4,0-3 6,-1 1 2,6 0 1,-2 1-5,2 1 7,1-4-3,3 4 6,-1-2 3,0 3 5,3-1-1,-1 5-4,1-2 11,1 2-2,2 2 3,-2-2-3,1 3-6,-1 0-3,3 2 15,-5-5-13,5 5 11,-2-2-6,2 2-3,0 0 0,0 0 5,0 0-2,0 0 9,0 0-5,16 9 1,-8-7 5,1 3-4,1 0 8,3 2-8,1-4 4,4 7 2,1 0-2,-1-1-1,9 5-3,-4-2 4,3 4-12,-1-5 9,-1 3-3,-7-2-7,2-2 4,-1 2-4,0 1 5,-3-3-1,3 2-2,-6-2 0,1-2 1,1-2-5,-2 2 5,-3-2 1,1-4 5,0 3 2,-2-2 4,-3-1 4,2 0 3,0-2-1,-2 1 5,-5-1 1,9 0 2,-9 0 0,8 0 1,-8 0 2,5-3-6,-5 3 1,0 0-1,0 0-4,6-1-7,-6 1 0,0 0-4,0 0 4,0 0-2,0 0-7,0 0-1,0 0 2,0 0-4,0 0-2,0 0 5,0 0-6,0 0 1,0 0 9,0 0-8,0 0-1,0 0 6,0 0-7,0 0 6,0 0-1,0 0-3,0 0 2,0 0 2,0 0-2,-10 11 0,5-10 0,0 3-1,-2 0-3,-4 1 4,2 2-6,-5 0-1,-1 5 5,-8 3-3,0 2 0,-4 5 5,-2 2 1,-5 15-2,-5 0 1,2-1 2,-1 3 5,5 1-2,-1-2-4,3-1 4,8-7-1,-9 4-1,7 5 2,7-14-3,0-2 3,3-2-1,6 1-5,-2-7 0,3 0-4,1-3 3,2-3-6,4-2-6,-2 0-8,2-3-11,1 2-16,0 0-11,1-3-6,2 0-6,-2 0-23,3 0-4,0-3-18,2 2-15,0-4-12,-1 1-104,2-1-259,-3 3 114</inkml:trace>
  <inkml:trace contextRef="#ctx0" brushRef="#br1" timeOffset="129297.6351">6281 11289 165,'0'0'173,"0"0"-4,0 0-8,0 0 0,0 0-13,-4-12-11,2 8-7,2 4-3,-1-8-9,1 3-5,0-2-5,-2-3 11,-2 0-9,3-1 1,-5-1-5,2-2-3,-2-2-9,-1 4-5,1-3-7,-3 2-5,3 5-1,-3-2-5,3 0-2,-1 3-3,-2 0-9,1 2-1,2 2-9,-1 6-6,-4 4-3,1 8-7,-5 9-2,2 0-4,1 4-2,-2 2-7,8-1 4,0-2-4,0 2-3,6-5-3,1-4-2,3-3-1,1-3 1,0-2-4,1 0 0,2-3 1,-1-1-2,2-4 0,3-1 6,0-3-6,0-7 0,7-2-1,1-8 4,-4-4-2,1 0-2,-1-3 1,-2-2 3,-1-2-3,-4 2 2,-1-1-4,-2 1 1,-3 0 1,-1 6-1,-4 1 1,2 0-3,0 7 3,-1 1 8,1 2-3,-1 4 1,1 0-9,-1 1 3,1 4 0,0 0 1,0 0-4,-4 22 1,4-4 2,0 1-2,1 8 3,2-9-4,-1 0 2,3-1-3,2-2 1,-1-5-3,0 2 2,2-4 0,1-2 4,2 0-1,0-1-3,0-5 3,3-4 0,2-3 2,1-4-5,3-9 5,-2 0 1,-1-6-4,-2 2-1,1-5 3,-2 2-4,-4-5 2,-1 1 1,-2-1 0,-3-1 0,-1-1 1,-3 2-1,-2-1 1,-3 4-3,5 9 3,-2 1 0,0 3 0,-1 3 3,0 5-3,2 1-4,-1 6 5,2 1-3,-5 9-2,1 3 2,3 8 1,-3 11-1,1 0 0,5 2-1,0-1-4,-2 0 2,4-3 3,4 0 0,-1-3-1,5-2-2,-1-2 2,0-5-5,3-2 4,-3-2 1,1-6-4,3 2 5,-2-7-2,5 0 2,0-4-4,-1-3 4,1-3-3,0-1-3,0-3 0,3-6 1,-2-3-6,0-2 0,-6-2-2,3-2 0,-4 0 1,-2-1 3,-1-5 0,-4 3 0,-2-2 1,-3-4 2,-5 3-1,2 1 3,-4 3 1,-1 0-5,1 5 8,2 7-1,-2 2-2,0 8 12,3-3-6,-1 4-2,4 6 2,1 0-3,-9 7-1,5 4 2,3 6-2,1 13 4,1-2-1,5 3-5,-2 1 5,3 0-3,2 2 0,2-1 2,1-3 0,1 2-5,2-2 4,1-4-1,0 1-6,0-3-10,2-1-10,-1-2-16,-7-6-20,2 0-22,-2-3-22,-4 0-23,2-3-14,-3 0-13,1 2-11,-2-3-16,-3-2-2,-1 2-7,-2 2-127,-7-2-343,0 2 152</inkml:trace>
  <inkml:trace contextRef="#ctx0" brushRef="#br1" timeOffset="129608.0142">6440 11543 50,'-15'7'136,"7"-2"-9,-1 0-7,4 0-13,1-1-4,3-1 5,1-3 6,5 4 2,-5-4 0,20-4 0,-2-5-5,9-1 0,5-3-3,1-4-8,0 1-1,15-8-3,-1-3-6,4 2-6,-3 1-4,1-3-7,-1 4-5,2-4-5,0 3-2,-6 3-8,-12 4-5,0 0-5,0 1-6,-8 2-2,3 2-1,-8 3-9,-5 0 3,-4 4-2,0-1-5,-5 4 1,0-1-11,-1 1-10,-2 0-22,-2 2-16,0 0-17,0 0-10,-21 5-24,2-1-12,0 5-9,-9 2-11,0 0-8,1 3-1,-5 1-11,1 0 2,-1-1 4,2 3-2,-3 3-89,-7 6-242,8-5 108</inkml:trace>
  <inkml:trace contextRef="#ctx0" brushRef="#br1" timeOffset="129951.2361">6465 11737 47,'-2'5'131,"2"-1"6,0-2 6,7 1 2,-1-3 0,6-4-5,9-3-5,4-6-5,7-2-7,4-1-2,15-11-6,2 1-3,1 2-6,3-6-11,24-6 0,-28 9-12,3 3-8,2-4-7,0 0-7,-3 1-5,-1 4-8,-4-2-4,3 4-6,-19 8-4,2 1-20,-6 1-5,2 2-18,-5 2-10,-8 1-9,-6 3-12,0 0-4,-4 2 1,-2-3-6,-3 2-2,4 2 4,-8 0-12,0 0-15,0 0-12,13 2-32,-11 1-30,-2-3-125,0 0-295,5 2 130</inkml:trace>
  <inkml:trace contextRef="#ctx0" brushRef="#br1" timeOffset="132225.6101">15900 8233 30,'0'0'102,"0"0"-1,0 0-4,0 0 2,0 0-1,0 0-5,0 0 9,0 0 4,0 0 3,0 0 4,0 0 2,0 0 2,0 0-6,0 0-1,0 0-3,0 0 2,0 0-3,0 0-4,10-5-3,-10 5-5,0 0-8,0 0-3,0 0-6,0-4-6,0 4-3,0 0-10,0 0-3,0 0-5,0 0-6,0 0-7,0 0 0,0 0-2,0 0-3,0 0-8,0 0 3,0 0-3,0 0-2,0 0-4,0 0-1,0 0-2,0 0-4,0 0 2,0 0-1,0 0-1,0 0-1,0 0 0,0 0-2,0 0-3,0 0 2,0 0-9,0 0-21,0 0-26,0 0-35,0 0-44,0 0-41,0 0-39,0 0-196,0 0-438,0 0 193</inkml:trace>
  <inkml:trace contextRef="#ctx0" brushRef="#br1" timeOffset="132839.5803">17176 9107 45,'0'0'161,"0"0"0,0 0-7,0 0-3,0 0-6,0 0-1,0 0-2,0 0-7,0 0-3,0 0-11,0 0-10,0 0-2,0 0-10,0 0-8,0 0-8,12-3-7,-12 3-9,0 0-2,0 0-6,3 6 2,0-2-3,-2 2 0,2 5-6,-1-2 2,1 4-4,-1 6-5,2-2-2,1 2 3,-1 1-4,0-1-6,-3-2-1,3 0 3,0-1 1,-3-1-9,2-3 2,-2 0 1,0-4 2,1 1 5,-2-3-7,0 0 4,1-1-7,0 0 1,2-2 5,-3 0 5,2 1 9,-2-4 11,1 4 3,2-1 8,-3-3-1,0 0-4,14-7-1,0-2 11,11-9-23,8-2-4,14-10-5,25-18-8,2-1 6,-19 15-12,23-11-21,7-1-44,-29 16-41,1-1-36,-1 4-51,-4-1-53,-4 0-44,-15 6-279,-4 3-584,-1-3 259</inkml:trace>
  <inkml:trace contextRef="#ctx0" brushRef="#br1" timeOffset="133961.2422">12714 12839 90,'0'0'150,"-5"0"7,5 0-11,0 0-8,0 0-11,-11-4 1,11 4 1,-2-3-6,1 1 0,1 2-5,0 0 0,-7-5-5,7 5-11,0 0-4,0 0-10,0 0-4,0 0-6,-5 0-9,5 0-6,0 0-3,3 10-3,-2-2-4,0 2-7,6 2-4,-7-1-3,3 0-1,-1-2-4,2 3-4,-2-3-4,1-1 0,2-3 0,-3-1 0,5 1 5,-3-2 11,1-2 13,-5-1 7,21-9-13,-4-13-2,20-12-4,19-34 19,2 1-8,6-4-5,2-2-9,-1 4-14,0 2-29,-6 1-44,-20 20-49,2 0-76,15-16-73,-20 17-212,-4 2-496,-6 0 220</inkml:trace>
  <inkml:trace contextRef="#ctx0" brushRef="#br1" timeOffset="135122.1088">11850 9538 138,'0'0'163,"6"-12"1,-4 8 1,-1-1-10,2-2 0,-2 1-3,1 0-4,2-3-5,-1 1-2,-3-4-7,0 3-11,0-2-4,0 2-3,-6 0-5,3-1-7,3 3-7,-4 2-5,1-1-8,0 2-1,-1 2-12,-1 2-11,-7 0-5,4 5-7,-4 7-3,-2 9-5,-1 4-3,2 1-3,-2 5-7,3-1 1,1-3-4,8 2-4,-3-10-2,3 0 0,6 0-5,-3-2-1,0-4-2,6-4-1,-3 3-3,3-8 2,1 4 0,3-5-2,1-5 0,-1-3 2,10-5-1,-2-5 1,4-6-4,4-2 0,-7-3-4,-1 1 2,-1-2-4,-1-2-4,-6-3-3,2 2 3,-6-1 1,-1 4 5,0 1-4,-4 9 6,1 2 6,-2 6 3,0-3 1,-2 7 7,2 0-12,0 0 2,0 5-4,0 0 2,0 0 0,-2 14-3,0-1-1,2 2-2,2 2 1,0 1 4,2 2-3,1-3-6,2 0 7,2-2-5,0-1 2,1 0-2,0-4 1,2 2 0,-2-6 4,1 0-8,3-5 4,-2-1 1,2-6 1,2 2 2,1-6-3,0-2 0,-1-2 3,2-6-5,-2-2 3,-4-2-2,1-5 2,-5 2-2,1-2-2,-3-4-1,-2-1-5,-3-12 2,-1 9 3,-3-10 1,0 14-2,0 4 2,1 5 1,-1 5 4,2 5 6,-3 3-2,3 4-3,-2 4 3,1 1-3,2 2 2,-5 10-5,1 3 2,1 6-2,1 15 4,2 2-4,1-1 1,7 10 0,-2-11 2,3-1 0,1-2 0,2 2-3,2-4-2,2-3 1,1-4-1,0-3 4,0-4 0,-2-4 1,-2-3-2,0-2 5,0-3-2,-1-5-1,2-2 1,0-4 5,1-5-8,-2-1 2,-5-4-3,7-9 4,-5-1-1,-2-1-6,0-5 4,-4 1 3,-4-1 3,0-14-8,-2 13 1,-3 1-3,-3 6 5,6 0-3,-4 10 0,3 1 4,-3 7 3,5 1 0,-1 3-4,-5 5-3,2 2 1,5-1-1,-8 21 3,6-2-3,2 13 1,0 3-3,2 11 5,4 2 8,-2-14-8,2 3-2,4 7 3,-2-14-1,2 1-1,1-1-2,4-1-8,-5-3-15,3-3-21,-2 1-21,-4-10-25,0-1-10,-2-4-30,2 2-24,-3-3-13,-1-2-21,1 1-8,1-2-12,-4-1-142,-3 1-380,-2-1 169</inkml:trace>
  <inkml:trace contextRef="#ctx0" brushRef="#br1" timeOffset="135441.4539">11735 10031 164,'-9'2'187,"-1"4"-18,7-2-8,2-4-3,1 0 3,0 0-4,18-10-4,2 5-6,11-9-1,18-7-4,2-2-3,2-1-6,4-3-3,31-2-11,-27 3-9,26-10-8,-1 1-8,-32 11-6,5-2-4,0 1-8,25-12-8,-30 12-6,-3-2-4,2 3-6,-12 0 0,-7 4-8,-3 2-7,-2 0-4,-2 2 3,-5 0-9,-8 9-2,-3-2-1,-1 4-1,-3 2 3,-1-2 2,0 1-6,-2 1-5,-2 0-5,1 1-18,-3 2-8,2-4-11,-2 4-19,0 0-17,0 0-23,0 0-20,0 0-26,-21 6-20,12-2-30,-7 5-13,-1 1-19,-6 4-166,-5 3-408,0 0 180</inkml:trace>
  <inkml:trace contextRef="#ctx0" brushRef="#br1" timeOffset="135775.2967">11703 10305 4,'-12'9'170,"2"-2"-5,3 0 3,2-2-8,1-2-4,0 1-13,2 0-4,-2-1-3,4-3 2,0 0 2,10 5 2,-1-6 2,2-1-4,8-2-3,9-5-4,6-1-3,2-2-9,15-9-1,3 0-3,5-2-10,22-15-11,-18 12-4,23-12-3,-4-3-8,1-1-8,-1-3-2,4 3-9,-2 1 4,1 0-18,2-2 15,-3 4-21,0-3-6,-4 2-5,-24 8-2,2 4-5,-6-4 4,1 3-5,-6 0-11,-5 2-12,-9 8-3,-6 2-28,-5 0-20,-4 5-19,-3 5-21,-6-1-22,-1 3-12,-3 0-19,0 1-26,1 1-23,-3-1-15,-2 0-34,-1 4-148,-2-5-421,2 5 186</inkml:trace>
  <inkml:trace contextRef="#ctx0" brushRef="#br1" timeOffset="137505.8123">15014 13604 34,'-5'-7'133,"3"0"1,0 1-6,-1 2-3,3-4-1,-1 7-8,-2-4-9,3 5-3,0-5-9,0-1-3,0 6 1,-3-4-18,3 4-9,0 0-7,0 0-7,0 0 5,0 0-5,0 0-2,0 0 2,-3 17-7,3-10 0,0 2 1,3 4-1,-3-4-3,1 3-2,-1-3-2,0 2 1,2-3-2,-2-1 0,0 0-1,4 0-4,-4-2 0,0 0 1,4 1-2,-3-5 4,1 2 8,-2 1 12,0-4 11,9 1 7,-9-1 1,23-8-7,0-4-5,6-9-8,17-6-5,9-5-3,25-15-1,-1-4-8,2 0 0,1 5-9,-3-3-1,-25 18-16,24-11-10,-29 9-25,-4 4-21,-4-2-27,-11 13-20,-2 2-27,-5-2-27,-5 9-21,-2 1-32,-4 1-15,-1 2-129,-6 5-373,1-1 165</inkml:trace>
  <inkml:trace contextRef="#ctx0" brushRef="#br1" timeOffset="138203.6088">16257 15304 107,'0'-4'186,"0"4"-12,0-6-12,2 5-9,0-4-12,-2 5-11,1-4-7,-1 4-18,0 0-4,3-4-14,-3 4-1,1-1-5,-1 1-2,4-3 0,-4 3-4,0 0-2,0 0-1,0 0 3,11 4-1,-11 0 2,3 0-5,-3 1-2,0-1-4,0 3-1,0 0-1,0 1-5,0 4-3,0 0-3,-3-1 0,3 1-4,0-3-5,0 3-3,0-4-1,0 4-7,-1-3-1,-1 0-2,2 0 0,0-2-6,2-1-2,-2 1-2,-4 0-2,6-5 2,-2 1-2,3 0 7,-3 3 10,0-6 10,7 0 3,-7 0 2,20-13-5,6-4-1,17-19-7,30-21-2,10-7-2,7-8-5,0-6-18,11-6-21,5-5-29,-2-1-31,3 10-23,-3 4-33,-11 7-45,-5 9-47,-16 8-17,-29 23-16,-19 8-146,-1 3-430,-7 6 190</inkml:trace>
  <inkml:trace contextRef="#ctx0" brushRef="#br1" timeOffset="139310.6403">12908 16612 49,'1'-6'150,"1"-1"2,0-1 0,-1-2-19,-1-1-4,0-2-7,0-2-7,0-1-2,-3-2 1,3-1-8,-3 1 1,-5 0-12,5 5-1,-3-4-5,0 10-5,1-4-8,-5 5-7,6 0-10,-4 3-9,-1 6 1,-7 6-12,-4 11 3,-3 6-8,2 3-7,-5 12-2,6-10-1,-3 11-1,9-10-3,3-1-4,2-1-2,3-7-5,6 6 5,-4-12-6,8 2 6,2-8-10,1 0 11,-1-2-9,3-6-3,3-1 6,1-2-5,4-7 2,4-3 4,-2-7 2,7-1-5,-9-5-7,4-3 8,-4 1-4,-6-3-1,0-2 4,-4 0-3,-3-2 4,-4 3 3,-3 0 0,3 9 15,-1 1-1,-2 6 7,-1-3 1,0 4 1,0 4-1,-1 3-9,1 3 3,-2 2-10,6 0 7,-11 13-9,6 5 0,1 3-1,4 4-3,0 2 0,3 0-3,3-1 1,4-2-1,-1 2 1,2-8-7,5 2 3,3-1 2,-3-7-1,5 2-1,-1-6-5,6-2 6,-4-6-3,6 0 2,0-7-2,-1-2 0,2-3 2,-3-5-2,-2-2-2,1-1 4,-6-9-4,-3 1 2,2-4 2,-6 0-6,3-11 7,-9 5-6,-2 3 3,-1-13 2,-3 12-4,-1-12 3,-2 14-1,-2 6 1,-3 4 4,6 7 2,-6 8 7,6-3-7,-4 9-2,2 1 3,4 2-4,-9 14-2,3 3-2,1 12 1,-3 2-3,7 3 3,-1 1-2,5 3 2,-3-2-4,9 8 1,1-12-1,3 0-2,1-1 4,2-7 0,0-1-3,2-3 4,-3-5-2,1-6-2,3-2 6,0-6-5,2-2 4,6-8-2,1-6 3,-4-3-3,1-4 4,-4-4-7,-1-2 3,-4-4 5,-2-2-3,-1-12-1,-5-1-2,-5 12 1,0-12-4,-9 15 2,4-2 2,-3 5 1,4 9 0,-3 4-3,2 2 2,-5 6-1,5 1-2,1 4 3,1 3-5,0 0 0,-9 20-2,7 3 4,1 7 1,-2 0-2,6 3 2,-2-1 1,4 3 0,2-2 0,0 4-2,-2-6-8,4 1-17,0-3-18,0-1-21,3-1-17,-3-9-26,3 4-16,-2-8-35,-5-2-13,0-2-12,3 0-9,-3-3-140,1 0-359,-4-2 160</inkml:trace>
  <inkml:trace contextRef="#ctx0" brushRef="#br1" timeOffset="139667.555">12704 17137 28,'20'-4'152,"11"-9"-2,4 1 2,18-5-17,3-2-1,6-5-3,22-8-9,-25 8-12,2 2 2,2 2-8,20-18-10,-20 17-5,-2-1-8,23-7-6,-29 9-6,-3 3-8,1-4-2,-5 0-9,-2 1-3,-13 8-2,-1-1-11,-1 1-2,-6 1-1,-8 2 2,0 2-7,-6 0-6,-1 3 3,-4 0 0,1 0-7,-2 0 7,2 1-7,-3 1 3,-4 2-9,3-4-20,-3 4-16,0 0-9,0 0-15,0 0-21,0 0-4,0 0-16,-14 13-16,6-6-16,0 0-17,-3 1-6,-5 5-93,-10 5-259,3 4 115</inkml:trace>
  <inkml:trace contextRef="#ctx0" brushRef="#br1" timeOffset="140009.5919">12848 17434 6,'0'0'154,"9"3"2,-3-3-2,6-2-1,-1 2-8,8-1-3,1-5 2,1 3 1,7-5-14,4-1 6,3-3-14,1-2-2,1 4-2,17-17-10,-3 3-4,2 4-10,5-8-6,-3-1-6,7 2-2,19-16-10,-22 15-4,22-17 0,-25 16-14,24-10 3,-25 12-7,23-16-6,-26 19-6,4-5 2,-5 3-5,-2 1-8,-3 3 1,-17 7 2,-1 1-17,-10 2 9,0 5-1,-6 1-2,0 0-16,-4 3 1,-3 1-12,4-3-13,-9 5-20,9-2-17,-9 2-18,7-3-18,-7 3-27,0 0-17,7-6-17,-7 6-24,8-3-26,-8 3-121,0 0-353,1-8 156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3:33.6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5912 6038 20,'-5'0'91,"5"0"-10,-8 3 0,8-3 3,-6 0-8,6 0-6,-10 1 3,7 0-5,3-1-1,-7 3 6,7-3 4,-7 2 3,7-2-4,-5 1 10,5-1-2,-5 1-6,5-1-3,0 0-3,0 0-1,0 0-2,0 0-5,0 0-6,0 0-7,-7 0-5,7 0-7,0 0-2,0 0-2,0 0-3,0 0-2,22 0-2,-10 3-1,5-6-5,0 3-1,5-2-2,5-1-6,-4 1 3,10-3-6,-4 1 0,6 3 2,1-3-5,-2-1 9,2 1-4,3 1-6,-5-3 2,0 2-1,2 1-5,0-1 3,-3 3-2,3-3 3,-8 0-2,-1 0 0,-6 2-5,-2-2 2,-6 1 1,1 3-3,-3 0 3,-1 0-1,-1-3 4,-3 3-3,-1 0 0,-5 0 5,11 0-2,-11 0 3,7-2 6,-3 0-8,-4 2 3,0 0 2,8-1-4,-8 1-1,0 0 0,0 0-6,0 0 2,0 0 0,0 0-3,0 0-3,0 0-3,0 0-16,0 0-10,0 0-22,0 0-15,-23-2-24,23 2-20,-12 0-3,3 2-4,-1-1-11,-3-1-123,0 2-275,-5 0 121</inkml:trace>
  <inkml:trace contextRef="#ctx0" brushRef="#br0" timeOffset="676.6143">5806 6150 32,'0'0'94,"-5"2"-14,5-2 1,-5 2-5,5-2-12,0 0 9,0 0-3,7 5-8,0-3-7,0 1 4,4-1 5,1-1-1,9-1-4,-1-3 1,2 1 0,9-1-6,1 1-1,-4-5 4,9 4-1,-1-2-4,-2 1 1,4-2-4,1 1 3,-3 0-7,1-1 3,-4 3-9,2-2 0,-1 1-11,-5 1 2,-8 1 2,9-4-9,-11 4 2,1-1-2,-8 2-3,2 2 0,-1-5-3,-4 4-1,0-2-3,-3 2 7,0 0 3,-6 0 3,9-1 4,-6-1 1,-3 2-1,0 0 3,11 0-1,-11 0 0,0 0-2,6 0-2,-6 0-1,0 0-2,3-2-2,-3 2-4,0 0-2,0 0-1,0 0-3,0 0 1,0 0-1,0 0 0,0 0-11,0 0 9,0 0-4,0 0 3,0 0-3,0 0-2,6 4 2,-6-4-1,0 0 0,0 0-3,0 0 1,0 0 0,0 0 0,0 0-5,0 0 5,0 0 3,0 0-3,0 0 1,0 0 0,0 0-2,0 0 3,0 0-5,0 0 4,0 0-4,0 0 1,0 0 2,0 0-3,0 0 3,0 0-2,0 0 1,0 0 2,0 0-2,0 0-3,0 0 5,0 0 0,0 0 2,0 0 1,0 0-1,0 0 2,0 0 1,0 0-4,0 0 2,0 0 3,0 0-3,0 0 2,0 0 1,0 0-4,0 0 2,0 0 0,0 0-4,0 0 1,0 0 2,0 0 1,0 0-6,0 0-1,0 0 2,0 0 0,0 0-3,0 0 1,0 0-2,0 0-2,0 0-1,0 0-17,0 0-9,0 0-15,0 0-13,0 0-16,0 0-16,0 0-31,0 0-20,0 0-24,0 0-32,-19 0-99,7 1-319,2-1 140</inkml:trace>
  <inkml:trace contextRef="#ctx0" brushRef="#br1" timeOffset="132597.5791">13457 5652 58,'0'-4'115,"0"4"-15,0 0-2,0-5-4,0 5-18,0 0 2,0 0-5,3-2-8,-3 2 3,0 0-6,0 0-8,0 0-5,0 0-3,0 0 0,0 0-5,0 0 4,0 0 1,0 0-3,0 0-2,0 0 0,1 10-4,-1-10 3,2 5-4,-2-5-5,-3 5-2,3-5 1,1 5-7,-1-5-1,0 3-2,0-3 6,0 0-4,2 2 19,-2-2-3,0 0 4,2 3 3,-2-3 5,0 0-3,0 0 3,0 0-2,0 0-2,0 0 0,0 0-3,0 0 0,4-11-4,-3 7 3,2 1 1,-3 3-1,4-4-3,-4 4-4,0 0-6,3-3 13,-3 3-5,0 0 1,0 0-3,0 0-8,0 0-2,11 8-3,-6-2-1,-3 1 0,2 0-3,1 2-2,0 0 0,1 0 1,-4 3-5,1-2-2,2 0 0,0 1 1,-1-3-2,1 1 0,1 1-2,-5-5 1,3 1-3,0 0 1,-1-3 8,0 2-3,2-2 4,-4-1 3,4 2 1,0-3 11,-1 0-5,9-1-4,1-2 1,2-3 0,9-4-4,6-1-2,5-4-2,17-9-1,-1-3-3,9 0-7,19-17-14,-3 0-29,-22 9-24,0 0-42,20-21-28,-23 21-25,23-16-25,-24 18-27,0-4-164,-4 6-405,-2 4 179</inkml:trace>
  <inkml:trace contextRef="#ctx0" brushRef="#br1" timeOffset="133319.5559">13493 6563 87,'0'-4'131,"0"4"-13,2-5-12,-1 1 1,-1 4-10,2-4 5,-2 4-8,-1-4 4,1 4-1,0 0-6,1-5 8,-1 5-14,0 0-5,0 0-3,0 0-6,0 0-4,0 0-3,0 0-11,2-3 1,-2 3-7,0 0-1,0 0-7,0 0-7,0 0-4,0 0 3,0 0-5,6 8 1,-5-5-1,3 3 1,-3-1 2,2 2-3,0 0 2,2 1-1,-3 1 4,3-1-4,1 0-3,0 3 2,-2-4-6,-2-1 3,2 0-2,0 1 0,-3 1 1,2-2 0,-1 0-1,4-1 1,-5-3-5,-1 1 2,3 1 5,-1 0-5,-2-4-4,5 4 5,-3-2 1,4 0 5,-6-2 4,0 0 3,5 0 2,-5 0-2,18-4-2,0-4-7,10-6-4,10-1 5,16-11-9,27-15 14,5 4-20,4-11-27,9-7-34,-7 1-39,10-1-33,-1-2-29,-3 2-22,-3 5-11,-9 1-19,-29 23-122,1-3-351,-5 4 156</inkml:trace>
  <inkml:trace contextRef="#ctx0" brushRef="#br1" timeOffset="133879.6893">13912 7165 67,'-4'-4'174,"4"4"-5,0 0-11,0 0-11,0 0 1,0 0-3,-10 7-13,10-2-5,0 3-2,0 1-6,0 1-9,3 0-3,-2 2-7,-1-1-9,6 0-6,-3 1-2,1-3-5,0 1-2,1-3-6,3 2-2,3-4-2,7-1-5,4-2-8,10-2-2,18-3-9,7-10-2,3-1-11,3-8-19,29-10-25,-8-1-35,-28 7-29,3-4-43,21-17-28,-28 17-21,-6-1-14,0 1-8,-18 9-102,-3 1-319,-6 3 142</inkml:trace>
  <inkml:trace contextRef="#ctx0" brushRef="#br1" timeOffset="134295.5901">13381 7952 56,'0'0'165,"0"0"-9,0 0-6,0 0-2,0 0 4,0 0-4,0 0-3,-4 12 3,3-4-5,-1 0-7,2 2-5,-2 0-4,4 1-3,-2-2-5,0 0-8,2-2-7,0-1-1,1 1 0,3-2-13,6-1-5,4-5-4,16-3-13,4-3-4,25-11-15,31-13-4,-2 1-29,-2-3-40,-1 2-43,-26 7-50,29-12-63,-33 10-48,-4-5-165,-5 3-424,-4-2 189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6:31.40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10188 14892 59,'0'0'74,"2"-5"3,-2 5-9,0-5 7,0-2-6,4 4 14,-3 0-6,1-3-6,-2 1-2,0-1-3,0-3 3,-3 5-9,-1-6 9,2 2-9,-4-1 7,1-2-6,-3 3 4,-1-2-22,1-5 10,-6 4-3,4-1 0,-3-1 0,-5 1 2,-3-5-3,5 7 3,2-3 1,-3 7-2,1-6-1,-2 4 0,1-1-4,2 2-5,1 3-5,-1 0 1,2 2-1,0-1 0,-3 3-10,0 0-1,-2 3 0,-1-1-11,1 4 3,0 0-2,1 2 0,-2 1-5,-6 6 6,5-5-2,-5 2-2,6 0 2,1 5 1,-5 0-1,2 0-1,2-1 2,3 0 1,1-2-2,2-1-1,0 1 6,0 1 1,3 1-6,-3 5 2,3-4-2,1 0 4,0 1-5,0 0 5,2 7 0,1-11-2,3 6 3,0-2-5,3 2 5,-3-1-4,2-1-3,1 3 3,1-4-1,2 1 2,-2 0-4,3-1 3,0 1-2,2-2 1,2 1 0,1 0 4,-2-1-3,2 1 3,1 0-4,-1 0 4,3-1-3,-1-2 1,2 1-5,1-1 5,-2-1 6,1-1-11,1-1 2,0 1 0,1-3 0,-2 2 3,5-4-1,-6 0-1,5 1 5,0-3-3,1 2-2,-2-3-1,2-3 4,-1 2-6,1-3 0,-1 3 3,-3-3-5,4 1 2,-5-2-1,4 1 0,-4 0-2,0-2 2,0 2-2,-2-1 4,2 0-3,-1 0-2,2 0 10,-4 1-6,7-1-2,-5-2-1,-1 2 3,7-6 0,-4 3-7,-1 1 4,1 0 0,-1-4 3,-2 2-3,7-3 0,-5 4-2,1-1 4,1-3 5,2-4-3,-7 6 11,-1-2-8,1 1 0,-4-3-1,4 1-2,-1-1-1,-1 0 3,-1 1 0,-1-2-2,1-5 5,0 5-4,-2-5-6,0 1 4,1 1 0,-1-2 10,-1-1-15,0 0 5,-1-3-6,0 1 2,-3-1-4,2 1 2,-2-1 6,0-6-7,-1 8 0,0-7-2,-3 7-2,-2 0 1,2 2-1,-1 4 3,-2-2 0,1 2-1,-2 2 5,-3-2-13,0 3-14,0 2-22,1 2-12,-8-3-18,0-1-18,3 3-19,0 4-29,2-1-19,1-1-34,2-1-27,0 4-25,-3 0-142,4 0-415,-7 1 184</inkml:trace>
  <inkml:trace contextRef="#ctx0" brushRef="#br0" timeOffset="515.9339">8733 15296 144,'0'0'170,"-1"-5"-2,1 5-10,0-4-12,0 4-4,-1-5-20,1 5-15,0 0-8,0 0-7,0 0-7,0 0-5,0 0-3,11 6 3,-4 3-5,-2 2 0,1-3 0,2 7 1,1-3-1,-1 5 3,-1-2-5,1 1-2,1-2-2,-5-3-2,1 2-5,-1-4-2,1 0 3,-1-1-7,2 1-1,-4-3-3,2 0-3,-3-2 11,3-1-3,0 0 1,1-2 3,-5-1 3,16-5-6,-1-1-6,2-5 0,7-6-4,-1-2-6,4-2-6,-1 0 4,4-4-10,1 3 9,-2-5-18,8-4 2,-10 6-7,0 1 5,-2 2-10,-3 1-11,-1 3-16,-6 5-22,0 0-21,-3 2-22,-3 2-19,0 4-30,2-1-24,-2 0-31,0 2-20,2-1-18,-2 2-178,3-1-432,2 2 192</inkml:trace>
  <inkml:trace contextRef="#ctx0" brushRef="#br0" timeOffset="3315.8655">7576 13607 1,'0'0'63,"0"0"-1,0 0-1,0 0-4,0 0 1,0 0 1,0 0 2,0 0 4,0 0-9,0 0 0,0 0-1,0 0 0,0 0 5,0 0 1,0 0-10,0 0-6,0 0 5,0 0-4,0 0-7,0 0 3,0 0-8,0 0 8,0 0-5,0 0 2,0 0 3,0 0-1,0 0-3,0 0 1,0 0 1,0 0 0,0 0-4,0 0 8,0 0-4,0 0 3,0 0-1,0 0 3,0 0 3,0 0-1,0 0 5,0 0-4,0 0-4,0 0 2,0 0 0,0 0-2,0 0-5,0 0 0,0 0 1,0 0-5,0 0 2,0 0 0,0 0-5,0 0-1,0 0-2,0 0-2,0 0-2,0 0-1,0 0-3,0 0 2,0 0-3,0 0 2,0 0-1,0 0-1,0 0 2,0 0 2,0 0-1,0 0 0,13 5-1,-13-5-3,10 0 2,-5 0 1,-5 0-3,10 2 2,-5 1 1,3-3-2,-1 1-3,1-1-1,3 3 1,1-1 0,1-2-1,1 1 2,3 1-2,2-1-1,2 1 2,-1 0 0,10 1 0,-2-1 0,2 2-3,2-3 1,0 4 1,0-1 0,3-1 2,-1 2-6,1-3 0,-1 3-2,3 0 1,-4 0-3,6 3 1,-1-2-3,0 2 4,-2-4-4,2 4 0,-1 1-2,3-4 2,-1 5-2,1-4 0,-2 2 1,16 1 5,-3 2-6,-13-5-5,12 4 4,-10-2-2,-3 0 5,16 1-2,-15-1-4,-3-2 1,3 1 1,-1-2-1,3 2-2,-1 2 3,-5-2 0,1 2 2,-2-4-4,4 0 2,-1 4 0,-2-2 0,0 1-2,0-2 3,-2 2-3,0-3 0,-1 2-1,3 0 2,-2-1-7,1-2 9,-2 1-2,-1 2-4,1-2 9,-1 0-8,0 0 3,-3 0-4,1 0 4,-7-1-2,7 1-1,-8-2 2,7 4-3,-9-5 3,9 6-2,-6-4 4,-2 1 2,2-1-6,6 2 2,-5-1 3,-3-1-4,3-2 3,-1 5-2,6-3-1,-6-2-2,2 3 6,3 0 0,1 1-5,-7-1 2,1-1 2,0-1-1,-2 1 1,4 1-2,5 2 1,-6-2-19,-1 1 4,-1-3-3,6 6 6,-5-6 4,7 4-3,-1-2 2,-5 1-3,-3-2 4,9 3 1,-2-1-3,3 1 2,-4 0 10,-3-2-10,6 3 1,-1-1 0,3 2 2,-1 0 1,3-1-2,0 0 4,-2 0-1,1 0 3,0 4-3,-2-2-3,2-3 8,-5 2-4,3-1 1,0 1-2,0-1-2,-1 0 3,0 0-1,2 0 3,1 2-1,-1-3 0,1 3 0,0-3 1,-1 3-1,0-2 0,2 1 0,0 0 0,-1 1 0,1-1-1,0 1 2,-2-3 0,0 4 2,2-2-2,-3-1 1,1 1 0,1 0 0,-2 1 7,3-3-6,0 4-2,-2-1-3,-2-2 4,2 1 0,-4 1 0,2-1 0,-2-1 1,0 0 0,-6-1-4,8 3 2,-7-3-3,-3 0 4,9 4 3,-6-7-5,-2 4 3,0-3-5,3-1 5,-4 4 0,-1-4 11,4 2-12,-4 1 2,2-3 1,-3 3 2,2-1 0,-2-2-1,3 1 0,-5 0-1,-3-1 0,2-1 1,1 2-3,3-1 2,-5-1-2,1 2 1,1-3 0,-4 2 0,2-1 0,1-2-4,0 3 3,-2-1-2,1-1 4,-7 2-2,7-3 0,-1 3 2,-4-1-2,2 0-1,1-1 0,-3-1 4,1 0-4,-1 0 1,2 1 2,-1 1-5,-2-3 3,1 1 0,3 2 3,-4-2-1,0 0 10,2 0-11,0-1 0,-4 2 3,3-2-5,-7 0 3,9 3 1,-9-3-4,11 0 0,-11 0-1,6 1 13,-6-1-15,6 0 2,-6 0 1,0 0 2,0 0-3,0 0 2,6-2 0,-6 2-2,0 0 2,0 0 3,0 0-4,0 0 4,0 0-3,0 0 3,0 0-1,0 0 4,0 0 1,0 0 0,0 0 1,0 0 1,0 0-6,0 0 0,0 0-1,0 0-5,-13-10 2,8 6 1,-4-2 1,0-1-4,-2 2 4,-1-1-6,3-4 4,-3 3-3,2 1-2,-5-5-4,1 2 7,1-2 0,-4 1-4,8 2 1,-5-3 2,0 2 3,4 1-5,3 1 1,-3 0 0,3-1 9,-2 1-8,0 1-2,4 1 1,0 2-3,-1-3 4,3 0-2,-4 3-2,5 0 2,-3-1 6,0 1-4,2-1 0,0 1 0,3 3 3,-5-4-2,3 1-1,2 3 9,-7-5-6,7 3-1,0 2-1,-5-5-4,5 5 2,-5-2 5,5 2-2,-2-5-5,2 5 7,-4-3-5,2 2 0,2 1-1,-2-4 4,2 4-1,0 0-2,-4-3 2,4 3 1,0 0-2,-3-4 0,3 4 0,0 0 0,0 0 4,0 0-4,0 0 3,0 0-3,0 0 2,0 0-1,0 0-2,0 0 2,0 0-5,0 0 6,0 0-3,0 0-2,12 9 7,-8-6-2,0 0-3,2 4 2,2 0-3,-1-2 5,2 2-1,3 0-1,1-2 4,-4 1-4,6 4 2,-4-4 2,5 2-8,-3-1 2,-1-3 4,1 2-2,-3 0 3,7 2-1,-6-6-1,3 4-1,2-1 1,-4-1 0,0 1 2,6 0-1,-5-2-2,1-2-1,-5 2 0,4-1 7,-3 2-3,-3-3-1,0 1 0,-1-1-1,-1 2 2,2-2 0,-7-1 0,9 0-3,-6 0 7,-3 0-7,7 3 0,-7-3 2,4 0-2,-4 0 2,0 0 0,0 0 0,0 0-1,0 0-1,9 0 3,-9 0-3,0 0 0,0 0-3,0 0 4,0 0-2,0 0 2,0 0 0,3 1 3,-3-1 0,0 0-5,0 0 0,0 0 2,0 0-2,0 0-4,0 0 3,0 0-3,0 0 4,-14 7 1,11-4-6,-4 2 3,-2 1-3,-1 0 1,-1 5 0,-4-2 4,-2 4-4,-3 5 6,0 0 1,3-4-5,-2 5 6,-1 1-6,1-2 3,1 3 0,2-7-4,3 2 1,2-2 4,-4-1-4,6-1 3,-3 1-3,4-4 2,1-1 4,-1 1-2,3-1-1,3-1 2,-2-2 0,2 1-1,-1 0-4,-1-3 4,1-1 2,3-2 4,-2 5-6,2-3 5,0-2-4,-5 3 4,5-3 0,0 0-5,0 0 4,-2 4-4,2-4-1,0 0 0,0 0 0,0 0 2,-3 4-3,3-4 4,0 0-3,0 0 0,0 3 1,0-3-2,0 0-1,0 0-1,0 0 6,0 0-5,0 0 8,0 0-5,0 0 5,0 0-3,0 0 2,0 0-3,0 0-1,0 0-1,0 0 5,0 0-4,0 0 1,0 0 1,0 0-1,0 0-4,0 0 5,0 0-2,0 0-3,0 0 2,0 0 4,0 0-4,0 0 4,0 0-4,0 0-1,0 0 1,0 0 0,0 0 7,0 0-3,0 0 2,0 0-7,0 0 9,0 0-6,0 0 1,0 0-4,0 0 1,0 0-2,0 0 8,0 0-14,0 0-18,0 0-14,0 0-21,0 0-20,0 0-22,0 0-35,0 0-36,0 0-27,0 0-35,0 0-21,0 0-130,0 0-420,11 0 186</inkml:trace>
  <inkml:trace contextRef="#ctx0" brushRef="#br0" timeOffset="5881.8868">13168 16266 84,'0'-4'133,"0"-4"1,-3 2-21,3 1-2,0 5-12,0 0-10,-1-6-3,1 6 0,-4 0-2,4 0 2,0 0-6,-8 11 5,5-3-1,0 2-5,-5 5 3,2 2-6,-1 1-2,-1 7 3,-3-3-6,3 5 3,-1-1-5,1 3 4,1 0-7,-2 1-1,3 0-7,-2-3 1,2 3-5,-1 2-5,4 3 0,-3-3-4,0 0-5,8 4 2,-2-3-2,0 5 0,3-3-6,-2 13 3,1-16 0,3 4-5,0-4-1,1 1 2,4-1 27,3-1-2,-4-2-6,4 1-4,-1-2-1,3 0-7,-1 2 1,0-5-3,4-2-3,4 2 3,1-3-5,-2-2 1,5 3-5,-2-2-19,2 2 16,0-2-17,0-1 16,0 1-5,4 0 0,2 0-8,-1-2 0,2 0 10,-5 0-7,7 1-4,10 3 7,-11-7-20,12 3 21,-14-4-3,1 4-2,2-4-1,0-1-3,14 6 1,-17-8-6,-2 0 7,6 0-5,-4 0-1,6-2 1,-4-2-8,2 3 12,-3-4-7,1-1-2,1 1-3,1-3 5,0 2 5,0-4 0,2 5 0,0-6 2,16-2-8,-18 3 6,17 1 1,-13-4-5,11 1 2,-14 1-34,3-5 0,0 3 10,10-4-1,-10-5-4,-7 10 10,1-9 4,2 4-6,0-5 5,-1 0-2,-1 1 5,0-4-1,-2-3-1,0 3 9,-4-6-7,-2 5 6,1-3 11,-2-3 1,-1 2-6,-2 3 2,-2-3 1,1 0 2,0 0-7,-1 1 1,-2 4 2,-5-3-7,5-3 4,-5 3-4,5-4 9,-7 5 0,1-2-4,0 1-1,0-2 0,-2-4-1,2-1 8,-2-2-6,3 2 0,-4-2 10,-1-1-17,1 3 1,0-3 8,-3-1-6,4 3 2,-4-3-1,-2 1-2,2 7 7,0-6-7,-6-4 0,4 11 3,-4-7 3,0-4-7,3 10 2,-1-7-5,-2 1 16,-1 5-14,0-6 7,-2 1-2,3 6-3,0 1 4,-4-10-4,2 4 5,1 3-1,-2-8-6,3 4 7,-4-3-5,2 2-5,-1 1 6,-1 0-1,3-4-2,-3 4-1,4-2 5,-6-1-5,0 4-1,4-3 2,-2-1 2,-1 3-3,3 6 6,-1-8-3,-1 8 0,-2-1 1,5 1-1,-2-7 0,-1 9 1,4-1-1,-3-1 1,0-1-4,2 1 5,-1 7-2,2-5-2,-3 0-1,3 5 6,0-1 2,-4-3-6,2 4 1,1 2 2,-1-2-3,0 0 0,-1 2-1,0-1 1,3 1 3,-3 0 2,0 3-6,1-5 3,2 12 10,-1-10-12,-3 1-5,4 9 5,0-9 9,0 9-9,-1-7 2,1 7-3,-3-8 0,3 8-2,0 0 4,0 0 1,0 0-4,0 0 0,-1-8-1,1 8-5,0 0 4,0 0 2,0 0 0,-10 19-2,5-8-1,1 0 3,-2 4 1,2 5-1,-6-4 1,2 0 0,0 3 0,3 1-2,-5-4 0,5 2 3,-2-1 13,1 3-18,-2-4 7,2 1-2,-1-3 0,1-3-9,3 0 7,2-3 3,-3-1-2,-1 1-4,4-1 8,1-7-7,-4 8 3,4-8 9,-4 9-12,4-9 5,0 0 3,-3 7-1,3-7-1,0 0 4,-2 7 6,2-7 0,0 0 1,0 0-3,0 0-4,0 0 5,0 0-2,0 0-5,0 0 4,0 0 1,5-33 1,-1 23 11,-2 2-26,0-2 12,-1-2-5,4 1 2,-1 1-2,0-1-1,-1-2 4,0 1-3,0 3 0,-3-3 1,5-1-4,-3 3 2,1 1 2,2-2-1,-3 2 1,-1 0-2,1-1-2,2-1-2,-1 3 3,-1 0 2,1-1 0,-2 3-2,3-1 2,-1-2-1,-3 9 0,6-12 3,-3 4-6,-3 8 2,5-10 6,-3 4-3,-2 6-2,4-9-2,-4 9 6,5-9-6,-5 9 5,5-7-4,-5 7-3,5-9 4,-5 9-1,4-8 1,-4 8-3,4-7 3,-4 7 1,0 0-2,3-8 4,-3 8-5,0 0 1,0 0 1,5-6 3,-5 6-3,0 0 3,0 0-3,0 0-1,0 0-1,0-8-1,0 8 2,0 0 4,0 0-2,0 0-1,0 0-4,0 0 0,0 0 1,0 0 7,0 0-10,0 0 2,0 0-2,0 0 7,0 0-2,0 0 2,0 0-4,0 0 2,0 0 4,20 16-3,-15-12-6,-5-4 1,12 9 7,-5-5 2,2 2-1,0 1 1,-1-2-6,9 3 2,-2 2 2,0-4-5,3 5-1,-1-5 5,-1 4-4,1-5 3,2 3-1,-3-2 3,4-1 0,-2 1 2,-1-1-4,-1 0-2,3 1 6,-3 1-8,-1 0 3,0-4 4,-3 2-10,0 1 6,-1 0-1,-1 0 6,0-3-10,0 0 6,-2 0 0,4 2-2,-5 1-1,2-3 7,3 2-4,-12-5-1,12 4 4,-5 1 0,-7-5 0,14 5-1,-8-2-4,-6-3 6,11 3-5,-11-3 3,10 1-4,-10-1-4,0 0 6,9 5 1,-9-5-4,0 0 8,7 5-8,-7-5 2,0 0 5,0 0-10,0 0 12,0 0-5,0 0 0,0 0 1,0 0-2,14 1 0,-14-1-1,0 0 2,0 0-4,0 0 6,0 0 4,0 0-7,0 0-2,0 0 3,0 0-7,0 0 8,0 0-3,0 0 0,0 0 3,0 0 3,0 0-7,0 0 1,0 0 0,0 0 5,0 0-7,0 0 4,0 0-2,0 0 7,0 0-7,0 0 1,0 0-1,0 0 5,0 0-4,0 0 1,0 0-5,0 0 2,0 0 2,0 0 5,0 0-8,0 0 2,0 0-2,0 0 2,0 0-2,0 0 3,0 0 4,0 0-8,0 0 6,0 0-1,0 0-7,0 0 13,0 0-10,0 0 2,0 0 1,0 0 9,0 0-13,0 0-4,0 0 7,0 0 1,0 0 14,0 0-19,0 0 4,0 0 0,0 0 5,0 0-8,0 0-1,0 0 6,0 0-2,0 0-1,0 0 1,0 0-1,0 0-2,0 0 8,0 0-2,0 0-4,0 0 4,0 0-3,0 0-4,0 0 7,0 0-4,0 0-3,-10 12-3,10-12-8,0 0-10,0 0-11,0 0-18,0 0-27,0 0-19,0 0-30,-13 4-22,13-4-24,0 0-36,-15 1-21,15-1-23,0 0-132,-25-8-422,14 3 186</inkml:trace>
  <inkml:trace contextRef="#ctx0" brushRef="#br0" timeOffset="9512.0983">15298 14098 83,'3'4'90,"-1"-1"5,1 0-8,-1 0-7,0 1 7,0 0-9,1-1 4,-3-3-2,3 5-2,-1-3 8,-2-2-6,5 4 2,-5-4 3,0 0 3,3 4 3,-3-4 18,0 0-5,0 2 3,0-2 3,0 0 0,0 0-3,0 0-9,0 0-5,0 0-6,0 0-3,0-14-6,0 8-4,2-5-5,-4 1-2,2-7-8,0 0-3,0-1-2,2-3-5,-4-7-5,2 1 2,2-4-5,-2 3 6,0-3-7,0 1-3,0-4-4,5 2 2,-5-1 1,-5 3 0,3-4-3,2 4-3,-3-4-2,0 3-1,-2-3-3,0 1 4,5 1-6,-6 0 3,5-3-1,-6 0 0,3 2-1,0-1 0,0 2 0,2-1-1,-2 2 3,4-1-8,-4 2 6,2-2 0,1 4-4,0 2 7,-2-1-1,2 3 1,0-1-4,0 5 5,1 2-1,-3 1-1,2-2 1,-1 1-7,0 0 0,1 0 4,2-1-6,-2 1 9,-2 1-9,1-1-5,0 1 4,0 5 5,0-5-9,-1 0 5,-1 2 0,3-2-4,-1 0-1,2 0-3,-1 0 0,1 0-2,-1-2 2,-1 2-3,2 3 5,0 2-7,-2-2 3,2 2-1,2 2-2,-4-3 0,-1 1 7,3 2-6,0 0 0,0 1 6,0-1 3,-1 3-3,0-2 1,-1 1 1,1 2-4,-1 0-4,2 1 1,-2-1-3,-2 0 7,4 4-5,0-5 0,-1 4 4,0-3 1,1-1-5,0 3-4,0 0 4,2-2-4,-2 4 2,0 2-4,-2-8 5,0 6 1,0-2 0,2 4-5,-1-6 1,1 6 19,0-5-31,0 5 12,-3-5 1,3 5-1,0-4 4,0 4 0,-1-4-3,1 4 4,0 0-4,0 0 0,0 0-10,-2-4 9,2 4-10,0 0 8,0 0 1,0 0-5,0 0-7,0 0 8,0 0-7,0 0 3,-2 18 7,-2-8-8,3 1 1,-3 5 2,-1 1 4,0 1-2,-3 2 5,1-1-4,0 6 0,-1 0 6,-3-2-4,3-4 10,1-3-20,2 2 7,-5-1 6,4-2-3,2-3-2,-2 0 0,2-1 1,-3 0 0,4-4 18,1 0-20,-1-2-1,0 0 0,1 0 7,-1 1 0,2-3 1,0-1-2,1-2 1,-2 5-4,2-5 16,0 0-16,0 0 8,0 0 7,0 0-7,0 0 0,0 0-5,7-10 6,-5 2 4,4-1 9,0-2-16,3-4 10,-2-2-12,3 0 5,1-7-13,0 2 7,-5 3-1,1 0-1,1 2 5,0-1-4,-1 0 3,-2-2-3,1 5 0,-2-1 2,3 4-1,-4 2 2,-1-2-1,-1 2-3,5 2 0,-4-1 2,-1 1-4,2 2 4,-2 0-3,1 0 5,0 1-6,-1-1 3,0 4-1,2-2 1,-2 1-5,-1 3 6,2-5 3,-2 5-14,5-5-1,-5 5 11,0-4-5,0 4 2,0 0-1,0 0 1,0 0 3,0 0-8,0 0 1,5 0 5,-5 0-2,9 4-3,0-2 7,1 4-2,1-2 2,6 3 2,1 1-1,0 2-5,7 2 0,-2-3-3,5 2 7,-1 2 3,-2 0-4,3-5 5,0 6-7,-1-2 3,0-2 0,-10-2-6,1 3 1,1-5 7,-3 2-2,-2-1 4,-4-4-3,3 2-8,-4 0 8,-3-3-5,1 2 3,-2-1 3,0-3 1,-2 2-5,1 1 5,-4-3 3,6 0-4,-6 0-1,3 2-6,-3-2 4,4 3 1,-4-3 2,2 3 3,-2-3-6,0 0 4,0 0-15,0 0 15,6 1-3,-6-1 3,0 0-2,0 0 3,0 0-6,0 0 5,0 0-8,0 0 1,0 0 5,0 0 3,0 0-3,0 0-3,0 0 4,0 0-1,0 0-2,0 0 2,0 0 1,0 0 1,0 0 5,0 0-13,0 0 0,0 0 3,0 0 0,0 0-4,0 0 13,0 0-11,0 0 1,0 0 6,0 0-3,0 0-8,0 0 10,0 0-4,0 0-3,0 0 3,0 0 0,0 0 4,0 0-4,0 0 1,0 0-1,0 0-7,0 0 7,0 0-3,0 0 7,0 0 0,0 0-5,0 0 4,0 0-2,0 0 0,0 0-2,0 0 2,0 0 4,0 0-4,0 0 2,0 0 0,0 0 9,0 0-17,0 0 0,0 0 5,0 0-4,0 0 6,0 0-6,0 0 4,0 0-3,0 0 5,0 0-1,0 0 10,0 0-9,0 0-8,0 0 1,0 0 2,0 0 0,0 0 4,0 0-2,0 0 1,0 0 2,0 0-3,0 0 2,0 0 5,0 0 8,0 0-12,0 0-4,0 0 7,0 0 0,0 0-6,0 0 3,0 0 0,0 0 3,0 0-5,0 0 2,0 0 0,0 0 0,0 0 2,0 0-1,0 0-5,0 0-4,0 0 11,0 0-2,0 0 9,0 0 1,0 0-16,0 0 5,0 0 1,0 0-4,0 0-2,0 0 5,0 0 2,0 0-1,0 0 7,0 0-13,0 0 2,0 0 0,0 0-5,0 0 8,0 0 0,0 0-2,0 0 0,0 0 11,0 0-7,0 0 1,0 0-5,0 0 0,0 0-4,0 0 6,0 0-6,0 0 4,0 0 0,0 0 4,0 0-11,0 0 17,0 0-8,0 0-5,0 0 0,0 0 10,0 0 3,0 0-5,0 0-5,0 0 1,0 0 4,0 0-6,0 0 1,0 0 1,0 0-1,0 0 3,0 0 1,0 0 3,0 0-5,0 0 0,0 0-6,0 0 8,0 0-5,0 0 1,0 0 0,0 0 2,0 0 0,0 0 2,0 0 0,0 0-2,0 0 1,0 0 4,0 0-6,0 0-2,0 0 1,0 0 1,0 0-2,0 0 4,0 0 2,0 0-2,0 0-7,0 0 7,0 0 2,0 0-3,0 0 1,0 0-2,0 0 6,0 0-1,0 0-5,0 0 18,0 0-19,0 0 3,0 0-6,0 0 4,0 0-6,0 0 5,0 0 1,0 0 1,0 0 11,0 0-14,8 0 2,-8 0 3,0 0-9,0 0 3,0 0 4,0 0-1,0 0-1,0 0-4,0 0 9,0 0-2,0 0-3,0 0 6,0 0-7,0 0 6,0 0-4,0 0 0,0 0 0,0 0 7,0 0-4,0 0 4,0 0 2,0 0-15,0 0 10,0 0-9,0 0 2,0 0 4,0 0 4,0 0-1,0 0-3,0 0 2,0 0-7,0 0 7,0 0-2,0 0-1,0 0 2,0 0-5,0 0 4,0 0-1,0 0 0,0 0 4,0 0 8,0 0-3,0 0-13,0 0 0,0 0 0,0 0 7,0 0-5,0 0 1,0 0 3,0 0 1,0 0 0,0 0-2,0 0 0,0 0-6,0 0 6,0 0-3,0 0 3,0 0 0,0 0 3,0 0-6,0 0-1,0 0 1,0 0 0,0 0 5,0 0-2,0 0 5,0 0-6,0 0 14,0 0-6,0 0-8,0 0 0,0 0 8,0 0-5,0 0-5,0 0 5,0 0-3,0 0 2,0 0 1,0 0-6,0 0 1,0 0-8,0 0 11,0 0 2,0 0 0,0 0 1,0 0-5,0 0 0,0 0 2,0 0-6,0 0 8,0 0-6,0 0 9,0 0 6,0 0-18,0 0 7,0 0 1,0 0-1,0 0 3,0 0 0,0 0-4,0 0-1,0 0 4,0 0-7,0 0 4,0 0 6,0 0-10,0 0 1,0 0-2,0 0 3,0 0 1,0 0 10,0 0 4,0 0-12,0 0 0,0 0-1,0 0-2,0 0 3,0 0-1,0 0 0,0 0-5,0 0 13,0 0-8,0 0 1,0 0 0,0 0 0,0 0-3,0 0 1,0 0 2,0 0 8,0 0 1,0 0 0,0 0-13,0 0 1,0 0-1,0 0-3,0 0 9,0 0-6,0 0 3,0 0 3,0 0-7,0 0 3,0 0 6,0 0-8,0 0 2,0 0 2,0 0-2,0 0 9,0 0-8,0 0-3,0 0 1,0 0 5,0 0 0,0 0 4,0 0-7,0 0 2,0 0 1,0 0 0,0 0-4,0 0 0,0 0 16,0 0-14,0 0-5,0 0 1,0 0 2,0 0 1,0 0 5,0 0-2,0 0 1,0 0 7,0 0-15,0 0-2,0 0 12,0 0-14,0 0 4,0 0-9,0 0-12,0 0-5,0 0-15,0 0-14,0 0-15,0 0-20,0 0-16,0 0-15,0 0-16,-23-1-7,23 1-5,-10 1-5,4-1 2,-1 1 4,0 1 5,-3-1 1,1 1 7,1-2 9,-1 2-4,-1-1-2,-3 1-5,-1-2-7,-4 6-20,-4-3-86,-7 2-276,-2 1 124</inkml:trace>
  <inkml:trace contextRef="#ctx0" brushRef="#br0" timeOffset="11442.9664">14082 12872 84,'3'-8'86,"3"-4"-3,-4 0 0,-2 0 8,2-3-8,2-4-4,-3 2 4,3 0 0,-3-2 0,3-1-5,-2-1-6,0-2 2,-1 5-2,4-2 0,-3 1-3,0-1 2,-1 2 7,-1 1-10,4 6 2,-4 1-3,3 1 3,-2 0-7,1 1-1,-2 1-3,1 1-3,-2 2-5,2 0-3,-1 4-8,2-4 1,-2 4-8,0 0-1,0 0-3,-2 18 5,-1-7 1,-1 7-4,0 6 0,2 5 7,-1 0-5,2 3 0,-3 0 5,4 2-4,-1 1 10,0 11-4,0-14 0,-2 2-1,3 3 6,-3 0-2,3 9 1,-1-1 1,2-11 6,-1 1-6,3 1 0,-3-1-5,1 1 2,2-1-3,-1 0-1,2 1-4,-3 0 4,1-2-4,1 0 2,-3-1-6,4-5 2,-4 3 4,3-2-4,-3-2-1,-3-3-5,6-5-3,-2 1 0,1-1-2,-1-1 4,-1 0-11,0-5 0,0 3 0,0-7-1,0 4-1,2-2-5,-2-5 1,0 1-1,-2-2 3,2 0-3,0-1 3,0-1-3,0-3 2,-1 8-3,1-4 11,0-1-10,0-3 4,-2 3-2,2-3 6,0 0-8,0 0 0,0 0 5,0 0-10,-13-8 5,8 6-3,3-3-1,-5 2-5,4 0 7,-3-2-11,-5-4-7,3 2-1,-1-2-2,0 0-3,-7-4-2,3 1-2,-4-2 0,-2-6-1,5 6 0,-5-6 3,-2 2-1,2-3-2,0 2-1,1-2 5,-2-2-3,4 4 3,-3 0 1,2 0 2,4 5 4,0 0 1,0 0 1,2 4 2,-1-2-2,3 4 5,1 2-1,1-1 2,-1 1 0,4 2-2,-1 1 2,0-1-2,3-1 1,-1 2 0,0 2 5,3 1-4,0 0-3,0 0 5,0 0-3,0 0 5,11 13-2,-4-3 0,2 0-1,4 4-2,-5 1 3,6 2 3,1 2-2,0 3 4,1-1-5,0 1 0,-2-2 3,-1-3-2,1 5-3,-5-4 4,5-2 6,-2-2-7,-1 3 1,0-3 2,-2-2-3,-1 1 2,-3-4 0,2 1 0,-1-4 1,-2 2-1,0-1 2,2-2 6,-2 0-2,0-2-2,-1-1-1,-1 1 8,-1-1 2,-1-2-1,7 2 6,-7-2-6,11-7 0,-5 5 1,4-5-1,-1-1-1,2 1-6,5-5 2,-2-3-2,3 1 5,1 2-6,4-8-2,0 5 4,-1-3 1,0 1-4,2-1 4,0 2-4,0-1 2,-2 0-1,1 0-2,0 2 1,-5 3-1,-2 1 1,4 3 0,-4-2-3,1 1-3,-5 4 3,1-3 1,-3 3 2,0-2-4,0 3 5,-4 1-3,2 1 0,-1-1-1,-1-1 1,0 3-2,-5 1 2,7-4-2,-3 3 0,-4 1 2,3-4-4,-3 4 3,3 0-1,-3 0-1,5-3 2,-5 3-4,0 0 14,0 0-14,3-2 8,-3 2-2,0 0-5,0 0 4,0 0-2,0 0 1,0 0 0,0 0 1,2-4-4,-2 4 2,0 0 5,0 0-3,0 0-3,0 0 5,0 0-2,0 0 2,0 0-1,0 0-2,0 0-3,0 0 5,0 0-6,0 0 7,0 0-2,0 0-2,0 0 3,0 0-2,0 0 1,0 0-2,0 0 2,0 0-1,0 0-2,0 0 2,0 0-1,0 0 3,0 0 0,0 0 2,0 0-6,0 0 3,0 0 3,0 0-5,0 0 1,0 0 4,0 0-5,0 0 2,0 0-1,0 0-1,0 0 1,0 0 4,0 0 0,0 0-4,0 0 1,0 0 2,0 0-3,0 0-3,0 0 5,0 0 0,0 0-1,0 0-3,0 0 8,0 0-3,0 0-4,0 0 3,0 0-1,0 0 2,0 0 1,0 0-2,0 0-3,0 0 0,0 0 2,0 0 1,0 0-1,0 0 1,0 0-2,0 0 2,0 0 0,-13 6 0,13-6-1,0 0 2,0 0-3,0 0 0,0 0 0,0 0 3,0 0-3,0 0 3,0 0 0,-7 0-1,7 0-2,0 0 6,0 0-10,-2 3 8,2-3-3,0 0 3,0 0-4,-8 1 0,8-1 3,0 0-2,-2 3-2,2-3 5,0 0-7,0 0 10,0 0-6,-4 2 4,4-2-8,0 0 1,0 0 3,0 0-2,0 0-1,-4 4 2,4-4-1,0 0 1,0 0-1,0 0-1,0 0 4,-6 2-5,6-2 4,0 0 2,0 0 1,0 0-10,0 0 5,0 0 1,0 0 1,-4 2-2,4-2 2,0 0-3,0 0-2,0 0-10,0 0-9,0 0-18,0 0-14,0 0-27,0 0-21,0 0-15,0 0-10,-2 3-21,2-3-19,2 6-18,2 0-28,-4-2-173,-4 1-417,2 3 185</inkml:trace>
  <inkml:trace contextRef="#ctx0" brushRef="#br0" timeOffset="14201.0937">12971 16172 28,'0'0'101,"-10"3"-8,4 1 2,-1 4-8,-1 0-7,-3 5 5,2 4 4,-4 8-13,-1-2-11,1 6 0,-5 0-5,4 2 0,0 0-1,1 2-4,-9 10-5,8-9-1,-3 9-1,2-11 1,-1 2-2,-3 12-1,6-14-3,-4 12 2,8-11-4,-5 13-3,3-12-2,1 0 4,2 2-5,-1 9 1,3-12-26,-1 1 10,-1-1-4,8 16 5,-3-14-4,0 12-1,3-13 4,0 0 10,0-1-5,4 13-2,-2-14-2,1 2 3,0-3-3,3-2 5,2 3 5,-1 2-7,4 0-1,-2 1-1,4-3 4,1 0-5,3 1 6,-1-3-3,10 12 36,-7-14-8,0 4 1,2-4-4,11 10-1,-5-10 0,-4 0-3,14 9-29,-3-3-6,-4-10 9,10 10-1,2-2-2,0-3 7,2-1-1,3 0 1,-2 2-3,2-7 5,4 3 1,0-1-6,3-3 8,8 2 1,-3-3-8,-2-2 3,3 0 2,4-2-5,24 10 4,-28-10-2,1-4 1,4 0 2,0-3-2,25 6-2,-24-10-2,27-1 4,-4 2 1,-25-7-3,32 0 4,-29 5-3,26-6-4,-28-4-1,32 6 0,-29-4 0,27-2-2,-30 4 2,29-3-1,-4-5 0,-27 7 1,5-1-2,24-4-5,-29 2 0,2-3-4,-2-5 0,1 1 1,-3-6 1,2 1 7,0 3-2,1-5-4,22-5 4,-29 4-1,-2-4-2,2 4 2,-2-9-5,-2 5 0,-2-2 1,-6 3-2,2-4 5,-15 6 1,5-13-2,-8 8 5,6-10-4,-4-3 1,-2 0 4,-11 10 9,4-17-7,-1-1-3,-4-4-1,0 0 1,-3 1 6,1-4-7,-1 4 8,-5 0 11,5-8-17,-5 7 6,-1-7 8,-2 5-4,-2 5 7,-4-7-1,-1 3 0,-3 18 7,-7-14-1,0 0 0,-3 2-2,0 1-2,-4 2 5,-3-7-13,4 5 11,-6 0-5,0 2-6,-1-1-1,2 0 0,-4-5-5,3 4 10,-1-1-11,-3-1-7,6-2 3,-4 0-13,2 3 18,2 2-3,4 13-2,-9-12-3,7 13 5,1-1-2,-3 0 1,-1 4 0,0 0-17,1 1 12,-4 2 6,2 0-6,0 0-10,-4 3 4,4-2-7,-3 3 7,2 0-3,4 2 6,-4 1-9,1-3 3,6 8 8,1 2-4,0-3-6,4 2-3,2 3 2,0 0 5,1 0 1,2 0-7,0 2 2,-2-1 2,4 3-4,5 4 1,-9-12-5,5 8 8,4 4 2,-8-7-8,8 7 1,-8-7 5,8 7-4,-3-5 4,3 5 0,-7-8-1,7 8-6,-6-7 7,6 7-3,-7-8-1,7 8 1,-5-5-4,5 5 6,-5-9-3,5 9 4,-5-8-2,2 1 1,3 7-1,-5-6-2,5 6 4,-3-8-7,3 8-4,-1-8 12,1 8-4,0 0 3,-5-12-1,5 12 0,-4-6-9,4 6 10,0 0-4,0 0 2,0 0-9,0 0 3,-1-7 9,1 7-20,0 0 11,0 0-1,0 0-4,0 0-2,0 0 2,2 28-7,-1-9 3,1 9 14,-1 2-7,-1 0 3,2 4 6,0 0-10,-6-5 1,6 2-3,1 2 2,0-3 6,-4-1-6,2-2 6,-1-1-1,0-6 1,0-1-4,4-3-7,-6 0 18,2-1-8,-2 2 3,2-10-7,0 4 6,0-11 2,0 12-1,0-12-3,0 10 7,0-10 5,0 10 0,0-10 0,0 0-2,0 0-7,0 0 9,0 0-6,-11-22-1,10 9 1,-2-3 13,0-1-21,0-2 7,1-1-13,-3 1 10,1-5 0,-2-3-2,1 3 4,1-1 6,0 4-6,0-4 1,-1 1 9,3 8-13,0-4-3,-2 4 13,0-1-14,3 6 6,0-2-9,-2 1 10,2 1-11,-2 1 2,2 0 12,1-1-10,-1 6-3,1 5 18,-1-14-9,1 14-11,0-9-3,0 9 2,0 0 17,2-11-23,-2 11 6,0 0-7,8-3 27,-8 3-20,0 0 4,16 2 10,-16-2-8,0 0 3,28 8-7,-17-4 2,2-2 9,3 2-5,4 0-2,-1 3-2,1-3 9,1 1-11,-1-1 12,2 1-8,0 0-2,5 4 4,-9-6 4,5 2-7,-2 2 2,-2-2 2,0 0-1,1-1 7,-3 2-3,0-2 2,-5 1-4,2-3 9,-2 1-9,-2 0 8,0 0-7,-10-3 2,16 2 18,-16-2-26,12 4 2,-12-4-1,0 0 6,16 0 0,-16 0-8,0 0 8,9 3 1,-9-3-5,0 0 0,0 0 6,10 4 3,-10-4-6,0 0-4,0 0 8,0 0-2,12 3-2,-12-3 4,0 0-2,0 0 13,0 0-9,0 0-4,0 0 1,0 0-10,0 0 23,0 0-11,0 0-4,0 0 0,0 0-7,0 0 4,0 0 1,0 0 3,0 0-2,0 0-2,0 0 10,0 0-9,0 0 1,13 1 4,-13-1-8,0 0-2,0 0 3,0 0 9,0 0-5,0 0-1,0 0 4,0 0-3,0 0-2,0 0 2,0 0 1,0 0 1,0 0-6,0 0 1,0 0-4,0 0 25,0 0-24,0 0 11,0 0-4,0 0-10,0 0 8,0 0 6,0 0-2,0 0-6,0 0 4,0 0 2,0 0 4,0 0-8,0 0 0,0 0 5,0 0-5,0 0-5,0 0 6,0 0-9,0 0 4,0 0-4,0 0 10,0 0 2,0 0-2,0 0 1,0 0-4,0 0-3,0 0-1,0 0 9,0 0-1,0 0-2,0 0-2,0 0-1,0 0-9,0 0 26,0 0-15,0 0-3,0 0 0,0 0-1,0 0 1,0 0 6,0 0-6,0 0 2,0 0-2,0 0-3,0 0 9,0 0-2,0 0 4,0 0-1,0 0-6,0 0 0,0 0-1,0 0 0,0 0 1,0 0 9,0 0-8,0 0-2,0 0 4,0 0 0,0 0 3,0 0-1,0 0-7,0 0 7,0 0-1,0 0-4,0 0 5,0 0-7,0 0 11,0 0-7,0 0 2,0 0-2,0 0-3,0 0 3,0 0 1,0 0-5,0 0 2,0 0 0,0 0 3,0 0-3,0 0 6,0 0 1,0 0-8,0 0 12,0 0-16,0 0 0,0 0 13,0 0-4,0 0-1,0 0 3,0 0-7,0 0 11,0 0-11,0 0 5,0 0-5,0 0-1,0 0 7,0 0-2,0 0 1,0 0 2,0 0-1,0 0-8,0 0 6,0 0-7,0 0 5,0 0 9,0 0-10,0 0 6,0 0-7,0 0-1,0 0 9,0 0-1,0 0-4,0 0 1,0 0-4,0 0-3,0 0-10,0 0-9,0 0-12,0 0-14,0 0-12,0 0-14,0 0-14,0 0-15,0 0-16,0 0-12,0 0-12,0 0-27,0 0-18,0 0-33,0 0-3,0 0-31,0 0-149,0 0-441,0 0 195</inkml:trace>
  <inkml:trace contextRef="#ctx0" brushRef="#br0" timeOffset="14775.8504">17226 15486 15,'0'4'24,"0"-4"-1,0 0-3,0 0-3,0 0-7,0 0 1,0 0 7,13-3-6,-13 3-1,6-4 5,-3 1 6,0 2 1,0-6-4,-1 1 7,2 2 2,-1-3 4,1 3 9,-2-2-1,3-2-6,-1-3 5,-1 6-12,-2-1 11,3-1-2,-2-1 11,0 3 2,-2-2 2,2 2 8,0 0-5,1 0 2,-3-2 3,0 4 6,0-3-1,2 3-3,-2 3-1,0-5 1,0 5 0,0-6 0,0 6-8,0 0-6,2-3 8,-2 3-13,0 0 0,-4-6-3,4 6-1,0 0-4,0 0-5,0 0-3,0 0-7,0 0-3,0 0 6,0 0-2,0 0 0,0 0-3,0 0-1,0 0-10,0 0 10,0 0-5,0 0-4,0 0 1,0 0 0,-7 10-2,7-10-6,0 0 5,0 0-4,0 0-2,0 0 4,0 0-2,0 0-11,0 5-17,-2-2-19,2-3-35,0 0-21,0 5-12,-2-1-26,-1 0-106,-2 0-267,-1-2 118</inkml:trace>
  <inkml:trace contextRef="#ctx0" brushRef="#br0" timeOffset="15386.975">14483 15134 23,'0'0'121,"10"-1"-5,-10 1-6,9 2 4,-6 1-2,4 2 6,0-1-6,1 1-2,1 5-5,1-4-5,-1 2 3,0-2-10,3 2 0,-5 1-4,6-1 1,-2-2-7,1 1-2,0-1-1,2 1-1,-2-4 1,1-1-3,4 0 2,4-2-5,2-3 0,6-2 0,2-2-11,1-2-5,6-5-2,9-6-7,4-1-3,-1-5-2,10-1-5,-7-5-2,1 2-1,27-18-5,-25 16-3,19-19-4,-20 16-1,22-19 5,-3 3-10,-23 15-2,0-2-1,15-18-3,-26 22 2,0 3-3,-12 8 0,-4 4-2,1-2-6,-10 8 0,0 1-2,-4 3-1,-4 1-10,1 2-15,-4 1-16,-1 0-21,-2 3-20,2-1-22,-3 3-32,0 0-17,0 0-15,0 0-11,-7 9-14,-1-3-126,-5 1-345,0 8 152</inkml:trace>
  <inkml:trace contextRef="#ctx0" brushRef="#br0" timeOffset="16075.6348">14641 15215 12,'-3'-6'61,"3"6"9,0 0-11,0-5 7,0 5 9,0 0-10,0-4-3,0 4 6,-2-3 2,2 3 3,0 0-11,-2-5-3,2 5-3,0 0-5,0 0-2,0 0-3,0 0 2,0 0-7,0-5-8,0 5-1,0 0-6,0 0-10,0 0 9,0 0 9,0 0-10,0 0-9,0 0 12,0 0 0,3 12 3,-3-7-2,0-1-2,1 1 2,-1 2 9,0-2-7,0-1-9,3 0 3,-2 1-3,-1 0 6,3 0-1,-3-3-4,0-2 2,0 7-2,0-5 0,0-2 1,3 6-1,-3-2 0,2-1 0,-1 1-1,-1 0 1,1 3 0,4 1 0,-3 2-3,3-2 2,-1 2 1,2-2-1,0 3 1,0-2-9,2 0 8,-1-3 2,2 3-1,-1-2 3,2-1 3,-1-3 3,2 1 0,3-4 2,2-3-3,4-1-3,8-2 4,4-6-2,3-4 2,10-7-6,4 0 5,0-6-4,-2 0-1,9 2-2,0-6-5,23-7 4,-23 9-5,24-15-1,-25 10-4,22-8 3,-22 13-4,-2-6-1,3 4-4,-3 3 1,-3-2 3,-6 5-1,-9 10-1,-4-3-3,-5 4 1,-1 3-2,-9 6 1,-2-1 0,-5 4 2,-2-1-7,2 0 3,-1 1 2,-5 1-4,-3 3 0,5-6-2,-5 6-10,5-2-8,-5 2-20,0 0-6,0 0-18,0 0-13,0 0-14,0 0-6,0 0-16,-7 14-3,1-9-9,0 2-14,-3 4-2,0 1-4,-5 4-109,-8 5-274,-4 1 122</inkml:trace>
  <inkml:trace contextRef="#ctx0" brushRef="#br0" timeOffset="17010.2883">14586 15236 65,'0'-6'101,"0"6"-6,0-6-3,0 6-20,0 0-5,0 0-5,0 0 8,0 0 0,0 0 4,0 21-1,1-11-9,-1 5 6,0-3-8,4 4 0,-3 0-10,1 0-2,1-3-1,0-2-2,3 1-2,-2 0 1,0-4-2,2 4-7,0-6 6,-3-2 8,6 1 2,0 1 3,3-3-10,2-3 8,0-1-4,7-5 3,8-4-2,4-3-6,1-4 2,15-9 0,0-1-6,0-7-4,1 4-4,1-3-4,28-13-2,-32 11 2,30-14 2,-4-2-14,-18 18 6,19-16-4,-21 17 3,25-17-8,-26 20 0,-2 1-2,0-1-1,-1 3 1,-4 2-2,-13 10 0,0-2-3,-2 4 2,-5 0-5,-5 3 4,-1 3-6,-6 2 5,-5-2-3,1 2-1,-1 0-2,-5 3 1,3-2 1,-6 3 2,10-4-2,-10 4 3,6-3-3,-6 3-1,0 0 1,8-2-3,-8 2 1,0 0-1,0 0-1,0 0 4,0 0-3,0 0-1,6 0-1,-6 0 0,0 0 5,0 0 4,0 0-8,0 0-1,0 0 1,0 0 1,0 0 2,0 0-5,0 0 3,0 0 5,0 0-7,0 0 4,0 0-2,0 0-2,0 0 1,0 0 4,0 0-5,0 0 1,0 0 2,0 0-2,0 0-7,0 0 7,0 0-3,0 0 5,0 0-1,0 0 2,0 0-1,0 0 0,0 0-4,0 0 3,0 0-4,0 0 3,0 0-2,0 0 0,0 0 2,0 0 1,0 0 1,0 0-2,0 0 2,0 0-1,0 0 4,0 0-6,0 0 4,0 0-3,0 0 2,0 0-5,0 0 2,0 0 1,0 0 2,0 0 1,0 0-3,0 0 1,0 0 1,0 0 5,0 0-3,0 0-3,0 0 1,0 0 0,0 0-1,0 0 0,0 0-2,0 0 3,0 0-2,0 0 2,0 0-2,0 0 1,0 0-1,0 0-2,0 0 8,0 0-5,0 0 1,0 0-2,0 0 4,0 0-5,0 0 3,0 0 2,0 0-4,0 0-1,0 0 2,0 0 3,0 0-4,0 0 0,0 0 1,0 0-2,0 0 1,0 0 2,0 0-1,0 0 3,0 0-3,0 0 0,0 0-3,0 0 6,0 0-1,0 0 0,0 0-6,0 0 2,0 0-11,0 0-5,0 0-14,0 0-15,0 0-13,0 0-25,0 0-10,0 0-15,0 0-18,0 0-19,0 0-29,0 0-93,0 0-292,0 0 130</inkml:trace>
  <inkml:trace contextRef="#ctx0" brushRef="#br0" timeOffset="21090.0291">6680 6216 17,'34'-6'70,"6"1"-9,11 3 2,1-6-1,0 4-9,1-1-8,1 5 0,0-4-1,-3 4-4,4 0-3,-4 1-10,3-1 5,-14 1-1,14-1 1,0 2-2,1 0-9,0 1 1,-7-2-6,3 0 7,2 2-6,-4 0-5,-8-2-1,13 2 4,-16-2 3,15 2-4,-14-1 6,0 1 0,-2 0-5,16-2-2,-15 0-1,14 2-1,-12-3 1,13 2-4,0-4 2,-1 2 16,-1 0-16,3 0-3,-1 0 7,1 1-5,-1 0-7,-2-3 6,2 2-3,-1 1 0,-12 0 11,13-1-7,-18 0 4,4 0-7,-1 2-3,14 0 0,-14 1 3,13-3-4,0 0 1,-14 2-2,4-2 8,14 3-7,-4-3 0,-1 0-2,3 0-1,-14 3 0,16-3 6,-4-1 0,-13 1 0,2-2-7,-1 2 5,0 0-7,-1 0 5,2 0-1,9-2 1,-15 2 2,0-3-9,2 3 10,-2 0-5,-4 0 2,-8 0 0,1-2-2,-4 1-1,-1 1-4,-1 1-2,-4-1 10,0 0 2,-1 0-2,-2 0-10,1 0 8,-2-1 0,0 2-2,-1-2-7,-2 1 9,-1 1-15,-5-1-4,9 0-4,-6 2-7,-3-2-10,9 0-8,-9 0-8,6 3-15,-3-1-67,1 2-149,-3-1 66</inkml:trace>
  <inkml:trace contextRef="#ctx0" brushRef="#br0" timeOffset="53570.8447">19403 14608 33,'0'-18'189,"-2"1"8,-3 6-2,5 0-4,0 3-12,-2 4-25,1 0-9,1 4-4,0 0 3,-5 18-8,2-1-1,2 12-13,-4 0-5,2 2-7,2 5-9,-3-2-8,-2-1-22,1 0-1,-2-2-6,5 0-1,-3-6-6,3-6-6,-3-2-4,5-5 0,-5-1-5,1-2-5,3 0 2,0-2 3,-2-1 4,3-3-5,0-3-5,0 0-2,0 0-1,0 0-2,3-18-4,-2 8-2,4 1-4,0 1-4,2-1 2,2 1-3,-3 3-8,3-1 0,-1 4 3,3 1-2,1 0 1,-1 2-1,5 2-4,-2 2 7,0 0-10,5 1 3,-6-1-4,4 0 6,1-3-4,-1 4 3,-3-1-5,3-4 1,2 2 1,-2-3-3,-4-2 4,-1 0-5,1-2 4,-2-3 1,0 2 1,-1-4-3,-3 1 0,-4-3 1,3 0-2,-4-5-7,0-1 0,-6-1 6,1-2 3,-3-4-11,-5-4-15,-2 2-2,-7-3-4,3 0 6,-7 7 3,-2-5 5,2 8-5,-4 3 5,2 4 2,-2 1-2,7 8 1,0 1 1,2 3 1,1 3-1,-1 2 4,2 2 0,-1 0-2,8-1-8,2 1-4,3 2-11,-1 0-3,6-1-3,6 0-6,-1 1 6,9-3-19,4 1-1,4-4-11,9-6-21,3-8 6,5 4-3,12-7 4,0-2-4,-3-6 16,-2 3 13,0-1 8,-10 2-3,-1 3 5,-2-1 2,-6-2 7,-2 5 9,-7 3 4,-2 0 5,-1 1 9,-4 5 15,-7-1 5,1 4 12,-5 0 7,5 6 7,-5 0 10,-5 6 6,1 4 2,-3 6 1,0-3 6,1 6 2,-3 4-4,5-10-2,0 1-3,4-1-2,0 0-1,7-2-4,-1-2-1,0-3 3,2-2-5,2-3-7,4-4 2,-1 2-4,5-2-3,1-3-2,-2-6-2,-2 0-2,-3 0-2,-3-4-1,0 3 4,-3-3-4,0 0 0,-3-4 0,-2 4-3,-1-8-5,-1 7 6,-3-6-6,-1-2-4,-4 6 2,0 0-1,-1 2-1,1-1-3,0 2 4,1 1-3,4-1-2,-1 3 1,0 0-2,5 2-1,3-5-2,-1 5 4,6 0-2,-3 1-1,8 4 1,0 1 1,3 3-1,2 5-7,-1 3 7,1 1 1,3 8-3,-7-1 4,0-6-3,-4 0-1,-1 2 4,-1 0-1,-4-5 1,0 2-4,1-5 1,-1 1 3,-3-4 0,2 0 4,-2-3-2,-1-2 2,0 0 0,0 0-3,8-17 1,-3 5-2,-1-2 2,2-12-2,3-1 2,1 0-1,-1 0-3,-1 2 3,1 0 4,-2 7-6,1 1 1,-1 1-4,3 2 1,-3 6-1,0 1 1,-1 2 0,7 7 1,-3 1 4,1 1-3,1 7 2,0 1-5,0 2 3,-4 3-1,5 7 2,-5-7-8,-1 2-16,2-1-16,-1 0-23,-4-1-26,2-3-28,-1-3-14,2-1 2,-1-1-15,4-6-23,0 1-11,-1-4-16,-1 0-133,5-6-351,-4-2 155</inkml:trace>
  <inkml:trace contextRef="#ctx0" brushRef="#br0" timeOffset="53873.1698">20635 14390 60,'0'-11'149,"0"4"-4,-1 2-10,-2-3 4,-1 7 2,3-2 1,1 3-5,-8-3-11,8 3-5,0 0-11,0 0-6,0 0-8,0 0-3,0 10-4,0-10-4,8 2-2,0-2-3,3 0-1,1-5 0,-1 2 1,7-6-3,-3 0 0,1 1-2,-2 1-4,0-3 1,-4 1-6,0 1 2,-1-1 1,-4 2-3,-1 2 0,-2 2-1,-2 3-15,0 0-5,0 0-8,-25 7-4,10 5-3,-9 8-3,3-2-2,2 4-4,-1 1-6,4-1-2,6 2-15,1-7-4,4 3-8,5-4-7,0 1-2,5-7-2,4-2-4,6-2 0,-2-2-12,8-4-6,-4-1-12,7-2-13,-3-2-6,-2 1-5,-1-4-15,-10 6-8,7-5-14,-8 6-6,-1-3-9,-1 1-18,0 1-16,-5 2-19,0 0-99,0 0-310,0 0 138</inkml:trace>
  <inkml:trace contextRef="#ctx0" brushRef="#br0" timeOffset="54315.7516">19038 15337 106,'-8'3'202,"4"-2"-6,-2 0-13,3 1-9,3-2-9,0 0-3,0 0-3,0 0 0,0 0-4,15 1 0,-2-3-6,5-1 2,11-6-1,1-3-6,10 1-3,13-10 5,6-3 1,28-6 3,-3 1-2,2-5-8,0 1-10,2-4-3,5 6-6,4-4-8,0-4-12,-1 3-7,5-2-11,-1 3 2,-2 1-15,-2-1-5,-3-2-6,2 11-4,-35 5-7,6 0-10,-7 0 0,-4-2-2,-5 2-1,-12 7-4,-6 1-5,3 1-1,-7 3-10,-10 0 1,-2 2-10,-2 2-7,-3 2 5,-1-2-11,0 3 2,-5-2-20,0 1 1,2 0-17,-7 3-4,5-6-18,-3 5-12,-2 1-15,3-3-24,-3 3-19,0 0-17,0 0-23,0 0-8,-27 6-11,9 4-15,0-1 3,-10 4-19,-3 3-7,-15 6-1,2-1-151,-7 5-414,1-4 184</inkml:trace>
  <inkml:trace contextRef="#ctx0" brushRef="#br0" timeOffset="54732.0501">19141 15438 89,'-6'5'173,"-1"-5"-13,5 2-5,2-2-12,-8 1-7,8-1-11,-5 1-5,5-1-3,-1 4-3,1-4 6,0 0-7,0 0 5,0 0-3,9 4 3,-3-1 2,2-2-2,2 1 1,5-2 0,3-3 0,11-2-3,2-5-3,10 1-6,10-12 1,12 3-8,25-17 3,2 0-9,3-3-6,4-2-2,5 0-10,1-5-5,0 2-3,3 0-4,-5 4 4,5-2-21,-8 2-1,-4 6-2,-7 3-4,-25 8 0,-2 3-11,-5-2-5,-1 3 7,-8 1-6,-12 6-8,-2-1-1,-4 2-3,-1 0 0,-9 3-8,-1-3-6,2 2-15,-5-2-8,-4 4-13,-1-2-18,0 3-6,-1-2-16,-3 3-15,-1-1-17,0 0-26,-2 1-20,-1-2-25,1 1-15,-2 5-18,-2-7-13,-1 5-12,-3 1-154,6 1-424,-20 1 188</inkml:trace>
  <inkml:trace contextRef="#ctx0" brushRef="#br0" timeOffset="55140.3382">19963 15914 104,'0'-5'191,"0"4"0,0 1 4,0 0 19,3 12-6,-1-2-7,-2 5-6,4 2-16,1 7-13,-3-7-9,5 11-16,-1-1-12,-2-1-10,1-3-16,7 3-9,-7 2-19,0-10-21,-2-2-44,-2 2-37,0-1-48,-1-5-44,0 0-46,4-2-53,-8-2-136,4-2-383,-1-3 169</inkml:trace>
  <inkml:trace contextRef="#ctx0" brushRef="#br0" timeOffset="55701.6433">20250 16029 139,'4'-3'191,"1"-2"-13,2-1-8,2 1-2,0-3-8,-3 1 0,3-2-12,0 2 1,0-3-2,-3 2-4,1-4-4,-1 1-3,0 1-4,0-1-9,-4 0-2,3 1-6,-7 1-10,-1-3-7,3 2-4,0-1-9,-4 2-4,2 0-8,0 2-8,-5 2-2,0 0-11,1 2-4,-2 0-6,0 3-4,-3 0-7,1 3-1,-3 0-4,3 5-1,-2-2-3,0 6-1,1 0-5,1-2 1,1 4-7,4 1 2,0-3-4,1 0 0,4-2-1,-2 2 1,4-2-1,-2 1-3,5-3-3,0 4 0,3-2 4,2-3-1,7 4 8,2-5-5,-2 2 6,-2-1-3,-1-2-6,5 3 9,-6-3 1,1 1 0,0-3 0,0 5 1,-4-2-2,0-1 5,-2 2-19,0 3 17,-3-3 5,-4 0-5,3 3 6,-5 2-6,-4 0-8,-3 2 8,-4-2 2,2-4-9,-4 3 3,0 0-1,-2 1-1,-5-3-1,4-3-5,0-2 2,-1-1-11,1-4-3,2 1-7,5-5 3,-4 0 2,6-2-1,-5-7 1,4 1-3,3-1-12,3-3 8,2 4-3,2-5-13,2-3-7,0 3-16,5 1-6,4-7-15,1 0-12,3 2-15,-3 1-12,8-2-22,-2 4-10,-1-1-22,8-2-21,1 1-7,-3 1-5,3-1-10,1-2-118,3-3-358,-3 3 159</inkml:trace>
  <inkml:trace contextRef="#ctx0" brushRef="#br0" timeOffset="55943.7225">20716 15451 106,'3'-27'107,"-1"-2"17,-2 4-1,0 2 13,0 6 7,-2 0 4,1 4 3,-3 1 0,3 6 0,-2 0-10,2 1-7,-1 1-12,2 4-7,0 0-6,0 0 1,-14 21-5,11 4 3,-1 7-6,3 15-1,0 2-5,1 4-3,-3 1-7,6 2-1,-6-1 2,3 1-3,0-6-3,-4 4-2,-2-3-10,3-1-4,1 1 4,-3-15-9,3 10 0,1-14-11,0 2-6,-2-5-5,3-2-2,-1-2 0,-2 0-24,3-12-13,0-1-32,3-2-25,-3-4-20,1 0-23,-1 0-24,0-6-24,0 0-55,0 0-37,0 0-206,5-24-484,-3 12 214</inkml:trace>
  <inkml:trace contextRef="#ctx0" brushRef="#br0" timeOffset="56164.3763">20879 15669 2,'5'-10'186,"0"0"19,-2 2-2,1 4-5,-3-2-10,-1 6-8,4-3-5,-4 3-2,0 0-5,0 0-5,4 21-8,-3-4-9,0-2-12,1 2-8,0 0-6,-1 1-13,-1-1-9,3 0-10,-1 0-7,0 1-11,0-5-1,-1-2-14,2-1-17,-2-1-26,1 0-21,-1-2-29,2-1-21,-3-1-15,3-1-16,-3-4-30,7 5-30,-7-5-46,0 0-34,12-9-133,-6 2-393,-1-5 175</inkml:trace>
  <inkml:trace contextRef="#ctx0" brushRef="#br0" timeOffset="56368.0031">21132 15291 53,'3'-12'180,"-1"3"4,-2 1 6,1 1-20,-1 7-7,2-7-8,-2 7-3,0 0-7,0 0-3,0 0-3,1 32-8,-1-11-6,0 9-9,-1 5-7,1 11-11,2 3-5,-2-13-11,1 12-8,-4 0-7,4 1-3,-2-15-13,-2 12-6,4-14-25,-1-2-26,-2 1-31,1-2-29,1-3-38,-2 0-35,1-8-50,0 0-180,-3-2-398,3-4 177</inkml:trace>
  <inkml:trace contextRef="#ctx0" brushRef="#br0" timeOffset="56692.5543">21240 15695 166,'9'-24'190,"-2"5"8,-2 1-7,0-1-3,2 4-9,2-1-10,1 2-14,0-1-12,0 5-12,2 3-7,3-2-13,3 4-8,-5 1-12,6 3-5,-1 3-8,-7 3-2,2-1-11,-1 8-4,-1 0-1,-4 5-7,0 0-2,-6 0 1,2 9 0,-7-7-4,1 8 0,2-9 0,-5-1-1,2 0 0,-4-2-1,5-1 2,1-2-3,-3-2 3,3-3-3,2 3-14,1-5 9,0 2-1,4-1-1,-2-5-4,3 4 4,2-5-4,7 0-5,-2-2-2,5-2-7,9-7 0,1 4-7,1-9-11,-2 5-20,1-6-29,1 1-16,-3-1-33,1-3-14,-3 3-24,1-1-23,-5-4-34,1 1-32,-4 0-206,-6 7-463,-4-2 205</inkml:trace>
  <inkml:trace contextRef="#ctx0" brushRef="#br0" timeOffset="56995.7483">21817 15446 73,'-4'-3'178,"4"3"-5,-1-7-1,1 7 3,3-10-14,-3 10 10,10-10-7,1 3-5,1 2-4,4 1-10,0-1-5,4 3-20,-6 2-7,0 2-11,-2 1-8,-6-1-13,4 7 3,-3-2-10,-1 3-1,-2 8-1,-4-1-7,-1-1-2,-6 2-1,2 2-2,-4-2-2,3-1-1,-3-2-1,2-3 1,2 2-4,0-5-7,0-1 2,4-4-2,1 0-3,0-4-1,10 2-3,-10-2-8,22-7 6,-7-1-7,7-1-1,4-5-4,0 3-6,0-5 4,-1 3-6,-4 6 6,4-7-15,-7 6-6,0-3-13,-4 6-15,4-4-20,-6 3-21,-1 1-17,1-2-25,-3 2-15,-5 0-24,6 2-16,-7-3-53,-3 6-39,9-8-155,-6 5-446,-3 3 197</inkml:trace>
  <inkml:trace contextRef="#ctx0" brushRef="#br0" timeOffset="58152.6829">22157 15326 104,'1'-12'117,"-1"12"-3,5-10 4,-5 4 3,0 6 1,0-10-5,0 10-1,3-4-9,-3 4 0,0 0-11,-3-9-10,3 9-12,0 0-1,0 0-11,3-6-1,-3 6-9,0 0-4,0 0-9,0 0-2,0 0-3,0 0-6,0 0-2,0 0-3,0 0-5,0 0 4,0 0-5,0 0-4,0 0-2,0 0 8,0 0-14,0 0 1,0 0 0,0 0-8,0 0 5,0 0 7,0 0-10,0 0-3,0 0 0,0 0-2,0 0 0,0 0-3,0 0 3,0 0-4,0 0 4,0 0-3,0 0 5,0 0-7,0 0 6,0 0 0,0 0 4,0 0-4,0 0 4,-11 17 3,11-17-6,0 0 2,0 0 2,0 0 3,0 0-1,0 0 0,0 0-2,0 0 6,0 0-2,0 0-1,0 0 0,0 0 5,0 0-2,0 0-5,0 0 7,0 0-4,0 0 11,0 0-3,0 0-7,0 0-4,0 0 1,0 0 2,0 0 3,0 0-6,0 0 9,0 0-5,0 0 1,0 0-2,0 0-3,0 0 2,0 0-2,0 0 2,0 0 2,-2 8 7,2-8-2,0 0 2,0 0-1,0 0 2,0 0-5,0 0 4,5 7-5,-5-7 4,0 0-3,0 0 2,0 0-2,4 7 10,-4-7-10,0 0 0,0 0 1,0 0 2,0 0-2,0 0-1,0 0 2,0 0-2,0 0-2,0 0-6,0 0-9,0 0-26,0 0-34,0 0-53,0 0-46,0 0-157,0 0-350,0 0 154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10:09:4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3855 6800 18,'0'0'45,"-4"-1"-4,4 1-5,-6-4-1,6 4 0,0 0-1,0 0-3,-3 0-6,3 0-3,0 0-1,0 0 4,0 0-2,0 0-4,0 0-3,0 0 4,0 0 7,0 0 4,0 0-10,0 0 5,0 0-5,0 0 4,0 0-9,-3-4 6,3 4-10,0 0 4,0 0-1,0 0-3,0 0 7,0 0 4,0 0-1,0 0-6,19 3 1,-12-2-2,3-1 3,3 3 3,4-3-7,4-2 6,-2 2 7,11-1-13,4 0 10,1 0-1,4-2-12,12-1 11,-1-3-7,3 5 5,5-6-1,-3 4 0,-1-1-10,4 1-1,-3-2-13,1 4 20,-1-1-11,-15-2 7,14 3-3,-1-4-2,-15 2-1,21 3 5,-6-3-14,0-1 8,-1 5 2,1-2-4,1-3 6,-2 2-3,0 1 2,3-1-9,-4 2-3,2-2 10,-13-1-5,11 0-1,2 0 11,-13-1-13,11 2 7,-14 2-3,2-2-1,0 0-1,-2 1 4,-1 2 0,-2-3 4,2 1-3,-5 2-4,2-3-3,0 2-1,1 0-3,-2-2 7,0 1 4,3 2-3,-4-2-4,3 2 10,1-3 1,-1 2-4,-2 0 3,0-2 0,-2 1-1,1 0-2,0-1 12,-3 3-15,1 0 0,1-2 1,-2 2-4,-8-3 10,8 2-2,-1 0-5,-5-1 2,9 2 3,-3-1-4,0 0 1,-1 0-6,0 1 5,2-2-9,-1 2 8,-5 0 2,4-2 3,2 1-7,-8 1 1,7-2-3,-8 2 6,7-2-4,-4 4-6,-2-2 10,2 2-1,-3-1-2,3-1 1,0 0-1,-1 0-2,-1 2-2,1-2 4,5 0 5,-5 2-5,1-2 4,0 0-5,-1 1 8,6 0-13,-7 0 11,1 1 0,0-2-9,5 2 6,1-1-4,-5 3 4,-3-4-2,2 2 2,0 2-4,-1-3-4,7 0 4,-7 2 4,-1-2 2,8 2-7,-6-2 2,-1-1 1,2 1 0,5-1 0,0 3-1,-7 0 2,8-2-3,-9 2 8,2-3-7,1 2 3,-5-2-10,10 0 5,-6 3 3,2-3 7,-3 0-2,6 1-6,0 2 1,0-2-11,-5-1 19,5 0 0,1 1-4,0 1-4,1-2 0,-1 1 3,2-1-3,2 0 3,0 0-5,1 0 9,-1 3-12,0-1-9,0 0 15,0-1 0,1-1-3,0 1 7,1 0-4,2-2 1,-1 1 2,2 0 1,-4-1 3,3 0 0,0 1 1,0 1-1,-1-1-1,0-1 3,2 1 4,0 1-7,14-2 6,-11-1-3,-1 4 6,15-4 1,-3 0-1,-13 2-1,15 0-3,-15 0-3,13 0 3,-11 0-3,-1-3-3,13 3 4,-14 0 0,-1 0-6,1-1-4,1 1 7,-2 0 0,-2 0-7,0-2 3,-1 2-3,1-1 8,1 1-9,-4-1 3,2-1 1,3 2 3,-2 0 4,-1-1-9,1 1-3,0-1 2,4 2 1,-4 0-3,0 1 3,-2-1-2,2-1 4,-1 0-1,-3 0-3,2 1 7,-1 2-19,0-3 17,-2 0-5,1 0 4,-2 3-6,-1-6-1,1 3 11,2 0-4,-10 0-14,10 0 19,-3 3-14,2-3 14,1-3-5,0 3-8,1 0 4,3 0 4,-2 3-2,1-1-5,0-2 2,1 0 1,-2 0 1,3 3 6,-4-3-11,2 1 7,-3 2-1,1-2 0,-1 0 2,0 0 2,-4 0-1,-4 0-7,5 2-1,-6-3 3,-2 0-4,3 0 5,4 0-6,-5 0 6,-1 0-2,2 0 3,6 0-3,1 0 15,0 0-13,-11 0 1,4 0-1,-2 0 1,9 0 2,-1 0-5,0 0 5,1 0 0,-2 3-13,0-2 7,-6 0 4,5 1-2,2 0-1,-6 1 0,5-3-3,0 5 6,-7-4 0,7 2-1,-7-2-2,2 0-1,6 2 3,1 0-2,-2-3 8,-1 0-2,-1 3-3,5-2-1,-3 2 0,4-1 3,1-1-3,-5 1-4,1 0 1,2-1 2,4 1 3,-3 0-3,4-1 6,-1 1-2,-2 0-5,0-2 8,1 2-4,-2-2-1,-2 2-6,1-2 10,0 0-16,-3 1 16,0-1-8,-5 0 6,0 0 5,-5 0-9,-1-1 4,3 1-1,-8 0 5,1 0-1,-3 0 2,2 0-3,-6 0 1,2-2 6,-8 2-2,9 0 1,-9 0 1,6-2 1,-6 2-3,7 0-9,-7 0 4,0 0-5,4-2-8,-4 2-14,0 0-2,0 0-16,0 0-17,0 0-21,-28-3-23,11 1-24,-13 2-82,-5-5-223,-1 3 98</inkml:trace>
  <inkml:trace contextRef="#ctx0" brushRef="#br0" timeOffset="2161.5512">2890 8061 57,'-3'-3'119,"3"3"-13,-1-4-3,1 4-12,0 0-3,0-5-2,0 5 0,-5-5-3,5 5-6,0-5-2,0 5-2,0-7-1,0 7-3,5-7-7,-5 4 0,0-1 3,0 0 5,0 4 3,0-7-2,0 7-1,0-4-7,0 4-7,-5-6 0,5 6-9,0 0-4,5-4-1,-5 4-4,0 0-9,0 0-3,0 0-8,0 0-2,0 0-1,0 0-4,0 0 3,0 0 0,0 15-7,0-5 3,0 1-1,0 0-2,1 1-3,-1 5 3,3-3-1,-3 0-1,5 0 7,-5-1-10,4-1 2,0 0 1,-2 0-4,2-2-2,1 2 3,3-2-4,-3-3 5,0 2-2,3 2 0,-2-5 3,2 3-3,-3-5 0,3 0 6,-1 2-5,1-2 0,1 1 0,4-1-1,-3-3 2,3 1-2,-1-1 0,5-1-3,-2 0 0,1-1 1,4-1 4,6-3-1,-3 5-2,0-4 1,3-1-1,-3 2 2,-3-2 1,3 2-3,-2-1-2,0-1 5,-3 0-5,2 0 2,0 0-3,-4 0 5,4 1-2,-4-1 0,4 1 0,-4-2 2,-1 2-4,5-2 2,-4 2-1,1 1 2,3-1-3,-4-1 1,5 0-1,-3 3 1,1-1 1,-3-1-3,5 2 4,-2-2-2,-1 2 3,1 2-4,-2 0-1,2 0 3,-3 0-2,-3 2 0,4-1 1,-8 2-3,5-1 3,0 2-3,-2-1 2,1-2 2,-2 5 2,-2-4-7,1 5 2,-2-2 3,-1 0-3,-2-1 3,2 2 0,2 1-3,-4 0 3,1 1 0,-3-2 3,1 0 0,-1 2-6,2-2 4,-1 0-1,0 0-4,-1-1 4,2 0-2,-5 0 9,5-2-8,-1 1 4,-4-1-3,0 1-1,0-4 3,5 4-1,-5-4 1,0 0 1,1 4 0,-1-4 6,4 1 0,-4-1-1,0 0 0,0 0 2,0 0-3,0 0-6,4-11 2,0 6 1,-3 0 1,3 0-3,0-5 3,1 4-5,0-2 1,-1 0 0,2-1 0,2 2-1,-2-1 0,2-1 0,1 1 5,-2-1-4,5 1 0,1-1-2,3-3 0,1 5 2,-2-3 0,2 2 4,-1-1-7,4 2 11,0-1-12,1 1 0,-2 0 3,2 1 0,6 0-2,-5 1-1,-3 1 1,3 1-1,5-2 5,-3 2-7,-6 1 6,4 0-5,-2 0 4,2 1 1,-4 2-4,2-2-2,-1 2 6,0-1-3,-2 0 4,1 0-1,-3 0-4,2-1 3,-3 1 8,-1-2-8,-3 2 0,4 0 1,-1 0-2,1-3 1,-1 1 0,-4-1 2,7 1-2,-6-2 0,2-2 3,-2 2-1,2 1-1,-1-5 5,-1 0-1,2-2-5,-1 0 2,1-2 1,3 2-3,-7 0 3,1 1-2,-4 0 2,1 1 5,2-2 0,-4 6 2,1-4 3,-1 1 3,0 3 1,-1-1 1,0 1 0,-3 0-3,4 1 4,-2 1-4,-2 2 1,3-5 0,-1 3 0,-2 2-2,0 0 4,2-7-4,-2 7 0,0-2-2,0 2 1,0 0-5,5-3 0,-5 3-2,0 0-1,0 0 1,0 0-3,0 0 1,0 0 0,0 0-6,0 0 2,0 0 0,2-2 0,-2 2-3,0 0-4,0 0 0,0 0-10,0 0-7,0 0-8,0 0-16,0 0-10,0 0-25,0 0-16,0 0-30,0 0-28,-4 12-24,1-8-123,-1-1-330,4-3 146</inkml:trace>
  <inkml:trace contextRef="#ctx0" brushRef="#br0" timeOffset="2822.0087">2881 7962 68,'0'0'99,"-5"-1"-2,5 1-2,0 0 3,0 0-9,0 0-2,-8-1-6,8 1-6,0 0-10,0 0-4,0 0 1,0 0-9,0 0-7,0 0-4,0 0-8,0 0-1,0 0-2,0 0 6,0 0-5,0 0 0,0 0 7,27 0-9,-18-2-3,-2 2-2,8 2-2,-3-4-6,0 1 6,0 0-3,4 1-3,-3-2-2,-2 2-3,3-1-1,-2 1 0,-2 0-6,-2-1-15,-2 1-13,-6 0-13,12 0-15,-6 0-14,-6 0-14,8 1-2,-8-1-18,0 0-11,6 4-63,-6-4-188,3 3 83</inkml:trace>
  <inkml:trace contextRef="#ctx0" brushRef="#br0" timeOffset="3152.2399">3350 7969 75,'0'0'103,"-9"3"-15,9-3-11,0 0-1,0 0-12,0 0-1,0 0-10,0 0-4,0 0-5,9 2 6,-9-2-2,10 0-10,-2 0 6,1 0-7,0-2 1,4 2-7,0 0 8,-2 0-11,5-2-1,-2 2-2,0 0-5,-1 0-3,5-1-3,-6 2 0,-2-2 0,1 1 0,-4 0-8,2 0-3,-4 0-3,-5 0 3,9-1-3,-9 1-5,9 1-1,-9-1-7,4 1-10,-4-1-1,0 0-12,0 0-18,0 0-11,5 2-12,-5-2-74,0 0-161,5 2 72</inkml:trace>
  <inkml:trace contextRef="#ctx0" brushRef="#br0" timeOffset="3500.488">3904 7978 50,'4'1'99,"-4"-1"5,0 0-3,10 0-4,-10 0-6,15-5-13,-8 5-4,6-2-8,0 2-8,2-3-1,3 1-8,-1 2-2,1-3-7,-4 2-12,2 1 5,-3-1-15,-5 0-11,-1 1-6,2-1-5,-4 1-3,-5 0 3,9 0 0,-9 0-7,0 0-5,5 2-8,-5-2-11,0 0-13,0 0-12,0 0-23,0 0-51,-7 7-145,7-7 64</inkml:trace>
  <inkml:trace contextRef="#ctx0" brushRef="#br0" timeOffset="3819.7297">4390 7958 14,'0'0'107,"0"0"-17,0 0-5,0 0-9,7 2-10,-7-2-12,0 0 4,7 1-5,-7-1 2,9 0 0,-1 0-7,1-1-2,2 1-6,1 0 0,-1-2-7,2 2-4,0-1 2,-1 0-6,-1 1-5,1-2 5,-5 2-7,2 0-6,-4 0 5,-5 0-1,11 0-3,-11 0-2,8 0 4,-8 0-7,5-1-4,-5 1 3,0 0-7,0 0-6,8 3-8,-8-3-13,0 0-16,0 0-11,0 0-16,5 0-15,-5 0-61,0 0-157,0 0 69</inkml:trace>
  <inkml:trace contextRef="#ctx0" brushRef="#br0" timeOffset="4624.2852">4768 7993 61,'0'0'108,"0"0"-19,0 0-8,0 0-8,0 0-9,0 0-4,0 0-8,0 0-4,0 0-3,0 0-3,0 0 3,0 0-3,9 0-3,-9 0 1,8-3 8,-8 3 2,13 0-8,-6 0-4,1-1-1,2-2-6,2 2-5,-1-1-3,2 1-2,-3 0-1,2 1-1,2-1-1,-4 0-8,2 1 6,0-1-1,-5 1-1,-2-1-4,4-2-3,-9 3-1,9 0 0,-9 0 6,7 0-2,-7 0 3,6 0 1,-6 0-2,0 0 0,0 0 4,0 0 4,8-2-7,-8 2 7,0 0 9,0 0-15,0 0-2,0 0-1,0 0-5,0 0 7,0 0-6,0 0 6,7 2-10,-7-2 0,0 0 3,0 0 2,0 0-3,0 0 0,0 0-2,0 0 4,0 0-5,0 0 0,0 0 8,0 0-8,0 0 4,0 0 0,0 0-3,0 0-1,0 0 1,0 0-1,0 0 4,0 0-2,0 0-5,0 0 2,0 0-3,0 0 5,0 0 1,0 0 10,0 0-9,0 0-4,0 0-4,0 0 6,0 0-5,0 0-2,0 0 2,0 0 1,0 0 4,0 0-3,0 0-6,0 0 4,0 0 7,0 0-9,0 0 12,0 0-9,0 0 2,0 0 0,0 0-1,0 0 0,0 0-1,0 0 5,0 0-11,0 0 9,0 0-6,0 0 2,0 0-3,6 0 7,-6 0-5,0 0 7,0 0-8,0 0 6,0 0 2,0 0-2,0 0 1,0 0 1,0 0 1,0 0 1,0 0-2,0 0 3,0 0-4,0 0 3,0 0-4,0 0 7,0 0-5,0 0 2,0 0 1,0 0-1,0 0 1,0 0 2,0 0-8,0 0 1,0 0-3,0 0 0,0 0 7,0 0-6,0 0 3,0 0 3,0 0-1,0 0 1,0 0 1,0 0-4,0 0 2,0 0 2,0 0-9,0 0 4,0 0 3,0 0 1,0 0-4,4 3 1,-4-3 0,0 0 3,0 0-5,0 0-3,0 0 0,0 0 5,0 0-6,0 0 8,0 0 3,0 0-10,0 0-6,0 0-18,0 0-23,0 0-17,0 0-19,3 3-22,-3-3-11,0 5-117,0-5-254,-6 1 112</inkml:trace>
  <inkml:trace contextRef="#ctx0" brushRef="#br0" timeOffset="7710.4792">9379 7142 61,'5'-3'82,"-5"3"-3,3-5-8,-3 5-6,4-2 4,-4 2-8,4 0 5,-4 0 2,4-4-3,-1 1 2,-3 3-2,1-5-3,2 0-19,-2 3 10,-1 2 9,0-7-1,0 1-3,0 0-9,0 1-3,0-1 3,0 0-11,-1-1 2,-2-2-7,0 1-5,2 0 6,-3 1-14,2-4 3,-2 2 4,-1 1-6,-1-2-2,0-1-2,1 4-8,-5-4 4,1 3 1,0 1-2,1-3-6,-1 4 10,-2-1-8,-3 1-3,2 0 1,0 0-6,-6 1 6,5 1-3,-1 0-3,-3-1 0,-1 3-2,0-1 4,-1 1 3,4 1-2,-5 1 2,-1 0-4,1 1 13,-2 4-10,-6-3 7,1 3-7,7 2-5,-1-2 0,-4 3 2,5-1 1,2 2 1,-1 2 3,2 0-4,-7 3 4,7-4-3,0 5 2,2-4-2,2 3 2,-5 1 1,6-1 4,-2 2-6,2 3 5,-1 0 0,3 3 5,-1 3-6,3-7 3,-1 0 2,2 9 2,-1-4-3,0 2-7,2-7 4,3 7-4,-3 0 4,3-5 5,-2 4-4,4-3 0,-2-2-4,1 0 2,2 1-2,-2 2 3,0 2-1,2-4-7,0 4 4,0-5 2,0 2-4,2 4 7,0-1-3,0-5-3,1 1 4,-3-3-3,1 2-2,4-2 3,-2 1 1,-1 0-1,2 0-2,-1-2-2,3 0-1,0 0 2,-2-2 0,3 0-3,-1-3 3,1 3 7,5-1-6,-7-1-2,8-1 3,-3 0 1,-1-4-5,4 6 6,-2-5-9,3 0 6,3 1 3,1-2-3,1 1 0,-3-6 2,2 5-6,3-3 5,-2 0 1,1 0-5,1-2 4,-3 0 3,2-1 0,-1-1-2,-1 0-7,0 0 2,1-1 2,0-1-5,2-2 3,-5-1-3,4 0 3,0-2-2,-2 1 1,9-7 3,-11 4-3,4-1 0,-1 0 6,4-4-7,-9 2 2,9-6 5,-10 4-4,0 1-5,-1-1 5,1 0 0,-3 1-4,0-3 7,0 2-3,-1-1-1,0-2-2,0 4 2,2-3 3,-4 0 0,1-1 3,1 0-2,-2-1 1,2 0-2,-3-1 7,4-3-6,-3 4-2,2-10 3,-1 10-4,2-7 3,-5 8 3,1-2-5,0-1 4,-1 2-4,0 0 4,-2-2-4,-1-1-2,-1 4 5,-1-3-6,0 1 0,-1 1 5,-1 1-1,2-1-2,-4 3 0,0-2 2,-1 5-2,2-2 1,0 5 1,-1-3-2,-1-1 4,3 5-1,-2-2-7,-1-1 4,1 4 2,3 2-3,-3-2 3,2-1-1,1 3-3,-3 3 2,4-5 1,-4 4-3,4-1 3,0 4 0,-1-5-1,-2 3-2,3 2 0,-1-6 2,1 6-3,-5-4-2,5 4 1,-1-2 4,1 2-2,-3-6 2,3 6 0,-1-4 2,1 4-6,-4-3 7,4 3-5,-2-4 2,-1 1 3,3 3-1,0 0 1,0-4 2,0 4-5,0 0 1,0 0 3,-4-4-5,4 4 4,0 0-3,0 0 7,0 0-6,0 0 2,-2-4-5,2 4 0,0 0-1,0 0 1,0 0 0,-2-3-1,2 3 3,0 0 0,0 0-4,0 0-2,0 0 4,0 0 1,0 0-1,0 0 0,0 0-4,0 0 4,0 0-1,0 0 5,0 0-6,0 0 4,0 0-1,0 0-3,0 0 2,0 0-1,0 0 4,0 0-1,0 0-5,0 0 3,0 0-1,0 0-2,0 0 4,0 0 1,0 0-2,0 0-6,0 0 5,0 0 2,0 0-7,0 0 8,0 0-3,0 0 2,0 0-3,0 0 1,0 0 2,0 0-3,0 0 3,0 0-4,0 0 3,0 0 2,0 0-5,0 0 0,0 0 4,0 0 1,0 0-4,0 0 0,0 0 3,0 0-1,0 0 0,0 0-2,0 0 1,0 0 0,0 0 2,0 0-1,0 0 2,0 0-2,0 0 0,0 0-1,0 0-2,0 0 2,0 0-1,0 0 1,0 0 4,0 0-3,0 0 0,0 0 2,0 0-1,0 0-3,0 0 3,0 0 0,0 0-2,0 0 2,0 0 1,0 0-2,0 0-2,0 0 1,0 0-1,0 0 0,0 0 2,0 0 3,0 0-4,0 0 1,0 0-2,0 0 2,0 0 0,0 0-3,0 0 2,0 0 4,0 0-5,0 0 2,0 0 0,0 0-1,0 0 0,0 0 0,0 0 1,0 0 1,0 0-2,0 0-2,0 0 2,0 0 0,0 0-5,0 0 9,0 0 0,0 0-4,0 0 3,0 0 0,0 0-8,0 0-5,0 0-8,0 0-16,0 0-15,0 0-10,4 11-18,-4-11-9,0 0-11,4 4-23,-4-4-2,-3 5-11,3-5-12,-3 7-92,0-5-256,-8 1 113</inkml:trace>
  <inkml:trace contextRef="#ctx0" brushRef="#br0" timeOffset="10616.5448">10800 10544 26,'-5'2'52,"-1"1"-10,-1-1 5,0 2-6,1-3-1,-1 3-4,1-3 1,1 1 7,-1 0-20,1 0 16,-3 1 5,4-2 4,-1 2-4,5-3 2,-11 1-4,8 1 4,3-2 0,-7 2 9,7-2 0,0 0-11,-3 1 4,3-1-2,0 0 0,0 0-5,0 0-2,0 0-1,0 0-2,0 0-2,0 0 4,0 0-3,28-1-2,-15-1-3,0 0-3,6-2-3,0 3-1,0-2-7,3 1 12,-2 0-9,7-1 0,0 1 0,-5 0-5,-2 3 6,2-3-5,-4 2-1,1-2-8,-4 2-2,-2-2 7,3 2-6,-5-1 3,0 0-2,-1 0 1,-2 1-2,-3 0 5,-5 0 6,10-2 0,-6 1 11,-4 1 6,8 0 2,-8 0 3,0 0 7,0 0-2,9 1-1,-9-1-2,0 0 2,0 0-1,0 0-9,0 0 2,6-1-1,-6 1-2,0 0 1,0 0-4,0 0-3,0 0-2,0 0-3,0 0 3,0 0-4,0 0-3,0 0-1,0 0-1,0 0-2,0 0 1,0 0-5,0 0 3,0 0 0,0 0 0,0 0-6,0 0 3,0 0-2,0 0-1,0 0-1,0 0-3,0 0 3,0 0 4,0 0-1,0 0 0,3 4-4,-3-4 3,0 0-4,0 0 4,0 0 3,0 0-7,0 0-1,0 0 3,0 0 2,0 0-5,0 0 2,0 0-5,0 0 3,0 0 0,0 0 0,0 0 1,0 0 0,0 0 0,0 0 0,0 0-2,0 0 0,0 0 2,0 0-4,0 0 4,0 0-4,0 0 3,0 0-1,0 0-2,0 0 1,0 0 3,0 0-2,0 0-2,0 0 2,0 0 1,0 0-4,0 0 3,0 0-1,0 0 2,0 0 0,0 0-2,0 0 1,0 0 2,0 0 1,0 0-3,0 0 0,0 0 3,0 0-3,0 0 3,0 0-4,0 0 7,0 0-5,0 0 0,0 0 1,0 0-2,0 0-2,0 0 1,0 0 4,0 0-3,0 0 2,0 0-2,0 0-1,0 0 0,0 0 3,0 0-1,0 0 4,0 0-3,0 0 2,0 0-3,0 0 2,-14 2 2,14-2-3,0 0 3,0 0 1,0 0-3,0 0 4,0 0 0,0 0 4,0 0-4,0 0 4,0 0 1,0 0-4,0 0 5,-9-1-4,9 1 2,0 0 0,0 0-4,-10 1 3,10-1-5,0 0 0,0 0-2,0 0 3,-4 0-4,4 0 0,-2 5 4,2-5-5,0 0 5,0 0-1,0 0 3,0 0 0,-7 0 1,7 0-2,0 0 1,0 0 8,0 0-6,-6 1-1,6-1 3,0 0 1,-6 1-6,6-1 6,0 0 0,0 0 0,-7 0 4,7 0-4,0 0 2,0 0-3,0 0 3,-7 2-5,7-2-1,0 0 0,0 0 4,0 0-3,0 0-1,0 0-4,-6 1 0,6-1-1,0 0 2,0 0-2,0 0 1,0 0-1,0 0-3,0 0 7,0 0-14,0 0-18,0 0-14,0 0-16,-5 2-18,5-2-15,0 0-19,0 0-17,0 0-25,0 0-19,0 0-15,0 0-22,0 0-157,-11 0-389,11 0 172</inkml:trace>
  <inkml:trace contextRef="#ctx0" brushRef="#br0" timeOffset="14055.989">12949 10514 24,'0'0'83,"0"0"-17,0 0 4,0 0-15,-3 2 5,3-2 1,0 0-6,0 0 3,-6 3-5,5-3-1,-3 5 0,4-5-1,-5 3 0,4-1 1,1-2-5,-8 4-1,4-3-7,0 1 6,2 1 2,2-3-13,-7 3 6,2-2-3,5-1 1,-5 3-10,5-3 8,-4 2-8,4-2 1,0 0 8,-5 1-12,5-1 10,0 0-4,0 0 0,0 0-7,0 0 5,0 0 4,0 0 1,0 0-12,14 1 4,-2-2-5,-2 1 0,5-1-1,2-3-2,1 0-3,-2 3-3,6-3-3,5 1-2,-4 0 6,-3 1 0,2 1-4,6-3 2,-6 1-1,-2 3-2,-1-1 2,1-1-9,-9 2 3,2-1-3,-3 0 4,-4-1-1,5 1 0,-4 1 4,-7 0-1,9 0-2,-9 0 9,7-1-8,-7 1 6,6 0-4,-6 0 4,0 0-3,0 0-2,9 0 1,-9 0 1,0 0-7,0 0 1,0 0 1,0 0-8,0 0-8,0 0-12,6 1-24,-6-1-7,0 0-42,0 0-17,0 0-22,0 0-115,3-6-272,-3 6 121</inkml:trace>
  <inkml:trace contextRef="#ctx0" brushRef="#br0" timeOffset="15265.8484">15075 10556 110,'-6'-1'113,"6"1"4,0 0-7,0 0-13,0 0 0,0 0 1,0 0-7,0 0-4,0 0-3,0 0-3,0 0-3,0 0-5,0 0-1,0 0-2,24-2-6,-8 2-6,-3 0-4,4-2-3,13 2 0,2 0-2,-3 0-4,-1-2 5,3 1-6,-1 3-5,-2-3 0,3 0-1,-3-1-2,-5 2-9,-2-2 1,0 1 0,-1 1 0,-1-1-4,-5-2 1,-3 3 1,5 0 2,-7-3-3,0 6-3,-1-3 6,-4-4 4,5 3-6,-5 0 4,-4 1-5,7-1-3,-3 0 2,-4 1-3,6-2-2,-6 2-1,0 0-3,0 0 0,6-1-2,-6 1-3,0 0 1,0 0-2,0 0-1,0 0 1,6-1-5,-6 1 3,0 0-1,0 0-3,0 0 1,0 0 2,0 0 0,0 0-4,0 0 3,0 0 0,0 0-2,0 0 1,0 0-1,0 0-2,0 0 0,0 0 1,0 0 1,0 0 0,0 0 0,0 0 0,0 0-3,0 0 1,0 0 2,3-3-4,-3 3 4,0 0-5,0 0 3,0 0 0,0 0 1,0 0-3,0 0 2,0 0 2,0 0-3,0 0 0,0 0 1,0 0-3,0 0 0,0 0 0,0 0 2,0 0-2,0 0 2,1-5 2,-1 5-2,0 0 1,0 0 0,0 0-1,0 0-2,0 0 1,0 0 4,0 0-3,0 0-1,0 0 1,0 0 1,0 0 0,0 0 0,0 0-3,0 0 2,0 0 1,0 0 1,0 0-5,0 0 6,0 0-3,0 0 2,0 0 1,0 0-5,0 0 1,0 0 3,0 0-2,3-1-1,-3 1-2,0 0 4,0 0 2,0 0-4,0 0-3,0 0 6,0 0 0,0 0-2,0 0 0,0 0 2,0 0-1,0 0 1,0 0-2,0 0-1,0 0-2,0 0 3,0 0-1,0 0 1,0 0-2,0 0 5,0 0-3,0 0 3,0 0-4,0 0 1,0 0-1,0 0 5,0 0-4,0 0-1,0 0 2,0 0-1,0 0-2,0 0-5,0 0 4,0 0-1,0 0 0,0 0 1,0 0 0,0 0-1,0 0 0,-3-7-1,3 7 3,0 0-3,0 0 1,0 0-3,0 0 4,0 0-5,0 0 8,0 0-1,0 0-5,0 0 3,0 0-2,0 0 3,0 0 2,0 0-4,0 0 0,0 0 1,0 0-3,0 0 4,0 0-6,0 0-1,0 0 3,0 0-3,0 0-10,0 0-1,0 0-7,0 0-8,0 0-21,-4-4-11,1 2-24,3 2-23,-3-4-17,-5-2-24,0 0-152,-2-2-330,-4-4 146</inkml:trace>
  <inkml:trace contextRef="#ctx0" brushRef="#br0" timeOffset="17190.2182">12402 7914 101,'0'0'153,"-6"0"-9,6 0-12,0 0-19,0 0-8,0 0-11,0 0-1,0 0-20,11 3 3,-3-3-9,3 0-4,2 0-1,6 0-9,2 0-6,-1 0 7,4-2-9,5 1-6,-3 0-10,-8-4 7,5 5-13,-2-1 2,-7 1-7,0-1-1,-3 2-10,-3-2-7,0 1-17,-3-2 6,-5 2-7,9 0-9,-9 0-7,7-1-20,-7 1-8,7-3-12,-7 3-15,0 0-16,0 0-92,5 4-212,-5-4 94</inkml:trace>
  <inkml:trace contextRef="#ctx0" brushRef="#br0" timeOffset="17438.3946">13051 7868 31,'5'-3'112,"2"3"-6,-1-2-13,4 0-8,3-1-11,1 1-4,4-2-5,-1 0-8,4 1-10,-1 1 0,1-2-5,1 1-10,0-1-9,3 1-3,-5 1-7,0-3-13,-1 3-12,-6 0-9,0-1-9,1 2-10,-5 1-9,-2-1-10,1 0-59,0 1-127,-8 0 55</inkml:trace>
  <inkml:trace contextRef="#ctx0" brushRef="#br0" timeOffset="17700.5815">13894 7769 2,'0'0'151,"0"0"-17,13-1-11,-13 1-11,11 0-12,-4-1-8,5 0-10,-1 0-6,2 0-4,5 0-4,1-1-7,2-1-12,-1 1-3,2-1-6,-2 2-7,1-2-5,-4 3-19,4 0-12,-1 0-23,-1 0-16,-2-3-22,-2 3-8,0 0-11,-2-1-82,-2 1-179,0-4 79</inkml:trace>
  <inkml:trace contextRef="#ctx0" brushRef="#br0" timeOffset="17958.763">14793 7706 140,'11'-3'127,"3"3"-14,-1-1 1,8-1-15,-5 0-13,3 0-8,3 1-7,-3-1-5,0-1-13,-1 2-12,2 1-13,-3-4-15,3 2-20,0 2-25,-1-1-14,-7-1-23,1 2-78,0 0-157,-3-2 70</inkml:trace>
  <inkml:trace contextRef="#ctx0" brushRef="#br0" timeOffset="18184.9283">15478 7695 104,'13'-1'136,"5"0"-14,4-1-8,7 1-14,-3 0-12,2 1-2,3 0-14,-4 0-13,-5-3-20,-1 6-22,1-6-20,-2 3-30,-1-1-24,-3 2-20,1-2-52,-4-1-138,3 1 62</inkml:trace>
  <inkml:trace contextRef="#ctx0" brushRef="#br0" timeOffset="20933.8776">12282 8279 107,'-1'-5'104,"1"5"-11,0-4-7,0 4-16,0 0-8,0 0 2,0 0-9,7 10-2,-4-1-8,4 0-5,-1 0-4,-3 2-6,6 2 0,3 0-1,-1 1-10,1-1 0,1 2 10,3-4-1,3-1 3,7 7 3,-8-10-12,10 3 13,0-2-3,2-6-6,2 0-2,3 1 2,2-8-6,-1 5-2,1-4-2,17-2 3,-4-2-1,2-5-7,-1 8 1,1-5 2,-2-2 5,1-2-7,0 0-1,0 1-4,-2 1-8,1 0 12,-13 4-8,3 1 0,13 1-4,-3 2 13,-10 2-13,-2 2 4,0 2 4,1 2-1,-3 0-9,2 0 1,-5 4 3,-1 0-3,0 0 10,-1 2-11,-2 4 2,-5-2-1,2 1-1,-8-3 5,-1-1-4,0 2 0,-4-2-7,-2-1 4,-1-1 1,0 0-1,-1 0-4,-4-3 3,2 0 5,-3 0-10,2-2 6,-5 1 11,1-2 7,-2-1 0,0 0-5,0 0 1,0 0-1,6-6 0,-6 6 10,0-9-14,0 1-5,1 1 6,3-4-3,2 0 2,2-4-1,3-2-1,1 2-5,8-6 0,1 3 5,3 0-2,4 1-5,1 2 7,-2 3-3,2 3 1,-2 1-3,5-1-4,1 1 0,-1 5 1,0 1 3,3-1 1,2 3 2,-2 0-5,7 1 1,10 1 2,2 1 1,-1-1 3,1 5-4,-1-3-6,-2-2 12,0-1-4,1 6 0,-11-7 10,12 0-10,1 1 8,-14-2 0,12-3-6,1 0 14,-1-2-4,-14 1-2,2 0-4,10-4-6,2-1 8,-15 0-2,0 1-3,-3-4 5,0 1-4,-2 2 8,1-3-13,-15 3 11,8-1-7,-9 3 1,-6 1-2,0-1 11,-1 4-3,-1-2 4,-5 4 3,3-5-6,-1 4 3,-3 1 3,1-2-3,-1 3 0,1-2 0,-4 3-6,3-4 7,-3 4-5,2-2-6,-2 2 3,0 0 0,5-3-2,-5 3-2,0 0 2,0 0-4,3-1 3,-3 1-3,0 0 1,0 0 1,0 0-2,0 0 5,6-4-3,-6 4 2,0 0-2,0 0-4,0 0 4,0 0-5,0 0 5,0 0-6,0 0 4,0 0-7,0 0 9,0 0-4,0 0 2,0 0-2,0 0-2,0 0 0,0 0 1,0 0 4,0 0 3,0 0-6,0 0 0,0 0 5,0 0-5,0 0-1,5 0 3,-5 0 3,0 0-7,0 0 9,0 0-1,0 0-2,0 0 0,0 0 0,0 0-2,0 0 1,0 0 0,0 0-2,0 0-3,0 0 2,0 0 4,0 0 2,0 0-3,0 0 1,0 0-6,0 0 6,0 0-6,0 0 6,0 0-5,0 0-1,0 0 7,0 0 0,0 0-5,0 0 0,0 0 3,0 0-9,0 0 9,0 0-2,0 0-3,0 0-2,0 0 5,0 0 4,0 0-5,0 0 1,0 0-3,0 0 4,0 0 1,0 0-3,0 0-1,0 0 0,0 0 1,0 0 1,0 0-1,0 0 1,0 0 1,0 0-1,0 0 4,0 0-4,0 0-3,0 0 4,0 0-4,0 0 3,0 0 0,0 0-1,0 0-1,0 0 6,0 0-6,0 0-2,0 0 3,0 0-2,0 0 5,0 0-4,0 0 1,0 0 5,0 0-4,0 0-9,0 0 5,0 0 5,0 0-4,0 0 1,0 0 1,0 0 5,0 0-9,0 0 8,0 0-4,0 0 6,0 0-2,0 0-1,0 0-1,0 0 5,0 0 1,0 0-6,0 0-1,0 0 6,0 0-7,0 0 6,0 0-5,0 0 11,0 0-9,0 0 0,0 0 1,0 0-2,0 0 4,0 0 1,0 0-6,0 0 1,0 0 1,0 0-5,0 0 12,0 0-4,0 0-6,0 0-1,0 0 8,0 0-6,0 0 0,-17 5 4,17-5-3,0 0 0,0 0-1,0 0 2,-6 1-5,6-1 2,0 0 0,0 0-2,0 0 3,-3 2 4,3-2-5,0 0 0,0 0 4,0 0-5,-5 2 2,5-2 0,0 0-2,-2 3-5,2-3-10,-9 7-8,6-5-17,-5 0-12,0 1-18,1 4-23,-2-4-17,-3 3-19,-1 0-89,0-4-238,-6 1 106</inkml:trace>
  <inkml:trace contextRef="#ctx0" brushRef="#br0" timeOffset="21885.5544">3602 10563 24,'17'-5'70,"1"0"-7,4 1 10,10-1-11,1 0-1,3-1-10,16-1-1,-16 0 6,17-2-4,2 1-1,5 0 0,3-2-7,1 4 5,30-8-18,-4 4 13,-24 2-12,26-6-3,0 0 1,-27 6 1,32-7-10,-3-1 12,5-1-8,-1 4 5,2-3-4,5 0 0,-3 3-4,-1-1 3,0 2-2,-4-1 4,3 1-2,-3 4-8,-6 0-2,2 3-8,-31 2 3,5 3 4,-3-1-1,1-3-6,-2 2 5,-3 2-3,0-5-4,-3 2 6,-1-1-6,-2 1-3,1-2 2,-19 3 1,2 0 4,0-2-5,0 0 0,-2-1-4,-2 1 0,-6 1 8,2 1-5,-11 0 1,1 0-4,-7-1-3,-1 3 2,-4-2 9,-3 2-7,2-1 1,-1-1-4,-1 2 4,-5 0 2,0 0-7,9 0-20,-9 0-8,6 0-17,-6 0-19,7-3-11,-7 3-3,7 0-10,-7 0-75,9 0-179,-9 0 78</inkml:trace>
  <inkml:trace contextRef="#ctx0" brushRef="#br0" timeOffset="22566.0389">10885 10510 11,'0'0'91,"0"0"-5,8 0-2,-8 0 4,5 1-1,-5-1-9,11 1 8,0 1-9,1-2-5,6-2-9,11 2 7,-7-1-14,7 0-3,1 1-2,2-5-9,-1 5 0,0-2-8,1 2 2,-1-1-8,0 1-5,-3 0 0,-6 0-6,-1 0-3,-5 0-25,4-1-7,-7 1-13,-1 0-5,-3 0-16,-3 0-4,1-1-13,-7 1-29,5-5-60,-5 5-169,0 0 76</inkml:trace>
  <inkml:trace contextRef="#ctx0" brushRef="#br0" timeOffset="22914.2857">10864 10609 71,'0'0'109,"14"1"-3,-3 0-5,3-2-7,-1 1 3,9 1 3,-2-3-2,10 2-7,-2 0 0,2-2 4,2 1-4,-2 0-5,3 1-4,0-3-3,-2 5-1,1-2-4,-2 1-4,0-4-3,-10 5-5,3-2-3,4 0-3,-5-2 1,-4 2-10,-1 2-1,-6-2-7,3 0-2,-8 0 0,1-2-3,0 2-6,-7 0 6,12-1-4,-12 1 1,7 0-2,-7 0-2,6-1-3,-6 1 3,0 0-2,0 0-7,0 0 4,6 0-11,-6 0 4,0 0-9,0 0-10,0 0-17,0 0-10,0 0-11,0 0-13,0 0-13,0 0-16,0 0-23,-19 1-8,19-1-13,-19 0-8,6 0-20,-9 0-100,-3-2-277,-9-1 123</inkml:trace>
  <inkml:trace contextRef="#ctx0" brushRef="#br0" timeOffset="24282.258">2922 8103 4,'0'0'60,"0"0"-5,0-5-3,0 5 0,0 0-7,0 0 7,-4-2-10,4 2 1,0 0-5,0 0-6,0 0 0,0 0-7,0-6 2,0 6-5,0 0 3,0 0-9,4-4 2,-4 4-5,5-2 0,-5 2 6,9-3-12,-5 0 5,2 0 2,2 2-5,0-3-2,4 1-1,0 0 0,6-3 4,0 0-1,10 0-4,0 0-4,2 1 5,1-1-1,5 1 0,4 1-3,11-2 7,1-2 1,3 4-5,-1-1 2,3-2 0,-1 3-1,2 1-3,-1 0 0,-2 1 2,-1-2-2,3 2 0,-4 2 0,-2 0 2,-10 2-4,11 1-1,4-1 6,-4 0-1,-1 2-1,-13-3-1,16 2 6,-17 1-9,2-1 3,1-3 0,12 3-1,-13-2-4,-4 1 8,1-4-6,-1 2 5,-3-2-2,1 1-3,3 0 3,-6 1 4,2-3-2,-2-1-4,0 1-1,2-1 1,-1 1 8,-3-2-3,3 0 7,-3 0-2,-6 1-5,4 0-2,-5 1 3,-2 1-6,-2 0-3,-2 0 5,-2 1 1,-3 0 2,-1 1-10,-1 0 7,-3-2-3,-5 2 3,9 0-2,-9 0 6,8 0-2,-8 0 2,0 0-1,0 0 5,7 0 1,-7 0-6,0 0-4,0 0 3,0 0-7,0 0-2,0 0-1,-14 10-22,9-5-18,-5 1-25,1 0-81,-4 2-163,3-1 73</inkml:trace>
  <inkml:trace contextRef="#ctx0" brushRef="#br0" timeOffset="26207.6424">4193 6967 51,'-11'0'70,"11"0"-9,-8 0 1,8 0-2,0 0-8,-9-2-3,9 2-9,0 0 3,0 0-8,-6 0-1,6 0 0,0 0-9,0 0-2,0 0 2,0 0 2,0 0-15,0 0-1,0 0-2,0 0 2,0 0 1,0 0 5,0 0-1,23-2 3,-12 2-4,3-2-2,6 1 2,0-1 0,10-2-1,3 0 5,1-1-3,3 1-5,17-1-1,-3-2 10,3 0-7,-1 2 0,1 0-3,0 0 1,3 0-3,2 1 7,1 3-8,4-3-2,0 1-5,28-2 16,-30 4-8,5-1-4,-2 0-1,3 4 0,-3-1 2,1-2 0,-4-1-1,0 0-9,0-2-5,3 3 12,-3-1 6,1 2-4,1 0 1,-4-1 3,4 2-7,-2-5 5,4 3-1,-6 0 8,1 1-10,-5 2-3,2-8 4,-2 6-5,-1 0 8,-3 2-4,1-4 3,-2 2-3,1 0-5,-1 4-2,-11-4 3,14-2 5,-1 0-3,-14 1 6,13 0-7,-1-2 4,-11 1 3,11 0 1,-13-1 0,11 3-4,-12-3-1,1 1 4,2 0-9,16-1 12,-1 0-6,-2 1 0,-1 2-2,-1 0 1,-13 0-3,17-2-5,-1 2 9,3 0-5,-2 0 5,-5 0-4,-9 0-1,0-3-3,11 6 9,1-3-5,-15 2-5,16-2 8,-3 0-1,0 2-1,-1 0 1,3-3-2,-14 2 3,16-2-1,-4-2-1,4 5 0,-5-2 1,3-2-5,-13 2 1,11 0-1,-11 0 4,0 0-7,-1 0 4,-1 0 1,1 2 2,12-2 2,-11 1 3,-1-1-6,13 0 5,-12 1-5,-5-1 0,3 1 4,0 1 3,-1-2-6,1 1 0,1-4-2,1 3 7,-3 2-6,1-4 0,-1 1-2,0 0 6,0 0-4,-3 1-5,2-2 0,0 2 4,-2 0-2,0 0-1,-5-2 6,7-1-3,-8 6 3,3-6-6,-1 3 1,2 0 9,-1 0-6,1 0 0,-2 0-5,2 0 12,0 0 0,3-1-8,-2 1 1,2-1 0,0-2 3,2 3-10,2 0 7,-1 0-2,-2 0-2,2 0 6,-1 0-4,0 0-3,-1 0 9,-1 3-1,-3-3-5,2-2-14,2 4 7,-5-4 16,2 4-4,0-1 2,-3-1-5,4-3 8,-1 5-9,2-2-10,0 0 10,2 0 6,-1 0-3,-1-2 7,5 1-6,-2 1 0,1-2 6,-1 2-9,-3 0 2,0 3-4,-3-4 5,-1 1-1,1 3-2,-3-2 0,-7 0 6,0 2-3,-4-3-17,5-3 18,-5 3 0,4 3 0,-1-6-2,-1 3 3,2 3 4,7-6-9,-3 3 1,1 0 7,2-1-5,-1-2 4,4 2 2,-4-1 2,2 2-8,1-2 7,2 3 0,0-1-16,3 0 12,-1 1 0,0-1-1,-4 2-1,-2 1 2,2-2 0,-3-1-5,-1 1-4,2-1 11,-1 0-4,0 3 0,1-3 3,0 2-2,-2-2-2,3 2-3,-8-2 5,6 1 4,1 0-3,-3-1 1,-4 0-6,6 1 2,1 2 3,-2-3 5,-3-1-3,-1 2 1,-4 0 3,4 0-4,-2-2-2,-3 0 2,4 1 2,-1 0-4,-2 0-2,1 1 7,-1 0 2,1-3-5,-3 2-1,2 0-6,-1 0 4,4-1 3,-2-1-1,0 1-3,1 0 3,0 1 0,-2 1-1,0-1-1,-3-1 0,5 1-2,-9 1-4,2 0 6,1-2-8,-3 1 2,-1 1 2,-3 1-1,-1-2 4,1 1 3,-8-1-3,11 0 1,-11 0 5,7 0 1,-7 0-5,5-1 3,-5 1 0,0 0-1,0 0 3,9 0 2,-9 0-6,0 0 1,7 0-4,-7 0 7,0 0-9,0 0 7,0 0-2,0 0 4,0 0 1,0 0-2,0 0 3,0 0-3,0 0-3,0 0 2,0 0 1,0 0-7,0 0 1,4-2 7,-4 2-4,0 0-6,0 0 8,0 0-4,0 0-2,0 0 3,0 0 1,0 0-6,0 0 1,0 0 2,0 0-9,0 0 10,0 0 0,0 0-3,0 0-1,0 0-11,0 0 5,0 0-5,0 0-1,0 0-13,0 0-15,0 0-13,0 0-1,0 0 8,0 0-11,0 0-23,0 0 7,-12 10-7,7-5-19,-8-1-13,1-1-82,-7 2-207,0-3 92</inkml:trace>
  <inkml:trace contextRef="#ctx0" brushRef="#br0" timeOffset="30873.9427">6533 13186 106,'-4'1'113,"4"-1"3,-9 0-15,9 0-5,0 0-6,0 0-9,-7-1-7,7 1-5,0 0-9,0 0 5,0 0-14,0 0 4,0 0 4,0 0-4,0 0-5,0 0 2,16-4 2,-9 3-2,7-1 0,0-1-3,5 1 3,12-3-5,1 0-5,18-5 0,1 3-3,6-3 0,1 0-1,31-3-4,-25 4-1,1-4-5,24-7-5,1 6 3,2-1 3,-28 3-5,31-4-6,-5 5 6,-27 2-10,29 2 0,-34 1-3,-3 1 4,-4 3-8,-12 0-3,-5 1-7,-4 0 0,-11 1-5,0 0 0,-6 0 1,-2 1-1,-3 0 5,0-2 2,-3 1 8,-5 0 10,10-1 0,-10 1 11,9 0-2,-9 0 4,0 0-3,0 0-2,8 0-1,-8 0-5,0 0-2,0 0-4,0-3 3,0 3-6,0 0 0,0 0-2,0 0 0,0 0-1,0 0 1,0 0-2,0 0-2,0 0-1,7-2 3,-7 2-2,0 0-2,0 0-2,0 0 6,0 0-4,0 0 1,0 0 0,0 0-1,0 0 2,0 0-5,0 0-1,0 0 9,0 0-7,0 0 0,0 0 5,0 0-1,0 0-7,0 0-2,0 0 2,0 0-13,0 0-2,0 0 2,0 0-10,0 0-7,0 0-14,0 0-15,-18 2-12,18-2-2,-10 3-26,1-3-5,1 2-4,-2 2-2,-4 1-16,-2 2-7,-6-2-91,-5 1-246,-4 3 110</inkml:trace>
  <inkml:trace contextRef="#ctx0" brushRef="#br0" timeOffset="32183.8742">2473 14146 4,'0'0'69,"3"-5"-6,-3 5-7,8-4-6,-3 1-8,3 2 4,2-3-8,0 2 2,3-2-4,6 1-9,5-2 11,5 0-7,2 0-13,5 0 8,2-1-7,16 0 7,1-1-1,0 1 2,5 0 0,6 5-1,-1-3-10,27-3 1,-28 9 7,29 1-2,-1-3-9,-26 2-8,23-2 8,-21 0-3,24-2-3,-1-3-7,-27 4 3,29-4 11,-4-6-11,-24 6-5,33-8 12,-3 2-11,0 1 0,-31 0 9,30-3-2,-27 3 5,22-3-10,-22 4 0,-3-2 3,3 2 3,0-3-3,-2 7-9,-7-3-4,3 3-3,-12-1 4,-10 5-6,-3-3-2,-4 2 2,0 2 1,-11-3 4,-1 3-8,0-1 9,-2-3-6,-5 2 3,-3 1 3,4 0 4,-5 1 0,1 0-2,-2 0 8,-8 0-1,15-3-2,-8 1 2,0 2-7,1-4 8,-8 4 0,10-1-11,-1-1 11,-5 0 0,5 0-7,-9 2 3,9-1 4,-9 1-3,10-3 1,-4 3 6,-6 0-16,0 0 10,11-1 5,-11 1-10,7-4 1,-7 4 8,6-1-1,-6 1-1,0 0-2,0 0 6,0 0-10,0 0 2,0 0 7,0 0-7,0 0 3,10-1-4,-10 1 4,0 0 0,0 0-6,0 0-9,0 0 4,0 0-11,0 0-1,0 0-7,0 0-5,2 7-8,-3-4-13,0 1-32,1-4-93,-7 13 41</inkml:trace>
  <inkml:trace contextRef="#ctx0" brushRef="#br0" timeOffset="33749.9874">2549 15554 72,'-5'1'115,"5"-1"-3,-8 3 8,8-3-11,-9 0 1,9 0 4,-6 1 6,6-1-4,0 0-4,-9 0-8,9 0-7,0 0-3,0 0-3,-5-2-10,5 2-7,0 0-1,0 0-16,0 0-4,0 0-5,0 0-6,-7 2-3,7-2-5,0 0-5,0 0-1,0 0-5,0 0-2,17-9 2,-7 7-5,3-3 1,6-2-3,0 1-4,8-4 2,2 3-4,6-6 0,2 4-4,0-2 4,16-5-2,0 5 0,1-1-3,2 0 4,1 2-5,0 0 7,8 1-9,0 0 5,24 1 7,-23 3-11,-1-4-3,0 2 1,27-1 1,-27 2-1,1-2 2,25-5-1,-26 2 3,1 6-4,23-12 3,-30 7 2,6 2-1,3 1-4,-5-3-1,0 4 6,-1-2-9,-7 1 4,-14 1-1,11-2 2,-15 3-5,-3 1 4,-2-2-4,-1 5 2,-10 0-1,-4-4 4,0 2-5,-4 2 3,-2-2 0,1 2 0,-5 0-2,0 1 1,-1-1-3,2-1 1,-8 2 2,9-3 1,-4 3-3,-5 0 0,10 0 6,-2 0-2,-8 0-1,6-3 2,-1 1-4,-5 2 7,7-1-8,-7 1 6,6 0-4,-6 0 2,0 0 0,8-1-1,-8 1 0,0 0 2,5-4 0,-5 4-3,0 0 0,0 0 2,0 0-2,0 0 3,0 0 1,0 0 0,0 0-1,0 0 2,6-1 1,-6 1-2,0 0 1,0 0-2,0 0-2,0 0 2,0 0-3,0 0 5,0 0-2,0 0 1,0 0-5,0 0 7,0 0-3,0 0-2,4-3 6,-4 3-2,0 0-4,0 0-1,0 0 0,0 0 3,0 0-2,0 0 0,0 0 0,0 0 2,0 0-4,0 0 0,0 0 1,0 0 3,0 0-1,0 0-1,0 0 2,0 0-4,0 0 5,0 0-5,0 0 3,0 0-1,0 0-4,0 0 3,0 0 2,0 0-2,0 0 0,0 0 0,0 0 1,0 0 1,0 0 1,0 0-2,0 0 2,0 0-3,0 0 4,0 0-3,0 0 0,0 0 0,0 0 1,0 0-1,0 0 2,0 0 2,0 0-5,0 0 3,0 0 0,0 0-3,0 0-1,0 0 2,0 0-1,0 0 2,0 0-3,0 0 12,0 0-10,0 0 0,0 0 2,0 0 3,0 0-2,0 0 1,0 0 1,0 0-1,0 0 1,0 0 4,0 0-2,0 0-1,0 0 0,0 0 0,0 0 0,0 0-1,0 0 0,0 0-3,0 0 0,0 0 4,0 0-2,0 0 0,0 0-7,0 0 14,0 0-11,0 0 6,0 0-3,0 0-1,0 0-5,0 0 4,0 0 3,0 0-3,0 0-2,0 0 3,0 0 3,0 0 1,0 0-7,0 0 2,0 0 3,0 0 1,0 0 0,0 0 0,0 0-3,0 0 3,0 0-3,0 0 1,0 0-1,0 0 4,0 0-3,0 0 2,0 0-3,0 0 5,0 0-8,3-2 4,-3 2-4,0 0 5,0 0-5,0 0 0,0 0 2,0 0 1,0 0-5,0 0 5,0 0-6,0 0 7,0 0-5,0 0-1,0 0-9,0 0-4,0 0-6,0 0 0,0 0-9,0 0 0,0 0-7,0 0-7,0 0-2,0 0-5,0 0-8,0 0-12,0 0-7,0 0-7,0 0-13,0 0-21,0 0-13,0 0-23,-9 11-87,5-8-263,-4 0 118</inkml:trace>
  <inkml:trace contextRef="#ctx0" brushRef="#br0" timeOffset="35652.339">4543 15577 76,'0'0'143,"0"0"-13,0 0-13,0 0-15,0 0-11,0 0-2,0 0-7,-1 23 11,4-5-2,0 8 0,1 3-8,1 2-2,-1 2-9,3 2-6,-1-3-5,2 2-6,1-2-10,-2-3 4,1 2-8,0-5-5,2 4 1,-4-4-4,1-7-5,-2-2-2,1 1-2,-1-4-1,-1-2-5,-1-5 0,2 3 2,-4-3-1,1-2 2,-2 0 3,0 0 18,0-5 10,0 0 2,5 5 0,-5-5-10,0 0-3,0 0-6,0 0-1,-5-21-6,3 10-1,1-6-12,1 0 5,-4-9-9,3 2 4,-3-1-4,0-4-4,3 3-3,-2-6-4,3 1 0,-5-2-4,4 4 5,-3-5-3,3 8 0,-6-2 2,5 9 2,-2-6-1,-1 8 0,0-1 3,1 4 0,0 5 1,0 2-2,3 0 7,-4-1-4,2 2 0,-1 2-6,-1-1-1,-1 4 1,6 1-2,-12 1 2,3 4-3,-2-1 1,-2 7 4,-2 1-4,1 0 1,0 4 0,-3 2-2,6-1 2,-3 0 0,1-2 2,1 1-1,3 0-1,3 0-1,-5-6 2,7-1-3,0-3-3,-3 3 7,3-7-4,2 1 3,-1 0-2,1 3 1,1-4 1,1-2 2,-3 3 0,3-3 2,0 0-1,0 0 3,0 0 2,0 0-2,0 0 0,0 0-3,9-8 5,-5-1-5,0 2 10,1-4-8,-1 0 2,3-1 1,1 0 1,-3-3-5,3 0 1,-2 4-1,3-4 1,-4 4 2,2-2-4,-2 3 2,4-4 1,-3 2 1,2 2 0,-3 2 1,4-3 0,-4 1-6,2 5 3,-1-1-4,-1 1 2,-1 0-3,-1 0 3,4 2-2,-1-1 6,-1 4 0,2 0 8,3 1-2,1 2-1,6 1 2,3 4 5,5-2-1,-2 2-2,5 1-1,2 2 3,0 1-7,-1-2 2,3-3-3,-2 3 1,-1-5-1,-3 2 0,0 0-3,-5 0-2,-3 0 3,0-4-4,1 2 2,-8 1-2,0-5 3,-1 2-5,-3 1 4,-1-4 0,-1 1 1,-5-1 1,7 2 2,-7-2 0,6 3-1,-6-3-1,0 0 2,0 0 1,0 0-6,8 1 2,-8-1-2,0 0 1,0 0-1,7 3-8,-7-3-11,6 4-13,-6-4-15,4 4-24,-4-4-16,8 5-25,-3-1-26,-1-2-27,-4-2-24,11 2-27,-7 1-124,-4-3-362,5 2 160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28:30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12034 3094 28,'0'0'77,"-6"2"6,6-2 4,0 0-5,0 0 3,0 0-12,0 0 6,0 0 2,-11-2-27,11 2 7,0 0-7,0 0-4,0 0-2,0 0-12,0 0-2,0 0-1,0 0-4,0 0 0,18 6-5,-6-3 11,11 0-1,9 0-3,7 1-4,16 4 0,5-4-3,4 3 0,27-2-5,-28 4 4,33 0-8,-2 1 4,-3-2 1,1 6 0,2-3-8,-2-1 3,-25-1-9,23 3 8,-26-3-14,0-3 11,-2 3-2,0-4 0,-6 0-1,-3 3-2,0-4-1,-16-2 1,2 3 2,-3-3-6,-3-1 4,0-2 22,0 1 2,-3 0-8,-9 0-4,-2-3-2,3 4 2,-9-2-4,2 0 15,-5-2-15,0 3 7,-1 0-2,-2 0 4,1 0 0,-8 0 1,9-2-3,-9 2 0,6 0-4,-6 0 0,9 0 0,-9 0-3,0 0 9,7 0-13,-7 0 2,0 0-1,0 0-1,0 0-1,5 0 3,-5 0-4,0 0-2,0 0 3,0 0-6,0 0 2,0 0-5,0 0 6,0 0-5,0 0 1,0 0 5,0 0-1,0 0-6,0 0-7,0 0-1,0 0-14,0 0-5,0 0-17,0 0-19,0 0-15,0 0-17,0 0-22,0 0-10,0 0-19,0 0-83,-17 5-249,2-5 110</inkml:trace>
  <inkml:trace contextRef="#ctx0" brushRef="#br0" timeOffset="6915.6123">8427 7071 60,'0'0'86,"0"0"-7,-5-2-3,5 2-12,-4-3-6,4 3 3,0 0-9,-7-1 6,7 1 0,0 0-8,0 0-4,-9-1-7,9 1-1,-7-2 0,7 2-4,-5-1 15,5 1-5,-7-1 5,7 1-12,0 0 16,-11 0-3,11 0 9,-5-1-1,5 1 0,0 0 3,-5-2-4,5 2 7,0 0-1,0 0-1,0 0 1,-9 0 2,9 0-1,0 0-8,0 0 3,0 0 3,-8 0 2,8 0-7,0 0-1,0 0-2,0 0-9,0 0-3,0 0-5,37 0-1,-6 0 0,0 2-9,23 0 2,5 1-6,4-2 0,6-2-7,27 7-1,-29-2-1,-2 0 1,1 2 0,-1-2-4,-3-1 3,-6 0-4,-4 2-2,-16-5-2,-5 1 0,0-1-1,-8-1-2,-5 2 1,-3-1 2,-3 0-5,-6 0 2,1 0 2,-2 0-3,-5 0 0,7-1-5,-7 1-15,7-3-9,-7 3-21,1-2-39,-1 2-49,0 0-50,0 0-184,0 0-399,0 0 177</inkml:trace>
  <inkml:trace contextRef="#ctx0" brushRef="#br0" timeOffset="7481.4082">10705 8064 150,'0'0'191,"0"0"-6,-8-3-8,8 3-10,0 0-4,0 0-3,0 0-2,21 5 2,-3-1-6,8 4 0,3-1-7,6 3-12,1-3-12,18 5-6,0 0-8,0 1-6,0 1-8,4-2-7,2 1-6,-2-5-9,1 5-8,-2-4 2,-6 1-13,1-4-6,-14 1-3,-1-4-4,-1-2-3,-3 2-7,-4-1-9,-10 0 7,-3-1-6,3-1-1,-4 0-7,-4 0-5,2 0-12,-8 0-20,2 0-29,-7 0-30,8-1-41,-8 1-53,5-5-40,-5 5-241,0 0-493,-7-5 218</inkml:trace>
  <inkml:trace contextRef="#ctx0" brushRef="#br0" timeOffset="7952.1598">10813 8840 48,'0'0'160,"-6"-2"6,6 2 0,-5-1 3,5 1 0,-4-2 0,4 2 0,0 0-2,0 0-6,0 0-1,0 0-9,0 0-10,0 0-10,0 0-4,0 0-5,0 0-10,0 0-10,-7 5 5,7-5-8,7 5 0,-1 0-2,3 0-4,8 3-8,2 1 1,8-1-6,5 3-10,3-1-7,1 0-3,18 5-9,1-4-5,4 1 1,-1 0-11,-1-3-2,1-1-3,-2 1-6,1-1-5,-3 1 3,-2-3 6,-13-2-12,0 3-3,-1-4 2,-2-2-2,-4 3-4,2-1 11,-4 3-9,-11-5-6,1-1-1,-7 0-1,1 0 4,-4 0-5,0 0-9,-2 0-13,-3 0-13,-5 0-22,10 0-26,-4-1-36,-6 1-56,0-6-70,0 6-39,0 0-220,-12-5-541,1 8 241</inkml:trace>
  <inkml:trace contextRef="#ctx0" brushRef="#br0" timeOffset="8545.9854">10431 9997 99,'0'0'278,"-6"0"-15,6 0-16,-8 0-13,8 0-15,-3 3-15,3-3-5,0 0-11,0 0-5,0 5-3,0-5-16,10 5-2,0-1-11,7 0-13,10 6-14,-2 0-8,7-4-16,-1 2-7,4 0-12,1 1-8,-1-2-7,2 1-11,-1 3-1,2-5-6,2 3-8,-2-2-3,-2 1-3,-1 0-1,-1-2 0,-1-1-6,0 6-1,-5-5-8,0-1-5,-2 1 4,-8-2 1,2 2 7,1-3 0,-3 2 9,-3-2 8,-4-1-11,4 2 14,-5-1 3,1-3 6,-6 3 5,5-1 6,-3-2 7,-1 0 0,0 3-7,-6-3 0,11 0-5,-11 0-6,8 2-4,-6 0-8,-2-2-1,6 0-1,-6 0-2,0 0-1,0 0-7,7 0-2,-7 0-1,0 0-3,0 0-1,4 2-3,-4-2-3,0 0 2,0 0 0,0 0-5,0 0 5,0 0-11,0 0-2,0 0-7,0 0-7,5 1-7,-5-1-15,0 0 0,0 0-11,0 0-22,0 0-17,0 0-19,0 0-21,0 0-31,-8-10-34,6 8-37,-2-5-41,1-1-41,-2-1-45,0-3-213,-4 0-610,2-1 270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28:47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3682 7032 76,'-5'-4'94,"5"4"-4,-6-1 7,6 1 6,-5-2-14,5 2-3,0 0 2,-6-1-6,6 1-3,0 0-6,0 0-5,0 0-3,0 0-4,-7-1-6,7 1 1,0 0-6,0 0-8,0 0 0,0 0-2,0 0-12,0 0 0,0 0 0,0 0-5,0 8 2,0-8-3,5 4 6,1 0-8,7-1 7,5 0 0,10 2-2,8-3-7,1-2-5,19 0-16,0-1-29,6 0-28,3-1-35,4-3-47,-9 2-94,1-3-256,-2 0 113</inkml:trace>
  <inkml:trace contextRef="#ctx0" brushRef="#br0" timeOffset="1908.8255">2931 7108 16,'0'0'74,"-4"-2"-4,4 2-5,0 0 0,0 0-9,0 0 3,0 0 0,0 0 1,0 0-2,0 0-6,-5-3 1,5 3-8,0 0 1,0 0-1,0 0 4,0 0-2,0 0-6,0 0-4,0 0-7,0 0 1,0 0-3,0 0-3,0 0-7,0 0-1,0 0-3,0 0 6,0 0-4,0 0-8,0 0-2,16-7 6,-4 5-7,-1-6-5,7 1 4,2 2-5,0-1 1,2-1-10,-2 3-9,1-1 0,-1 0-4,-3 1-10,2 0 2,-1-2-9,-4 4-4,0-1-7,-5 0-3,1 2-12,-2 0-6,4 0-56,-5 1-139,-2 0 61</inkml:trace>
  <inkml:trace contextRef="#ctx0" brushRef="#br0" timeOffset="2120.2398">2944 7183 29,'11'-2'77,"1"0"-9,0 0-8,0-2-4,7-1-6,0 0-5,2 1-8,-1-1-1,2 0 0,-2 2-7,-1-1-15,1 1-14,-1 2-13,0-3-19,-6 4-16,-2 0-26,-3 3-81,1-2 36</inkml:trace>
  <inkml:trace contextRef="#ctx0" brushRef="#br0" timeOffset="2307.0105">3004 7235 61,'0'0'71,"18"-6"-12,-8 4 3,5-3-9,2-2-9,1 2 2,2-2-6,-1-1-6,3 3-6,5-1 6,-8 1-12,1-1-7,1 3-10,-5-2-16,-2 1-17,-2 0-13,-1 3-42,-3 0-89,-1 1 39</inkml:trace>
  <inkml:trace contextRef="#ctx0" brushRef="#br0" timeOffset="2491.8034">3205 7144 2,'21'-5'40,"-2"0"-9,3 3-5,-3 2-19,0-3-10,-1 3-15,0 0-18,-6 0 8</inkml:trace>
  <inkml:trace contextRef="#ctx0" brushRef="#br0" timeOffset="6252.6267">6487 7150 15,'0'0'100,"-4"-1"-6,4 1-6,-4-3-10,4 3 0,0 0-22,0 0 0,0 0-4,-4-2-12,4 2 0,0 0-5,0 0-7,0 0 12,0 0-11,0 0-3,0 0 1,18 6-4,-9-6-4,3 4-1,6-2-4,0-1-8,11 3 8,-2-2 3,6-2-5,2 0 8,3 0-17,-3-2 0,4 2 3,-2 0 4,4-4-10,-3 1 3,-3 2-2,-1-2-7,-3 3 5,-2-1-4,-8 1-4,-3-3-11,-4 3 10,-3 0 1,1 0-10,-7 0 12,-5 0-8,9 0 7,-9 0-11,4-1-11,-4 1-8,0 0-7,0 0-10,0 0 0,-27 1-12,17 2-39,-10-3-115,0 0 52</inkml:trace>
  <inkml:trace contextRef="#ctx0" brushRef="#br0" timeOffset="6562.1447">6381 7250 47,'0'0'82,"-8"3"-17,8-3-6,0 0 2,0 0-1,0 0-6,12 4-5,-3-1 3,0-1 2,5-2-12,4 1-4,10-1 3,-1 0-9,6 0 3,-3-1-8,7 0 6,-1-3-5,4 3-6,11-2 0,-11 0-2,10-1-6,-11 2 4,1-1-8,-1 1 12,-2-1-14,-3 2-2,-2-2 1,-4 0 5,-9 3 1,1-1-13,-7 0 2,0 1-7,-3 0 5,-2 0 6,-2 0-13,-6 0 14,9 0-13,-9 0-5,4-3-6,-4 3-15,0 0-11,0 0-11,0 0-15,-24 3-65,11-3-146,-3 0 65</inkml:trace>
  <inkml:trace contextRef="#ctx0" brushRef="#br0" timeOffset="6919.396">6403 7328 1,'0'0'77,"0"0"-3,0 0-13,0 0-1,0 0 1,0 0-12,0 0-2,19 1-5,-14-1 0,3-1-8,6 1 0,-2-3-3,6 0 9,3 1-4,-3-2-7,5 1-3,7 1-2,5-7 1,-2 6-1,8-4 1,9 1-6,1 2-16,0-3 11,-11 4 3,11-2-2,-12 3-8,0 0 5,-6 2-7,1-1 1,-5 2 1,-8-1-6,0-1-3,-9 1-1,0 0-4,-1 0-3,-3 0 1,-2 0 7,2 1 2,-8-1-12,8 0 9,-8 0 0,0 0 0,0 0 0,0 0-5,0 0 1,0 0-22,-21 2 1,10-2-7,-3 2-1,2-2-6,-9 0-15,1 3 2,-1-3 7,-2 2-43,-5-2-100,-2 3 45</inkml:trace>
  <inkml:trace contextRef="#ctx0" brushRef="#br0" timeOffset="7259.9915">6730 7272 106,'-34'-2'3,"6"2"6,-2 0 7,2-3 13,10 1-1,-9 2 3,5-2 0,2 1 4,2 0 5,3 0 2,4-2-3,0 2 3,-2 1 2,7-3 5,-2 3-8,2 0 5,6 0 4,-10-3-12,10 3 8,-7 0-9,7 0-7,0 0 0,0 0 7,0 0-9,0 0 3,0 0-4,0 0-9,25 0 0,-14 0 3,0 0-1,8-1-7,-1 1 2,2-1-2,8-1 1,-2 2-2,8-2 1,-2-1-1,0 2 8,2-3-9,3 1 0,-1-1-9,0 2 8,-1 2-2,-1-3-8,0 0 4,1 2 5,-10-2 0,2 1 0,-6 1-7,-4-1 1,0 2 3,-4 0-9,-3 0-5,-2-1-3,1 1 5,-9 0-2,10 0-1,-6 0 5,-4 0 3,0 0-4,7 0-5,-7 0 0,0 0-10,0 0-9,0 0-1,-18 6-10,6-4-6,-1-1-12,-9 3-5,2-1 5,-11 1-1,3-2 3,0 1-6,-3 1 2,1 1 0,-3-1-31,3-3-98,-2 5 44</inkml:trace>
  <inkml:trace contextRef="#ctx0" brushRef="#br0" timeOffset="7486.2933">6686 7265 204,'-20'2'-7,"4"1"3,-1-3 10,4 2 4,3 0 3,1-2 7,1 0 15,8 0-2,-10 1-4,10-1-4,-8-1-1,8 1-7,-2-4 3,2 4-2,0 0-3,0 0-3,20-5 1,-7 3 7,5-4-2,1 2-8,8-3 2,3 1-1,0-1-7,2 1 10,0-1-8,1 1 7,4-2-3,-1 2 0,-1-1 6,1 1-13,0 1 5,-4 1-2,0-1 0,-3 3-9,-6-1 4,-2 2 1,-3-1-2,-6 0 3,0 2-9,-4 0 4,0 0-4,-1-2-8,-2 2 7,-5 0 1,0 0-2,8 0 6,-8 0-9,0 0-10,0 0-3,0 0-8,0 0-12,-9 9-35,9-9-85,-4 2 38</inkml:trace>
  <inkml:trace contextRef="#ctx0" brushRef="#br0" timeOffset="8049.0898">8534 7103 18,'0'0'106,"0"0"-13,0 0-14,0 0-7,18-3-2,-4 3-5,8-2-9,8-1-7,9 2-4,12-4 7,1 2-9,2 1-8,1 0 4,1 1-3,3-2 5,5-1-1,-2 2-9,-2-1 4,5 2-1,1-5-15,-1 4 4,0-1 1,1 0-2,-3 0-8,0-1 5,1-1-1,-13 1-1,2 1-5,-17 1 3,0 0-10,-4-1 7,-3 3-3,-8-1-10,-3-2 6,-6 3-6,0 0-4,-1-1-7,-5 1 2,-6 0 4,9 0-11,-9 0 6,0 0-17,0 0-4,0 0-12,0 0-6,0 0-10,-26 2-5,13 1-1,-6 2-9,0-3-54,0 3-139,-9-3 62</inkml:trace>
  <inkml:trace contextRef="#ctx0" brushRef="#br0" timeOffset="8416.2728">8588 7190 10,'-5'0'114,"5"0"-10,-9 0-12,9 0-7,0 0 0,0 0-11,0 0-8,23-2 2,-6-1-8,16 1-8,2 0 2,19-2 2,5 0-5,5 2-3,0-1-2,28-4 2,-25 2-2,29-1-1,-1 2 3,-2-1-3,-2-2-4,3 5 1,-29-1-2,2 1-7,2-1 3,-8-1-3,2-1-4,-8 5-2,-4 0-1,-13 0-4,-1 0-1,-5 0 1,-3-2 2,-4 2-10,-9 0 3,-3 0-4,-3 0 1,-2 0-6,-1 0 2,-4-1 8,-3 1-2,10 1-1,-10-1 5,8-1-5,-8 1 1,0 0-5,0 0-8,2-2-6,-2 2-12,0 0-17,0 0-11,0 0-16,0 0-25,0 0-19,0 0 0,0 0-19,0 0-99,0 5-237,0-5 106</inkml:trace>
  <inkml:trace contextRef="#ctx0" brushRef="#br0" timeOffset="9586.0109">17458 12325 5,'-1'-10'144,"-3"3"-15,4-4 2,-1 2-11,1 1 8,0 0-6,1 0 5,1 4-7,1-2 5,-2 2-7,-1 1-1,0-1-3,0 4-4,3-5-10,-3 5-8,0-5-3,0 5-8,0 0-3,0 0-1,0 0 2,0 0 9,0 0-6,7 12-6,-7-7-2,2 2-1,-1-2 1,1 0-11,-1 4 11,0-4-1,1 1-5,2 0 2,-4-3-2,0 1 2,0 0 0,0-4 12,2 4 7,-2-4 5,0 4 4,0-4 8,0 0 0,0 0-2,11-7-20,-2-1-11,5-5-6,8-9-3,6 1-20,12-15 4,5-1-17,4-2-45,24-22-29,0-3-38,-3-2-39,2-3-36,2 1-50,-9 1-44,4-6-27,-9 10-252,-17 18-573,0 4 254</inkml:trace>
  <inkml:trace contextRef="#ctx0" brushRef="#br0" timeOffset="12339.6101">3075 8088 59,'0'0'62,"0"0"7,0 0 1,0 0-10,0 0-4,-9 0 2,9 0 5,0 0-10,0 0-2,0 0-11,0 0 9,0 0-7,0 0-11,0 0 8,0 0-17,0 0 4,0 0-8,0 0-1,0 0 0,0 0-2,12 7 3,-12-7-7,10 2 1,-2-1-3,7 1 1,3 0-10,0 0 11,5-2-1,5 3 5,6 0 0,1-3-4,-1-3-8,2 0-3,5 3 4,-5-2 0,2 3 6,-2-1-1,0 1 3,-3-1-15,-5 0 11,-7 0-8,-2 0 2,-7 0-5,2 0 3,-6 0-7,-1 0 13,-1 0-9,-6 0 3,10 0-1,-7-1-7,-3 1-1,0 0-7,0 0-7,0 0-10,0 0 2,0 0-13,-16-3-11,16 3-5,-14 1-16,2-2-46,3 1-130,-4 0 58</inkml:trace>
  <inkml:trace contextRef="#ctx0" brushRef="#br0" timeOffset="12757.7637">2887 8158 47,'0'0'82,"0"0"-10,0 0-9,0 0-9,0 0-4,0 0-2,0 0-3,0 0-4,21 5 0,-10-4-4,1 0 11,1-1-4,5 0-5,4 3 2,-2-1 12,10-2-6,0 0 1,5 0 1,1 0 0,4-2-6,-2-1-3,12 1 2,-10-1-11,-1 0 6,-3 2-9,2 1-4,-4-3-3,-2 3 1,-2 0-8,-8 0 2,1 0 2,-6 0-8,-4 0 1,-1-2-1,0 4-2,-4-2 4,-1 0-3,-1 0-1,-6 0-8,9 0 9,-9 0-4,8 0 5,-8 0-8,0 0 12,6 0-9,-6 0-5,0 0-6,0 0-9,0 0-9,0 0-7,0 0-15,0 0-11,0 0-13,0 0-15,0 0-6,-16-4-80,7 4-185,9 0 83</inkml:trace>
  <inkml:trace contextRef="#ctx0" brushRef="#br0" timeOffset="13165.8384">3089 8103 83,'0'0'96,"-5"-1"-8,5 1 5,0 0-9,-9 0-13,9 0-4,0 0 1,0 0-20,0 0 2,0 0-8,0 0 4,0 0 0,0 0 0,0 0 0,0 0 0,28 1-3,-11 0 3,5 2-3,7 0-2,3-3 1,0 0 2,6 0-7,2 0 4,10 0-3,6-3-3,-4 3-8,-2-3 4,3 3-5,-1 0-8,-16 0 4,2 3 1,0-3-12,-3-3 5,-3 6-4,0 0 5,-6-3-9,-7 1 4,-5-1-2,-3 1-3,0-1-2,-3 1 7,0-1-6,-2 0 1,-6 0-4,10 1-3,-10-1 2,0 0-18,0 0-30,0 0 16,0 0-12,0 0-9,0 0-5,-29 1-13,16 1-3,0-2-3,-4 0-25,-1 1-92,-5 0-207,1-1 92</inkml:trace>
  <inkml:trace contextRef="#ctx0" brushRef="#br0" timeOffset="13544.3228">3084 8153 49,'0'0'92,"-8"0"-9,8 0-15,0 0-2,0 0-7,0 0-3,0 0-8,0 0-4,0 0 2,0 0 6,26 0-9,-13 3 2,-3-3-2,9 0-4,3 0 12,-2 0-13,9 0 0,-1 0-5,5-3-7,0 3 9,2-2 2,-1 2-13,2-2 1,-3 2 0,0 0-6,0 0 2,-3-1-6,1 1 5,-11 0 2,-2 0-7,0 0-5,-5 1-5,2 1-14,-4-2 28,-2 0-9,-2 0 1,0 0-2,0 2-1,-7-2-3,10 0 1,-10 0 8,6 0-7,-2 3-1,-4-3 0,0 0 5,0 0-4,8 0-3,-8 0 1,0 0-10,0 0-4,0 0 2,0 0-33,0 0 0,0 0-4,0 0-19,0 0-4,-26 1-5,16 0-9,-9 2-84,0-1-177,-4 0 80</inkml:trace>
  <inkml:trace contextRef="#ctx0" brushRef="#br0" timeOffset="13919.2939">3129 8199 33,'0'0'62,"0"0"-8,-8 0-3,8 0-1,0 0 5,0 0-3,14 3 0,-6-3 8,1 2-17,4 0 9,3-2-2,5 1 1,-2 0-5,3-1 6,6 0-1,1 0-10,3-1-1,-1 1-14,1-1 13,0 1-3,2 0-5,-1-2 3,2 2-1,-3-1-4,1-1-6,-1 2-4,-1-2 1,-3 2-1,-8 0-10,-2 0 4,0-2 7,-5 2 1,-1 0-16,-1 0 4,-3 0 8,-2-1-6,-6 1-3,11 0 4,-11 0 4,8 0 3,-8 0 3,5 0-1,-5 0-1,6 1-3,-6-1-2,0 0 1,0 0-2,0 0 2,0 0 0,0 0-13,0 0 7,0 0-7,0 0-9,0 0-10,0 0-5,0 0-6,0 0-18,0 0-3,-25 2 1,19-2-12,-2 0-3,3 3-6,-3-3-15,-1 1-7,1-1-72,8 0-174,-14 1 78</inkml:trace>
  <inkml:trace contextRef="#ctx0" brushRef="#br0" timeOffset="14839.995">6789 8128 66,'0'0'72,"0"0"7,0 0-4,0 0 2,0 0-10,0 0-9,0 0 1,0 0 5,0 0-12,0 0-2,0 0-7,0 0-5,0 0 1,0 0-1,0 0-9,0 0 7,0 0-1,0 0 3,16 8-10,-8-8 5,2 3-3,3-3-4,5 1 6,0-1-4,3 0-1,0 0 3,7 1-7,-5-1-2,-2-1-5,0 1-2,7 1 6,-7-1-7,1 0 5,-2 2-7,0-2-5,-4-2 4,-2 2-7,-4 0-3,1 0 9,-2 0-2,-4-1-3,-5 1 10,11 0-4,-6-1-11,-5 1-1,0 0-16,7 0 13,-7 0-10,0 0-14,0 0 0,0 0-14,0 0-14,0 0-10,0 0 2,-21-3-8,13 3-14,-2 0-73,-3 3-173,1-3 77</inkml:trace>
  <inkml:trace contextRef="#ctx0" brushRef="#br0" timeOffset="15154.6946">6736 8208 1,'0'0'75,"17"5"-4,-8-4-14,3-1 9,1 2-4,6 0 1,1-2-7,-1 0-4,2 0-1,0 0-2,1 0 1,1 2 0,5-1-13,0 2 4,-9-2-8,4 0-3,-1-2-6,-4 2 1,0 1 1,1-2-4,-8 0 1,1 0 1,-1 3-6,-2-3 1,-2 0-5,-2 0-5,-5 0-13,7 1 21,-7-1-4,7 0-4,-7 0-6,0 0 7,6-1-14,-6 1 1,0 0 0,0 0-7,0 0 1,0 0-25,0 0-6,0 0-14,0 0-12,0 0-12,0 0-55,0 0-144,-24 1 65</inkml:trace>
  <inkml:trace contextRef="#ctx0" brushRef="#br0" timeOffset="15487.9554">6789 8264 46,'0'0'75,"0"0"-2,0 0-1,0 0-1,0 0-9,0 0 1,18 3-5,-8-2 0,1 0-6,3 0-7,1-1-1,3 0-9,3 0 7,-1 0-7,1 2 2,2-4-2,-3 2-1,10 0-3,-2-1 0,-1 0-8,-4 0 1,-1 1 0,-2-2-13,0 2 11,-1-2 1,-1 2-10,-6-1 7,-1 1-13,1-1-1,-5 1 1,0-3 7,-1 3-25,-6 0 12,8 0-4,-8 0 8,9-1-18,-9 1 12,0 0-5,5 0-9,-5 0-5,0 0-8,0 0-20,0 0-11,0 0-10,-19-4-86,8 2-167,4 1 74</inkml:trace>
  <inkml:trace contextRef="#ctx0" brushRef="#br0" timeOffset="15818.957">6790 8190 74,'-8'0'106,"8"0"-8,0 0-14,0 0-10,0 0-1,0 0-8,0 0 1,27-1-14,-14 2 7,1-2-14,5 1-3,3 1 6,1-2-5,5-1-2,2 1-4,-2 0-7,3 1 0,-3 0-2,2 0 2,-3 0-2,-4 0-5,0 1-3,-3-1-20,-3 0 21,-3 0-11,-2 0 4,0 0 1,-3 0-6,-3 0-1,1 0-7,-7 0-3,9 1-6,-9-1-8,5 0-4,-5 0-9,0 0-8,0 0-8,0 0-8,0 0-6,0 0-8,0 0-7,-26-2-70,15 2-156,-1 0 69</inkml:trace>
  <inkml:trace contextRef="#ctx0" brushRef="#br0" timeOffset="16118.4267">6823 8185 70,'0'0'93,"0"0"-3,0 0-7,0 0-8,0 0-5,22-3-5,-12 3-1,7 0-11,1-1-1,3 1 2,7 0-19,-6-2-6,5 2 8,2 0-7,-7 0-5,5 0-3,-5 0 5,6-1 1,-10 1-20,2 1 18,-6-1-16,-1 0 2,-2 2 2,-2-2-18,-1-2 5,-2 2-5,-6 0-11,12 0 5,-8 2-19,-4-2 8,0 0-6,0 0-9,0 0-2,0 0-15,0 0-15,0 0-60,0 0-139,0 0 61</inkml:trace>
  <inkml:trace contextRef="#ctx0" brushRef="#br0" timeOffset="16348.8433">6916 8206 53,'7'1'73,"-2"0"-5,1-1-6,-1 0 0,3 3-12,3-3 4,0 2-10,0-1-8,3-1 3,-1 0-11,5 2 7,-1 0-22,-3-2 11,0 0-8,4-2 2,1 2-18,-8 0-1,2 0-3,1 0-2,-1-2-2,-2 4-15,0-2-10,-4 0-10,2-2-51,-1 4-100,-2-2 45</inkml:trace>
  <inkml:trace contextRef="#ctx0" brushRef="#br0" timeOffset="24468.843">19343 12121 22,'-4'-11'187,"2"-1"2,-1 6-6,-1 1-7,3-2-18,1 3-13,-1 1-12,1 3-10,0 0-4,0 0 1,1 14 0,-1-3-7,0 8-1,0 1-2,1 5-7,2 0-9,-2 1-10,-1-9-4,0 4-7,0-1-7,0-2-6,-4 1-2,3-2 0,1-3 3,-4-2-3,3-2 5,-3-2 8,2 3-3,0-6-2,1 2 6,-2-2-5,2-1-4,-5-2-5,6-2 4,-3 4-6,3-4 1,0 0-7,-7-10-2,5-1-6,2 1-9,0-10-3,0-6-2,4 0-3,0-5 0,0-1-2,3-3-6,5 1 3,-2 0-6,8-12 14,-4 13-14,2 0-6,-2 3-4,6-4-2,-1 7 19,-1 3-16,0 5-2,-5 6-4,3 2-1,-5 5 2,1 2 0,-1 4-3,-1 2-5,0 3 4,-4 2-19,1 5-9,-2 2-6,-4-1-12,-2 2-6,-4 2-10,-3 2-9,-5-2-9,-1 4-2,-3 0-9,2-7 2,-2-1 0,1-2 10,2-1 9,1-2 6,3-2 3,-1 2 9,2-5 8,2 1 8,0-1 4,2 0 12,0 0 3,3 0 7,2-3 7,-1 5 8,6 0 8,0 0 2,3-1 6,1 4-3,2-2 3,3 4 2,3 0-4,-3-1-1,4 1 1,-2 0 3,2-4-6,0 2-1,1-1-3,-2 2-1,-2-4 2,-1 3-3,-1-3-7,-3-1 0,2-1-11,-1 0-4,-4-1-4,0 4-3,-1-4-2,1-2-2,-1 4-7,-2-3-3,2 0-11,-6-1-6,7 0-5,-7 0-10,11-2-19,-7-2 5,1 1 6,1-3-2,0 2 1,2-3 0,-1 0 12,1 0 6,0 0 10,-1 1 1,-3-3 15,1 3 11,2 0 12,-3 1 17,1 0 8,-2 0 5,0 3 15,1-1 5,-3 1 2,3-1 4,0 0 0,-4 3 2,8-4 3,-3 4-1,-1-2 7,1-1-3,0 3 4,1-2 0,-1-1-2,1 0-6,1-1-2,-1 2-7,0-2 2,-2 0-2,-1 0 1,2-3 2,-1 0-4,-1 2 1,0 0-3,-1-3 1,0 2 4,-2 0 0,0 1 0,0-2 5,0 2-2,-2 1 3,2 4-11,-5-5 5,0 2-9,5 3-5,-12 3-2,2 1 0,-3 1-2,4 4 2,-4 4-6,-1-2-3,3 2 0,-1 2-3,1-1-3,3 1 3,4-3-4,0 4-1,-1-4-6,4-1-3,2-1-1,3 1-16,0-1-6,2-3 0,1-2-7,2 2-5,1-6-8,3 3-7,2-4-5,-2-4-12,5 3 3,-2-4-1,2-4-5,0 0 8,1 1 3,-2-2 3,0-3 5,0 1 7,-2 0 5,0 2 9,-2-3-4,-4 5 9,1-1 8,-3 2 9,-1-1 16,-1 5 3,0-1 6,-2 0 2,-3 4 1,4-1 9,-4 1 4,0 0 4,-4 12 0,2-5-1,-4 3 4,1 0-1,1 0-5,-1 4-3,-2-2 0,0 0-7,0 0 5,7-3-1,-5 1-6,1-1 0,0-2-7,2 0 5,-2-3-5,1 1 0,3-2-2,0 1-3,0-4 5,0 0 7,0 0-11,0 0 1,0 0-1,-2-12-1,4 5-1,1-2-2,3-1 2,1-1-1,-1-2-1,7 0 3,-3 1 3,2 0-1,0 2-1,0 3 3,0 2 2,0 1 0,-2 1 2,4 3 0,-3 0 3,-5 3-2,4 2 2,-3-1-2,0 1-4,-4 2 3,3 2 0,-2 2-5,-3-5 0,1 4-2,-2-4 4,0 1-7,-2-1 3,2 0 11,-1-4-15,-3 3 0,4-5 5,-3 3 0,3-3 0,0 0 4,-3-11-1,3 3-1,6 0-6,-1-2 5,0 0 0,7-4-3,-2 2 1,4 1-5,-6 0 2,8 2 2,-3 4-2,1 1 0,-2 1 9,0 4-8,-1 1-1,0 2 2,-2 0 6,2 4-9,-6 2 18,-1 1-11,-1-1-1,1 7-2,-4-8 2,0 9-5,0-2-7,-2-4-6,0-1-16,-1-1-31,1 1-19,-3-1-28,4 0-32,-2-6-34,2 1-22,2 0-31,2-2-18,-2-1-18,-1-2-146,0 0-431,0 0 191</inkml:trace>
  <inkml:trace contextRef="#ctx0" brushRef="#br0" timeOffset="24759.0111">20554 12094 4,'13'-14'226,"-4"0"-8,0 3 1,-4 3 10,-1 2-5,-1 1-5,-1 3-5,-2-1-11,0 3-3,0 0-1,-9 11-14,4-2 3,-4 6-22,0-1-14,0 4-12,1-1-7,0 4-15,3-3-5,2-1-12,0 1-18,3-1 14,0 0-22,3-5-8,1 0-12,2 0 3,3-5 18,1 2-35,1-4 4,3-4-10,-1-2 3,1 1-6,2-5-3,2-4-2,-1 3 1,-2-6 7,-1-1 5,3-6-1,-8 4 3,7-7-3,-8 5-3,-2-2 3,-2 2 1,0 0-2,-3-1 1,-1 0-10,-2 3 0,-3 3-7,0 0-5,-2 0-6,-6 0-14,2 5-17,-3-3-22,2 5-28,-8 0-20,10 1-25,-6 4-34,2 0-37,1 1-56,-1 0-54,-4 5-291,5-2-635,0 1 281</inkml:trace>
  <inkml:trace contextRef="#ctx0" brushRef="#br0" timeOffset="26761.3518">19165 17546 136,'-1'-2'162,"1"-3"0,0 5 0,-2-10-15,0 5 2,2 5 5,0-7-3,0 7-11,2-5-7,-2 5-19,0 0-8,0 0-7,0 0-6,0 0 3,-10 24 0,3-15-5,-1 16-1,-1-1-9,-1 1-9,4-6 11,-6 5-12,4 0 0,1-7-4,1-2-6,2-3-5,1-2 0,-1-4-8,1 4 1,0-4-7,-1-2 0,2-1-3,0 1 2,2-4 6,-3 5 4,3-5 16,0 0 3,-2 3-13,2-3-4,0 0-13,-4-15 2,2 5-5,4-6-13,-2-5 8,4-7-2,-1 0-20,3-4 10,-1 0 6,4-1-24,0 6 14,0-5 4,5 5-23,-3 3 11,2 8-2,4-4 3,-3 8 3,0 3-9,-3 4 0,1 5-5,0 0-1,-1 1-2,-2 6-4,-2-1-12,2 3-9,-3 1-3,-4 7-8,0-5-16,-6 4 0,-4 0-14,-2-1-13,0 1-9,-7-4 0,3 1-4,-2-1 5,0-7-4,-2 4 17,5-5 3,0-3 5,2 1 5,-1-4 12,3 0 9,1-1 5,3-1 2,5 4 9,-8-5-1,8 5-3,-4-5 15,4 5 0,0 0 2,0 0 5,0 0 3,0 0 5,16 14 5,-9-7 7,6 6-7,-3-4 6,-1 4 6,0-4-10,6 1 5,-3 6 0,3-5-8,-1 3 12,2-5-6,-1 4-11,-2-1 11,0-5-4,4 4 3,-2-5-1,-3 0-8,1-1 10,-3-2-2,3-1-3,-3-1 4,4 1 0,-1-5-4,0 3 4,-3-2-10,0-2 6,-1 0 0,3-9-4,-3 2 7,-3 5-5,1-6-3,3-2 1,-3-1 2,-4-2-3,1 0 4,-2 7 3,2-5-1,-1 3 3,-6 4 8,3-3-3,3 6 5,-8-2-7,2 5-4,3 2 6,-8-3-7,8 3 4,0 0-2,-17 15-4,10-10 4,1 12 0,1-5 1,-2 2-2,3 3 3,-4-3-6,5 3 1,4-1 6,1-4-11,-1-1 2,1 0 2,0-1 2,1 1-4,2-5 7,2 2-4,3-4-7,2 2 8,-2-4-5,3-1 3,1-2-2,4-2-5,2-1 1,-5-4-5,2-1-4,-2 0 1,-3-1 3,4-2-2,-4 0 5,-4 2-1,-1 0 3,3-4 1,-3 4-4,-2 0 8,0 3 6,0 0-2,-1 2 3,-1 3-2,-3 2-2,0 0 6,0 0 0,0 0-4,-3 19-1,0-11-1,0 4 4,0-1 4,-2-3-5,2 4 7,1 0-1,-1-5-9,3 4 5,0-6 0,-1 3-4,0-4 5,-1 0-5,2-4 10,-3 7 10,3-7-6,0 0 4,0 0-2,0 0-8,0 0 9,0-23-6,0 17-5,5-6 3,-1 0-2,2 3 0,2-2-4,1 2 4,-1 2-5,2-1-1,1 1 0,-2 6 0,4-4-3,-2 8 2,-1-1-2,3 1 0,-4 2 6,-2 1-7,-1 2 8,-1 0-3,1 0-1,-3 1 1,-2-2 3,-1 0-11,0-4 9,0-3 2,-1 9-1,-2-4 1,3-5-11,0 0 9,-5 3 5,5-3-2,0 0-3,0 0-7,0-22 10,5 10-5,2 2 2,-2-1-2,3 0-1,3-3-2,-2 9 1,4-7-2,-2 7-1,1-2-2,-2 4 7,2 3-3,-1 0-5,-1 3 5,0 1 0,-3 1-2,1 3 2,-2-1-6,0 0-5,-3 5 10,-1-1-7,0-2-3,0 3-4,-4 2-19,0-4-28,1 1-26,0 0-22,-2-2-22,3 0-28,-2-3-31,2-1-19,0 0-149,0-5-385,2 7 171</inkml:trace>
  <inkml:trace contextRef="#ctx0" brushRef="#br0" timeOffset="26939.9409">20190 17513 183,'4'-11'215,"1"7"-15,-2 1-19,-3 3-9,0 0 0,0 0-3,0 15-9,-3 2 1,2 1-9,-7 10-14,3 5 0,-1-5-23,-2 3-13,4 2-4,-5-6-15,-1 2-25,4 0-27,-1-4-38,-3-2-37,4-3-37,6-2-49,-3-2-38,-1-5-182,1 2-379,3-7 167</inkml:trace>
  <inkml:trace contextRef="#ctx0" brushRef="#br0" timeOffset="28588.0154">23956 17273 109,'0'0'182,"0"0"-2,-14 7-7,8 3-6,-2 2-6,-6 2-18,0 4-5,1-2 0,-1 6-3,-4-3-7,4 2-14,5-4 7,-4-2-7,6-1-1,-4-1-4,3-3-8,1 1-3,2-1-1,-1-5-15,-1 3-3,4-5-11,-1 3 5,1-3-2,2 1-14,0 0 26,-2 0-10,3-4 3,-1 2 1,1-2-11,0 0 15,-4 3-5,4-3-9,0 0 4,0 0-12,0-13-9,1 9-1,-1-6-14,4 0 5,-1-5-5,2-1-7,1 1 1,0-5-2,6-2-6,2-3 0,3-2-5,-2-1 4,4 2-8,0-4-7,4 0 2,-1 1 7,1 2-15,4 1 5,-4 7-7,1-1 0,-1 5 2,-3 6-2,0 4-5,-5 0 1,-1 2-6,-2 9-15,-1-1 12,-2 2-4,-4 3-14,-5 2 2,0 4-15,-1-1 7,-8 3-8,0-4-2,-3 0-2,-8 5-12,2-6-7,-4 1-3,-3 1-14,-2-4-3,2 2-4,-1-5-8,7 0 9,-2-2 9,7-4 6,0 3 9,3-3 6,-1-1 15,7 1 9,-3-2-13,8 0 17,-5 5 5,5-5 2,0 0 7,2 9-1,1-6 12,5 6 6,1 1 5,-1 0 1,3 4 6,1 3-4,2-5 3,1 9 6,-5-8-7,2 2 2,0-1 5,1-2-13,0-1 9,-1-2-6,-2-4 5,6 4 0,-3-3-2,4-1 4,-6-1-1,5-3-6,3-1 5,-5 1-2,0-1-5,5-2 6,-6-2-2,-1-2-2,1 1 3,-1-2-2,2-3 1,-3-4 3,1-3-4,-2 2 2,-2-2 4,1 1-3,1 2 13,-5-7 5,-1 10 6,-2-3 6,1 6-2,-3 0-5,0 2-2,0 3-2,0 3-7,0 0 3,-15-3-1,15 3-3,-21 11 1,10 2-9,-3-3-2,2 5 5,1 2 2,2-5-8,4 2 6,0 3-4,2-5-1,2 1 2,1 1-3,1-4 1,2 0-3,3 1 2,2-4-2,2-3 1,3 1 2,-1-1-2,4-4-3,2 0 1,-1 0 1,1-3-2,-1-3-3,1 0 3,-4-1 2,0 0-6,0-6 3,-4 4-1,2-3 1,-3-2-4,0-1-4,-3 8 11,1-1 3,-2-2 3,-3 6 2,2-4-4,0 4 0,-4 4-3,4-3 1,-4 3-2,0 0-1,0 0 7,-13 19 2,8-6 4,-4-4-3,-1 4 1,2 0-1,-1-2 4,5 0 0,-6 4 2,5-7 2,-3 2-18,3 0 17,0-6-5,-1 1 3,2 0 10,0-1 8,0-1 11,4-3-7,0 0 5,0 0-7,0 0-5,0 0 1,0 0-4,4-25-7,1 16 3,5-5-11,-1 1 4,2 3 0,3 0-5,2-1-5,1 1 1,-2 3-2,2 0 2,-3 6 1,-3-2-3,1 4-5,-1 4 3,-2 0-3,1 2-3,-2 3 2,-3 0-2,-1-1 1,-3 1 4,-2 4-4,-2-4 7,2-3 5,-4 4-1,5-7-6,-4 4 5,3-2 3,-4-2-2,5-4 0,-4 8 7,4-8-5,0 0-6,0 0 6,0 0 5,0 0-7,0-21-4,9 12 1,1-7 5,3 4-11,1-2 5,4 0-1,3-4-3,4 6-4,-10 3 6,3-1-6,0 3 8,-4 6-10,-2-1 0,-1 4 3,3 4 3,-5 1-3,-5 0 0,2 5-4,-5 0 0,-2 3-3,1 4 13,-6-1-11,2 0 7,-9 3-17,3-6 17,1 2-2,-2 5-2,2-7-35,-3 2-21,4-8-36,-1 1-48,1 0-25,4-5-47,0 3-41,0-4-262,4-4-559,-8 2 247</inkml:trace>
  <inkml:trace contextRef="#ctx0" brushRef="#br0" timeOffset="28963.6049">24936 17382 30,'13'-10'267,"-4"0"-8,1 1-10,-1 1-10,1 4-8,3-3-20,-5 2-17,7-1-12,4 5-13,-6 0-24,5 3-11,-4 3-7,-5 1-13,1 1-13,-5 4 0,0 5-15,-5 2-15,-3-2 2,-3 1-3,-6 6-5,-2-2-14,0-4-2,1-2-1,-9 2-8,8-5 3,4 0-5,2-3 15,3 0-13,0-2-9,-4 2 11,5-5-1,4 1 11,0-5-1,0 8-1,0-8 1,18 9-6,-5-6 12,6-3-21,3 2 3,6 1-11,-3-3 3,-2 2-6,-1-4 3,6-3-6,0 1-4,-10 4 2,3-4-8,5 0 4,-10 1 0,-2-1-15,-3 2 3,0 1-16,-2-1-13,0 0-21,-3-1-10,0 2-22,-6 1-14,10-4-29,-2 2-27,-8 2-26,0 0-41,7-5-23,-7 3-38,0 2-177,0 0-490,-15-10 216</inkml:trace>
  <inkml:trace contextRef="#ctx0" brushRef="#br0" timeOffset="30670.0152">10551 7921 213,'0'-5'222,"0"-3"-5,-1 4-7,1-1-11,0 1-13,0 0-13,0 4-21,-2-5-12,2 5-11,-1-4-14,1 4-8,0 0-10,0 0-5,0 0-4,0 0 1,0 0-2,0 0-2,6 13-3,-3-8-7,-3 1 4,1 2-6,1-3-7,-2 4-2,0-1 1,0 1-6,0-1 1,2 2-4,-2-1 0,-2-1-2,4-2 1,-2 2-8,0-2-3,2 1 8,-2 1-6,3-3 0,-3 0 13,0-1-11,1-1 4,2 1 6,2 1 9,-1-4 7,-1 2-4,3-2-1,6-1 3,0-4-5,8-1-5,13-3-9,20-7-5,1-6-5,38-12-15,7-8-31,11-1-49,18-8-48,9-6-50,6 0-57,5-7-60,-1-7-46,-3 5-264,2-2-624,-9 2 277</inkml:trace>
  <inkml:trace contextRef="#ctx0" brushRef="#br0" timeOffset="31701.4319">16618 15626 99,'-6'-13'181,"-1"-3"-1,-1 1-2,3 4-4,0 2 5,1 1-1,0 2-7,2 0-8,-2 1-18,1 4-14,2-5-11,0 4-10,1 2-5,0 0 4,0 0-1,0 0 0,0 0-2,-5 12-1,6-4-1,-4-3-3,3 1-7,-1 0 6,1 4-4,-1-5-3,1 2-3,-4-1-8,3 1 4,-1-2-1,1 2 0,-2-4-7,3 2-2,0 0-8,-1-2 8,1-3 3,0 4 5,0-4 4,3 4 1,-3-4-1,14-6-8,10-8-9,18-9 1,15-8-22,37-21-31,17-5-58,8-10-59,15-7-74,9-5-96,-2-10-100,-3-6-256,-1-4-675,-8-4 300</inkml:trace>
  <inkml:trace contextRef="#ctx0" brushRef="#br0" timeOffset="33277.1898">3175 9072 116,'0'0'125,"-13"0"-2,7 1 1,6-1-7,-12 0-3,7 0-4,5 0-7,-8 0-2,8 0-1,-7 2-1,7-2-4,-8 0 2,8 0-15,0 0 1,0 0-2,-8 0-2,8 0-3,0 0-6,0 0-7,-5 1-1,5-1-6,0 0-7,0 0-3,0 0-1,0 0-3,0 0-10,0 0-1,0 0-1,0 0-4,0 0 4,22 1-4,-3 0-4,12-2 0,1-1-2,2-1-3,3 3-2,3-1-2,0-2 1,12 3-3,-16 0-1,2-3 2,-1 1-5,-1 0-4,-4 1-3,-4 1-13,-6-1-10,-6 1-6,-3 0-10,-2-1-4,-3 1-8,-1-2 1,-1 4-4,-6-2-10,9 0-18,-9 0-11,0 0-20,0 0-5,0 0-23,0 0 4,0 0-6,-26-5-92,11 5-254,0 0 113</inkml:trace>
  <inkml:trace contextRef="#ctx0" brushRef="#br0" timeOffset="34271.6729">3018 9201 17,'-4'3'125,"0"-1"8,4-2-1,-6 2-13,6-2-4,-5 1-3,5-1-6,0 0-6,-4 2-6,4-2-6,0 0-7,0 0 0,0 0 2,9 4-4,-1-1-3,4-3 0,5 2-4,2-1 1,13 1-2,0 1-10,0-4 5,1-1-4,6 2 3,-1-1-7,-1 1 2,1 0-7,-1-2-3,-3 0-2,-2 2-5,0 0-4,0-3-5,-4 3-3,-1 0-3,-6-1 0,-6 0-1,-3 1 3,3 0 0,-5-2 3,-3 2 1,0 0 1,-2-1 5,-5 1 4,11 0-2,-6-1 4,-5 1-2,4-1-3,-4 1-2,0 0-2,8 0-6,-8 0-5,0 0 0,0 0-4,0 0 4,0 0-4,8 1-7,-8-1 1,0 0-4,0 0 4,0 0-3,0 0-3,0 0-1,0 0-1,0 0 1,0 0-4,0 0 3,0 0 3,0 0-6,0 0-2,0 0 0,0 0 1,0 0-1,0 0-1,0 0-2,0 0 4,0 0-5,0 0 2,0 0-2,0 0 4,0 0-3,0 0 3,0 0 6,0 0-9,0 0-2,0 0 4,0 0-3,0 0 0,0 0 0,0 0 1,0 0 0,5-1-3,-5 1 5,0 0-3,0 0 0,0 0 2,0 0-2,0 0 1,0 0 3,0 0-5,0 0 2,0 0 0,0 0-1,0 0 1,0 0-2,0 0 2,0 0 2,0 0-5,0 0 6,0 0 0,0 0-6,0 0 3,0 0 0,0 0-4,0 0 3,0 0 4,0 0-3,0 0 1,0 0-1,0 0 1,0 0-2,0 0 2,0 0-3,0 0 2,0 0 2,3 2-2,-3-2-1,0 0 0,0 0 4,0 0-4,0 0 3,0 0-3,0 0 3,0 0-5,0 0 0,0 0 4,0 0-2,0 0 4,0 0-4,0 0 1,0 0-1,0 0 0,0 0 1,0 0 0,0 0-1,0 0 2,0 0-1,0 0-1,0 0 4,0 0-2,0 0 1,0 0-3,0 0 1,0 0-1,0 0-2,0 0 12,0 0-12,0 0 5,0 0-3,0 0 2,0 0-1,0 0 1,0 0 3,0 0-6,0 0 4,0 0 0,0 0 3,0 0-2,0 0 3,0 0-4,0 0 7,0 0-1,0 0-2,0 0-3,0 0 2,0 0-2,0 0 0,0 0 3,0 0 1,0 0-2,0 0-2,0 0 5,0 0-5,0 0-2,0 0 4,0 0 2,0 0 6,0 0-9,0 0-1,0 0 0,0 0 1,0 0 0,0 0-2,0 0-4,0 0 5,0 0 8,0 0-9,0 0 0,0 0 4,0 0-2,0 0 2,0 0-1,0 0 1,0 0-6,0 0 2,0 0 4,0 0-2,0 0 9,0 0-14,0 0 2,0 0 0,0 0-3,0 0 0,0 0-4,0 0-8,0 0-10,0 0-15,0 0-15,0 0-17,0 0-30,0 0-34,0 0-32,0 0-42,0 0-46,0 0-168,0 0-456,2-6 202</inkml:trace>
  <inkml:trace contextRef="#ctx0" brushRef="#br0" timeOffset="37544.5732">15023 13968 50,'-4'-5'86,"3"0"3,-2 2-2,3 3-1,-1-4-10,-2 1 3,3 3-6,3-7-6,-3 7-10,0 0-1,-3-2-8,3 2 3,0 0-6,0 0-12,0 0 0,0 0-7,8 7 2,-1-1-3,1 0 1,-1 4 1,6 1-2,2 1 1,5 8-3,3-1 3,3 5-2,-1-3 2,4 5 5,6 7-8,4-1 6,3 2 3,-3-4-4,-1 3 1,4 0 2,-3 1-1,2 0 7,3-1-3,-1 3 4,0 2 5,1-1-3,1 3 8,1-1-3,0 3-6,-3-2 2,-2 2-6,4-1-6,-3-1 4,-4 0-2,-2-3-23,0 1 4,-3-4 1,-11-8-3,3 2 0,1-3-1,-1 2 0,2-1 1,0-2 0,0 4 0,-3-3-1,2 4-2,1-4-5,-1 1 7,1-1 0,1 2-4,0-4 2,-1 3-3,-3-3 4,0-1-5,-4 0-2,3 1 4,-4-3-2,0 1 3,0-2-5,2 0 7,-2 1-2,-6-4-2,8 2 5,1-1-2,0 0 2,-3 0-1,3 1 0,3 1 4,-5-2-4,3 1 2,-2 0-2,2-1 2,-2 2-1,1-3 24,-2 1-6,-9-1-2,6-3-2,2 6-2,-3-7 2,-2 1 0,2 2-1,-3-1-2,2-1-1,-2 1-2,2-1-2,-3 1 6,7-3-3,-3 3-3,0-3 5,1 2-5,4 4 1,-5-5-1,6 5-1,-5-5-3,3 5-1,-3-3-1,5 3 3,-8-4-2,8 5 3,-7-5-2,5 4 4,-6-5 3,0 1-1,2 1 3,0-5 4,1 5-5,-2-3 8,0 0-6,1 1 4,1-2-8,-3-1 3,1 4 0,-2-4 0,6 4-1,-3-4 2,0 1-2,-1 0-3,1 0 4,-4-4-3,-2 2 2,6 1 2,-7-1-2,9 1-1,-4-1-7,-4-1 8,2-2-8,-2 0 6,0 2-3,-1-2 0,-1 0-3,1-1-1,-1 1 0,-1-2 0,-2 0-31,2 2 1,-1-1 2,1 1 3,-1-3 1,-1 1 4,0-1-3,0 3 4,-1-4 5,1 3-3,-1 0-1,0 0 0,-1-3 3,-3-1-3,6 3 6,-2-2-3,-1 2 0,-3-3 4,0 0-2,4 2 2,-4-2-1,3 2 1,-3-2-3,2 4 3,-2-4 0,0 0-2,0 0 5,0 0 5,4 2-6,-4-2-1,0 0 3,0 0-2,0 0 8,0 0-5,0 0-2,0 0-3,0 0-5,0 0-6,-8-14-15,7 11-9,-5-6-14,1 4 1,-4-7-6,4 3-7,-3-3-5,1 1 3,-3 1 2,4 0-1,-3-4 4,-1-2 1,1 1 4,3 0 0,0 1 7,0-6 0,1 3 11,0-1 0,0 0 5,-2 1 2,5 1 2,-3-1 4,2 1 9,2-1 5,-4 7 7,2-3-1,2 1 10,1 2 6,-3-1 6,0 3 9,1 1-5,-2-1 10,4 3-2,0 5 4,-4-11-3,4 8 0,0 3 2,-2-5-6,2 5-7,-2-6-2,2 6-2,-2-4-3,2 4 1,0 0-1,0 0 0,0 0-4,0 0 0,0 0 0,0 0 4,4 17 5,-2-10-4,2 3 3,-4-1-2,4 2 3,1-1 1,2 6-7,-1-1 8,3 1-2,-1 1 0,-2 0-7,7 0 3,-5-3-3,-1 3 3,1-3 0,2 2-4,0-1 1,1-3 1,0 2 2,-2 0-2,-1-4 2,-2-1-7,4 2 0,-5-2 0,3 0 2,-3-3 0,-3 0-6,3-1 5,-2 1-5,0-1 3,2 2 1,-4-3 0,-1 0-3,0 2 1,0 0 0,-3-1-4,0 4 6,-2-5-4,-5 5 4,-3 0 2,-4 2-3,-5 3 1,-7-1-1,-3 4 6,-2-7 0,-1 2-2,-13 4 1,9-6-2,1 1-1,-8 3-1,9-5-3,3 1 4,3-3-3,4 3 4,-2-8 1,9 3-6,3 3 10,-3-5-9,9 1 7,-1-2-12,5 1 2,0-1 3,-2-2-4,4 2 3,0-2-2,5 0-24,0 0-33,-16-3-31,10-1-43,-1-1-57,2-5-42,-6-4-201,-5-8-463,-2-4 205</inkml:trace>
  <inkml:trace contextRef="#ctx0" brushRef="#br0" timeOffset="38751.8498">6819 9278 124,'-2'-8'177,"-1"3"-9,2 1-4,-2 0-19,3 4-17,-3-4-14,3 4-5,-7 15-11,1 3 4,-2 15-10,-4 16 2,0 2-10,0 4-3,3 1-9,0 1-4,0-1-8,2 0 0,0 2-7,2-5-9,7-2 0,-6-2-8,4-6 0,0-11-4,2 1-5,0-4-1,-2-2-1,2-2-5,-4-7-9,5-3-8,0-3-21,-3-1-20,0-2-21,1-4-12,-1 2-10,0-2-19,0-5-19,0 0-20,0 0-140,0 0-302,-11-20 134</inkml:trace>
  <inkml:trace contextRef="#ctx0" brushRef="#br0" timeOffset="39366.5539">6813 9326 27,'-9'1'105,"-4"1"-5,-1 3 3,-3 2-6,-2 3-3,-8 4-1,3 6-11,-3-3 5,0 2-12,1 3 0,0-3 2,-1 2 0,4-1-2,-1-2-3,4-1-4,5-3 1,0-2-2,4-2-6,-3-2 5,6 0-6,1-3-6,1 0 0,1-1 0,-1-1-4,3 0 5,1-1-2,-2 1 4,1-1 1,3-2 0,0 0-5,0 0 1,0 0-6,0 0-7,7-10-1,-2 5-3,3-4-5,1-1 2,4-3 2,0 0-4,2-1 0,0-1-1,4-3-3,1 0-3,1 0 2,3 2-5,-5 1 0,0 4 0,7-3-5,-4 3 0,0 1 0,3-2-1,4 3-4,-1 1 0,-6 5 0,5 1 0,2 0-4,0 2 2,1 3 0,0 4 0,6-1 1,-3 4 0,2 0 0,0 2-3,0 0-1,1 2 2,-1-1-3,2 0 0,0-2 1,0 3 0,-1-4-3,-6-2 3,0 1-1,-1-1 0,-2-1 0,-7-3-1,0 1 1,-1 0-4,-10-4 3,5 0-1,-5 2 1,-2-3 3,0 0 10,-2 4 5,-1-3 4,-4-1 11,7 2-5,-7-2 2,4 0-1,-4 0 4,0 0-7,7 1 6,-7-1-5,0 0 3,0 0-6,6 1 10,-6-1-18,0 0 0,0 0 2,0 0-5,0 0-6,0 0 1,0 0-2,0 0 1,4 1-4,-4-1 0,0 0-5,0 0 5,0 0 6,0 0-7,0 0-6,0 0-1,0 0-11,0 0-3,0 0-14,0 0-10,0 0-13,0 0-14,0 0-14,0 0-23,0 0-28,0 0-25,9-5-11,2 0-19,6-2-24,11-2-19,3 0-141,6-4-398,14 0 177</inkml:trace>
  <inkml:trace contextRef="#ctx0" brushRef="#br0" timeOffset="39819.2489">9676 9053 99,'0'0'104,"-9"0"-4,9 0-1,-7 3-4,2-1-7,0-1 13,5-1-7,-9 0 0,9 0 4,-6 1-3,6-1 0,-5 1-4,5-1-4,0 0-6,0 0 7,0 0-9,0 0 5,26 3-7,1-2-1,8-1-2,5-1-7,15 1-7,3-1-5,-3-2-3,3 1 0,0 3-11,1-2 1,-4-3-4,-2 3-7,-16 1-4,-1-6 0,-1 3-2,-3 2-3,-2-1-2,-8 0-3,-3 2 1,-6-3-3,0 3 2,-4-5-2,-3 5 1,2-1 1,-2 1-10,0-1 3,0-1-4,-6 2-1,7-1-2,-7 1 0,5-1-6,-5 1-9,0 0-15,0 0-9,4-1-13,-4 1-16,0 0-11,0 0-16,0 0-7,-27 2-16,15 1-10,-5 4-12,-4-4-16,1 1-117,-11 0-292,1 5 129</inkml:trace>
  <inkml:trace contextRef="#ctx0" brushRef="#br0" timeOffset="40270.0199">9719 9252 63,'-5'1'100,"-1"0"-2,3 2-6,3-3-3,-7 3-3,7-3-1,-2 1 10,2-1-1,9 4-1,0-3 1,10-2-4,7 2 7,9-1-2,5-2-6,15 2-4,7 0-6,0-4 2,1 4-9,0 0-4,-2 0-4,-2-3-4,-1 7-11,-4-5-3,-11 2-2,-6-1-5,1 0-5,-3 0-2,-6 0 0,0-2-1,-10 0 1,0 1 6,-7-1 2,-2 1 0,-2 0 6,0 0 2,-2 2 4,-1-2-2,-5 1 1,9-2-2,-9 2 1,7-2-7,-4 2 0,-3 0-6,0 0-3,0 0-1,8 0-3,-8 0-3,0 0-4,0 0-6,4-3-2,-4 3-2,0 0 1,0 0-1,0 0-1,0 0-1,0 0-5,0 0 4,0 0-2,0 0-4,0 0 0,0 0 1,0 0 1,0 0-3,0 0-1,0 0 0,0 0 0,0 0-3,0 0 4,0 0-1,0 0-1,0 0 2,0 0-3,0 0 1,0 0-1,0 0 2,0 0-3,0 0 4,8 0-3,-8 0-3,0 0-2,0 0-13,0 0-10,0 0-14,0 0-14,0 0-20,0 0-19,0 0-21,0 0-25,0 0-39,0 0-23,0 0-154,0 0-386,0 0 170</inkml:trace>
  <inkml:trace contextRef="#ctx0" brushRef="#br0" timeOffset="42016.6703">21392 16595 41,'2'-7'130,"2"-2"0,2 4-3,-1 0-8,-1 0-5,1 1-15,-1 1-4,-4 3-9,9-2-1,-9 2-11,0 0 2,13 7 3,-9 3-12,-2 2 1,0-3-2,-2 4 5,-2 0-7,2-3-5,-2 2 5,-2 1-7,1-2 5,3-1-4,-4-1 0,2-3 4,-2 0-7,0 0 2,3-3-1,1-3 0,-2 6-3,2-6 4,0 7 5,0-7-5,0 0 0,0 0-5,0 0-4,0 0-7,0 0 5,0 0-9,-4-21-8,6 11 1,2-2-3,1 0-6,5-2 0,-5-3-7,7 2 5,-2 1-5,4-1 0,-1 0-3,1 3 0,1 3 0,1-1-3,-3 5 1,-1 2-6,0 2 0,1 2 2,-2 2-2,-2 0 3,1 3 0,-2 2-1,-2 2 0,0-2-4,2 6 4,-5-1-8,-2-2-2,0 2-10,-1-3-19,-1 2-27,-1-1-20,0 3-21,-3-6-47,2 2-26,-2 1-26,4-3-166,-4 1-397,1-4 175</inkml:trace>
  <inkml:trace contextRef="#ctx0" brushRef="#br0" timeOffset="42781.0928">21749 16584 130,'0'0'144,"0"0"-19,0 0-7,0 0-6,6-6-6,-6 6-6,10 0-14,-10 0 0,15-2-12,-5-2-8,0 2-5,-1-2-4,2 0-8,-3-1-1,0 2-5,1-5-1,-1 2 0,-2 1-3,-1-1 9,-3 0 0,1 0 6,-1 0-3,0 0 2,-6 0-5,4 6-7,-5-10-5,1 8 5,-3-1-7,7 3-4,-19 3-5,6 1-1,-2 4-2,-1 1-6,2 1 2,3-2-7,-2 4 3,1 4 1,2-6-10,5 4 6,1-2-3,3 0 1,2-2 0,2 1-4,2-2 4,4 0-1,0 0 0,1-1-5,3-4-3,5 4 7,2-5-7,0 1 1,-3-4-2,4 0 0,-2-2 0,-1 1-1,-2-3-2,-6-1 0,2 1 2,-1-4-9,1 0 9,0-3-5,-2 1 7,-4 2-3,4-1 5,-4 1 7,0-1 6,-1 5 12,-2-4-1,-2 6 7,0-3-3,-1 5-5,2-5 2,-2 5-5,0 0 1,0 0 2,-10 17-4,4-9 7,0 4-7,-2 4 0,3 1-1,0-2 7,1 1-7,0-4-5,2 2 4,-2-2-5,1 2 0,3-2 2,-1-5-3,-2 3 0,3-5 1,0 0-1,0-5 0,3 7 3,3-6-7,-6-1-4,12-1 5,-6-6-3,7 2 4,2-7-4,1-1-2,4-4 4,6-1-1,-4 2-1,0-3-3,1 6 2,-6 2 2,-2 1-3,-6 3 5,4 2 0,-3-1-1,-3 3 6,0 3-2,-7 0-2,10 5 8,-7 2-9,2 1 7,-3 1-3,1-1 0,2 2 2,-1 1-2,-1-2 10,2 1 0,1 0 2,1-1 8,1-3-6,-1 2 3,3-3-3,3-4-3,1 2 6,2-6-7,0 3 3,2-8-8,0 1 1,0-2 5,-3-2-8,9-3 0,-6-5-8,0 0 4,-3-5-6,3 2 9,-6-7-2,-2 2-2,1-3-1,-5 3-4,0-5 1,-5 2 1,-1 4-2,-5-1-1,-1 10 2,-2 0-1,-5 1-7,2 3-1,-7 4-12,0 2-17,1 4-20,-4 3-39,-1 5-29,3 0-35,-7 14-43,5-3-52,2 7-202,-1 0-486,2 3 216</inkml:trace>
  <inkml:trace contextRef="#ctx0" brushRef="#br0" timeOffset="43837.3726">22193 17338 42,'-3'-26'206,"-2"8"-11,0-1-16,-3 2-9,-1-1-3,-5-5-17,1 8-3,-6-4-13,-2 2-10,5 5-3,-12-4-11,-1 5-4,-3 0-6,-3 1-15,2-2 5,-8 8-5,-9 0 0,11 1-5,1 3-4,-2 2 6,1 3-6,-13-1-7,16 5 5,-15-1-8,14 4 3,-9 9-1,10-4 0,7 5 5,-12 10-4,-2 3 0,4 5-2,6-2-15,8 1 15,4 6-6,2 2-3,11-13 0,-3 14-4,5-12 2,4 10-6,-1-11 0,3 1-4,3 11 2,-1-12 1,8-5-8,-2 3-6,4 1 8,-2-8 5,3 4-10,2-2 9,3-4-5,-4-1-5,4-2 13,0-1-2,5-1-7,-1-2 7,6-1-19,-1-4-5,1-2 11,1 1-2,3 0-2,4-1 5,0-3-7,14 4 4,-13-3-8,-2-4-3,3 5-1,-4-4 1,2-1-5,-4 1 0,-2-2-2,2-1 1,-2-2-5,-30 0-5,42 3 16,-42-3-14,46-4 0,-28-2 0,2 0 6,1 0-4,6-6-5,-8 3-2,6-4 2,2-6 2,-9 1 0,6-3 0,2-1-5,-6 0 1,2-3 3,-2 0 0,1 1 4,-1 2-5,0-2-1,-2 2-3,-1 0 1,0-2 4,-3 2-5,0-4 3,-4 3-4,2-2 3,-2-5-6,-2 3 11,-1 4-7,-1-4-1,-1-5 1,2 7 2,-2-4-6,0 1 2,-2 2 1,1 1-3,-4 7 4,-1 0-3,-2-2 12,2-3-11,-4 3 4,-2 3-7,-1 0-14,-3 2 10,-1 1-18,-1-1-13,0 1-21,-4 1-21,0 2-21,2 1-17,6 3-15,-3 2-20,1 0-34,2-3-38,1 4-37,8 4-27,-13-3-34,13 3-181,-11-1-546,11 1 242</inkml:trace>
  <inkml:trace contextRef="#ctx0" brushRef="#br0" timeOffset="45341.8993">20851 16997 104,'0'0'157,"-4"-1"-16,4 1 9,0 0-19,0 0 7,0 0-4,10 8-8,-6-5 6,7 2-5,6-1-3,3 2-3,8-2-3,2-1-7,5 1 3,17 1-8,2 2-3,1-4-9,0 5 6,2-4-10,1-2-7,7 5-3,-5-4-9,6-1-1,0 3-4,-1-2-10,1 0 2,-2-6-9,-4 6-6,0-5-3,0-2-8,-2 2-2,-5-1 0,0 3-3,-15-2-3,2-2-7,13 1 8,-4-4-9,-10 6 3,1-4 1,14-2-3,-16 5 1,-1-3 3,4 3-1,-5-1 6,-3-3-1,-1 2-5,0 4 5,-4-4-5,2 4-3,-4 0 1,2-3-3,-6 3-5,0 0 6,-3-2-4,-1 4-1,0-2 2,-6 0-7,0 0 2,-2 0-12,-2 0 8,-8 0 7,14 0-5,-7 0 3,-7 0-7,0 0 5,0 0-4,12-2 1,-12 2 5,0 0-3,10 0-2,-10 0 3,0 0-10,0 0 9,8-2-2,-8 2-1,0 0-5,0 0 3,0 0 1,0 0-7,0 0 11,0 0-5,0 0-6,0 0-5,0 0-15,0 0-6,0 0-12,0 0-6,0 0-18,-13-11-9,13 11-6,-15-7-5,8 4 1,-1-1 0,-4-1-8,6 0 12,-9-2 3,3 2 2,-1-2 9,-2-2 1,0 1 12,-2 0 8,0-2-1,6 5-1,-6-5 15,2 4 5,2-1 9,-2 0 5,5 2 12,-1 0 7,1-2 9,1 4 14,-1-3 1,4 1 8,-3 2-2,4 1 6,-1-1-6,6 3-2,-8-2 0,8 2-9,-6-3 9,6 3-10,0 0 2,-5-4-8,5 4 17,0 0 0,0 0-3,0 0 4,5 17 6,-1-14-3,5 6 2,0-4 2,3 4-3,0-3-12,4 0 9,0 4-1,-2-3-5,4 3-2,-4-5 0,3 1-2,-4 0 1,1-4-6,1 3 10,-2-2-13,0 2 8,-1-1 4,-3-1-13,0-3 21,-2 2 2,0 0-11,-7-2 20,11 2 12,-11-2-9,7 0 2,-7 0-3,0 0 4,8 1 5,-8-1-9,0 0-6,0 0-6,6 4-13,-6-4 4,-8 12-1,0-4-3,-4 5 12,-4 1-19,-4 8 5,-4-1-8,4 6 5,-7-5-8,5 4 4,4-1 2,-5 1-7,2-2-17,1 1 14,1-4 6,8-4-6,-5 5 4,6-6-9,0-1 4,5-5-4,-3 0-2,3-2 3,0 1 3,1-2-7,0-2 9,3-1-7,-3 1 4,2-1-6,-1 0 11,3-4-5,0 5 22,-1-1-7,1-4 16,-4 3 1,4-3 0,-4 2 6,4-2 12,0 0-11,0 0 6,-4 3-1,4-3-2,0 0 4,0 0-16,0 0 6,0 0-3,0 0-8,0 0-6,0 0 6,0 0-8,0 0 2,0 0 3,0 0-3,0 0-1,0 0-5,4-12-6,-4 12 7,0 0 1,0-5-1,0 5-1,0 0 3,0 0-2,0 0-6,0 0 2,0 0 5,0 0-8,0 0 0,0 0-2,0 0 0,0 0 4,0 0-11,0 0 3,0 0 1,0 0-3,0 0-5,0 0 3,0 0 1,0 0 0,0 0 0,0 0-1,0 0 0,0 0 3,0 0-5,0 0-1,0 0 3,0-4-3,0 4 1,0 0-1,0 0-7,0 0 8,0 0-4,0 0 7,0 0-1,0 0 2,0 0-5,0 0 2,0 0 0,0 0-3,0 0 1,0 0 4,0 0-1,0 0 1,0 0-2,0 0-2,0 0 2,0 0 0,0 0 3,0 0-6,0 0-10,0 0-13,0 0-24,0 0-31,0 0-35,8-3-36,-8 3-35,6-6-49,-1 4-50,0-3-88,-1-1-298,3-4-727,-5 4 322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29:36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2821 7402 59,'0'0'161,"0"-8"1,0 4-6,0 0-2,0 0-5,0 0-5,0 4 0,0-4-6,0 4-11,0 0-14,0 0-10,0 0-9,0 0-5,0 0-7,0 0 5,0 0-3,9 12-7,-7-7-7,1 2-1,-1 1-3,2-2-2,0 2-5,-1 1 0,0-1-1,3 0-1,-4-3 2,1 1-5,1-1-2,-1 0-6,-1 0 0,0-1-3,1 0 1,1 0-4,-3-1 0,5 1-3,-2-2-1,0 1 3,-4-3 0,8 2 0,-3 0 0,-5-2-2,10 0 4,-2 0-2,-2-3-3,2-1-5,2 0-5,-1-3 6,4-2-5,1 0 0,0-4-4,1-2-4,6-3-3,-2-5-4,2 0-22,5-2-23,-3-4-31,8-14-34,6 0-44,-2-3-46,4-5-47,17-17-41,-20 19-157,19-20-470,-17 22 208</inkml:trace>
  <inkml:trace contextRef="#ctx0" brushRef="#br0" timeOffset="882.2615">3106 6225 33,'0'0'107,"0"0"-7,-8-1-10,8 1-1,0 0-11,0 0-10,0 0-4,0 0-11,0 0-3,0 0-7,0 0 6,0 0-8,0 0-3,27 1 3,-13-2-1,8 2 3,10-2-8,6-1 3,0 0-1,20-1 1,-1-1 0,5-1 3,4-3-6,25-1-1,-23 2-3,25-6-1,-28 4-6,30 0-2,-3-6 3,1 2 0,-28 4-8,2 3-5,-4 0 5,3 1-9,-9-3-9,-7 1 17,-12 5-4,-5 2-5,-4-3-4,-9 0 3,-1 2-10,-7 0-6,-2-2-4,-1 4 2,-4-2-5,0 2-10,-1 1 15,-4-2-2,0 0-9,7 1-14,-7-1-9,0 0-9,2 2-21,-2-2-14,0 0 3,9 2-89,-4-2-190,3-2 84</inkml:trace>
  <inkml:trace contextRef="#ctx0" brushRef="#br0" timeOffset="1408.6767">5984 5910 13,'0'0'78,"-9"2"-1,9-2 9,0 0-6,-4 1 8,4-1-12,-5 1-3,5-1-2,-4 3-3,4-3-1,0 0-8,0 0-5,0 0-4,0 0 0,0 0-2,0 0 13,0 0 2,16 3-1,-4-3 0,6 0-3,4-3-5,6 0-1,6 1-1,5-3-7,12 1 1,5-3-2,-1-1 0,2 2-3,4-1-6,-2 1 1,3-4-4,4 3 1,1 0-4,-1 2-6,-2 1 2,-2-1-4,-2-1-3,-1 1 1,-4 1-1,2-1-4,-22 2 0,0-2-3,-2 4-2,-3 0-1,-6-3 0,-5 3-3,-1-1 5,-4 2 1,-5-1-8,-1 0 2,2 1-2,-4 0 4,0-1 0,-6 1-2,11 0-1,-11 0-2,5-2 3,-5 2-4,0 0 2,0 0-3,7 0-3,-7 0-11,0 0-11,0 0-11,0 0-16,0 0-10,0 0-16,0 0-12,0 0-11,0 0-21,-21 2-5,12 0-113,-10 1-260,1 0 115</inkml:trace>
  <inkml:trace contextRef="#ctx0" brushRef="#br0" timeOffset="3387.5498">4161 7184 94,'0'0'125,"-9"1"-14,9-1-5,0 0 18,-6 2-9,6-2-5,0 0-6,-6 1-8,6-1-9,0 0 1,0 0-15,0 0 0,0 0-5,0 0-8,0 0-8,15-9-1,1 2-3,5-2-11,5-5-1,2-1-6,0 6-13,2-1-12,-1 2-31,-5 0-26,4 3-12,-8-3-18,-2 5-19,0 1-18,-6 0-92,-5 2-230,1 0 102</inkml:trace>
  <inkml:trace contextRef="#ctx0" brushRef="#br0" timeOffset="3583.564">4167 7368 92,'-1'1'108,"1"-1"0,0 0-12,0 0-6,8 5-2,-8-5-9,19-6 5,-3-1-10,-1 3-11,3-2-5,4-2-9,1-1-3,3-1-6,0 1 1,-8 2-22,3-1-20,5-2-18,-8 2-27,0 0-19,-1-1-22,-6 6-67,-2-3-165,0 0 74</inkml:trace>
  <inkml:trace contextRef="#ctx0" brushRef="#br0" timeOffset="3740.2795">4430 7296 37,'18'-5'81,"-2"-4"-5,5 4-8,0-5-11,6 4-13,0-6-10,0 2-26,-2 0-15,5 2-20,-12 1-36,1-1-66,-1 1 29</inkml:trace>
  <inkml:trace contextRef="#ctx0" brushRef="#br0" timeOffset="4846.0126">9851 7155 70,'-19'10'155,"3"-3"0,0-2-3,5 0-9,3 0-11,2-3-8,-1-1-5,4 2-3,-3-1-7,3 0-6,3-2-12,-4 2 2,4-2-3,-5 3 2,5-3 0,0 0 0,0 0-5,15 2-8,-3-3-5,2 2-3,6-2-5,9-3-6,2-2-7,3 2-5,2-1-1,0-1-7,3-1-2,13-1-5,1-1 2,-2 0-10,0-2 2,0 4-6,-13-3-3,14 1 0,-13 4 1,0-2-5,0 2-3,-2-3 4,-4 2-4,-4 1-2,-2-1-1,-10 2 1,-2 2-2,-3-1 0,-1 0 0,-1 1-1,-5 1 3,1-2-4,-6 3-2,10-1-5,-10 1-10,5-2-11,-5 2-13,0 0-9,4-2-17,-4 2-11,0 0-5,0 0-17,0 0-9,0 0-11,-19-3-9,11 3-14,-2 0 3,-10 0-18,1 3-12,0 1-93,-10 0-280,1 1 124</inkml:trace>
  <inkml:trace contextRef="#ctx0" brushRef="#br0" timeOffset="5181.5614">9831 7383 77,'0'0'114,"0"0"10,10 3-11,-2-3 3,2 0 2,4 0-7,5-5-16,6 1 2,1-2-6,3 2 4,6-3-10,-1 1-1,1-2 0,4 1-8,0 1-3,-3 1-6,16-7-9,-17 3 1,5 2-5,9-6 2,-11 8-6,-3-5 2,1 1-2,-3 2-10,-1 1-1,-5 2 1,2-3-4,-9 4-5,-4 0-5,-2-1-3,-1 2 5,-4-1-5,-3 3-3,1-3-1,-1 1-4,-1 1-3,-5 1 3,8-3-5,-8 3-1,6-1 1,-6 1-4,4-2-15,-4 2-9,0 0-11,0 0-16,0 0-14,4-1-26,-4 1-16,0 0-18,0 0-11,-10-4-13,2 3-19,-1 1-89,-6-2-271,3 4 121</inkml:trace>
  <inkml:trace contextRef="#ctx0" brushRef="#br0" timeOffset="5498.0227">9795 7432 10,'24'-8'157,"-4"4"-2,7-4 1,6-1-4,4 1-8,17-5-8,2 2-7,0 0-12,1 1-12,-3 0-2,0 3-12,-1-2-8,-2 2-5,-12 1-9,-1-3-7,1 3-1,-2 0-10,-5-2-3,-4 4-3,2-2-4,-12-1-3,4 4-6,-8-2-2,-1 4-3,-2-5 0,-2 5 0,-2 0-5,-3-3-14,3 4-18,-6-5-23,1 2-23,-2 3-22,0 0-15,-12-8-26,4 7-1,-3-2-16,-8 1-3,-8 2-98,-2 2-257,-1-2 114</inkml:trace>
  <inkml:trace contextRef="#ctx0" brushRef="#br0" timeOffset="5760.6191">9710 7336 39,'0'0'135,"0"0"3,0 0-14,20-13 5,-3 6-8,11-2-2,1 1-4,4-4-8,2 4-8,2-1-5,14-4-9,0 5-4,-2-3-6,-8 4-4,-5 3-7,4-1-3,-3 1 2,-1-2-10,-1 4-6,-3-2-3,-4-2-6,-7 5-3,-2-3 1,-6 4-9,-2-2-8,-4 2-17,-2-3-16,-1 3-37,-4 0-24,0 0-23,-14-3-34,-2 1-10,-15 2-110,-5 2-272,-15-2 120</inkml:trace>
  <inkml:trace contextRef="#ctx0" brushRef="#br0" timeOffset="6175.6793">6977 7350 101,'0'0'155,"11"0"2,-2 0-2,1-1-2,11-3-10,8-1-13,7 3-12,-2-1-12,6 0-8,11-1-6,0-2-13,-13 2-10,3 2-21,-3-1-36,0-3-27,-1 3-41,-4-1-34,-2 3-33,-10-2-99,-8 1-241,-2-2 106</inkml:trace>
  <inkml:trace contextRef="#ctx0" brushRef="#br0" timeOffset="6350.6236">7052 7444 14,'-4'2'156,"3"1"-6,1-3-23,0 0-1,0 0-4,33-4-4,-13-2-6,11-1-18,7-1-2,15-1-12,6-3-4,-1 2-14,5-1-8,28-3-16,-34 6-32,3-3-34,-1 2-16,0 0-46,-4 2-122,0-2-227,-17 5 100</inkml:trace>
  <inkml:trace contextRef="#ctx0" brushRef="#br0" timeOffset="6951.4091">10066 7300 148,'-6'4'161,"-1"-3"-2,1 0-11,2 1-3,0 1-5,4-3-9,0 0-9,0 0 6,0 0-4,0 0-4,21-5-10,-8 3-6,16-3-11,2-3-6,5-1-14,0 2-3,-1-3-11,2 1-5,3 1-6,-7-1-11,2-2-6,1 4-9,-6 0-19,-2 0-15,-10 1-17,2 0-23,-7 3-13,-2 0-14,-1 1-18,-2-1-13,-1 1-23,-6 1-25,-1 1-106,0 0-286,0 0 127</inkml:trace>
  <inkml:trace contextRef="#ctx0" brushRef="#br0" timeOffset="7342.4906">9960 7393 139,'-5'2'143,"-1"-1"-4,6 2-7,0-3 6,0 0-8,20 0-5,0-4-10,11-2-5,5-1-10,4 2-4,11-5-11,0-1-2,-13 6-14,13-6 9,-13 4-5,0-1-1,0 3-5,-2-2-2,-2 0-6,2 1-1,-5 0-6,-3-2 1,-8 4-8,-1 1-5,-4 1-2,-3-1-2,-2-1-5,-1 4-5,0 0 8,-1-3-3,-4 3-4,-4 0-1,9-2-2,-5 2-4,-4 0-2,0 0-1,7-2-3,-7 2-4,0 0-3,0 0 2,7 0-1,-7 0-1,0 0-4,0 0 2,0 0-2,0 0-5,0 0-1,0 0 0,0 0-6,5-1-2,-5 1 0,0 0-3,0 0-7,0 0-6,0 0-1,0 0 0,0 0-4,0 0 0,0 0 2,0 0 0,0 0-3,0 0 1,0 0 4,-3 8-6,3-8-6,0 0 1,0 0 0,-1 4-8,1-4-7,0 0-8,0 0-9,0 0-9,0 0-14,-1 5-5,1-5-16,0 0-16,-8 3-100,4-3-249,4 0 111</inkml:trace>
  <inkml:trace contextRef="#ctx0" brushRef="#br0" timeOffset="9978.3144">14938 14117 24,'0'-4'116,"0"4"-2,-4-5 4,4 0-3,0 5-15,-2-3 1,2 3-6,0 0-6,-2-4-4,2 4 2,0 0-6,0 0-1,0 0-5,0 0-5,-2-5-2,2 5-5,0 0 0,0 0-1,0 0-2,0 0 0,0 0-1,0 0-8,0 0-1,0 0 1,0 0-1,0 0-7,0 0-2,0 0-2,0 0-3,0 0 0,0 0-4,0 0-1,0 0 1,0 0 3,0 0 6,0 0 2,0 0-1,10 12 0,-6-8 0,-2 0-16,1 3 2,5 0 2,-3 2-2,4 1 2,5 2 0,-1 0-1,0 0 0,0 1 0,8 3-2,-6 0-1,0 0-3,6 1 1,-3 2 0,5-1 1,2 0 0,-3-1 4,4 4-1,2-3 1,2 3 7,0-3-6,16 11-1,-1-3 5,-2-1-9,2 1-5,1 0-3,-2 2 4,2-4-2,-2 2 6,1 1-6,-1 0-2,-3-1 7,-8-5-10,11 8-1,-12-8 1,8 7 3,-9-4-8,11 6 4,-3 0-4,-2 0 0,-7-8 4,-1 3-6,1-3-2,12 10 0,-12-11 0,0 3 1,9 5-3,-10-8 2,0 1-1,-1-1-1,1 1 2,-2 1-4,5-2 3,-5 1 8,1-1-13,0-1-1,-1 2 2,-3 2 3,5-5-4,-3 2 3,-3-3-3,3 2 7,-2-1-9,0 0 4,1 1-2,-1-4-2,0 6 3,3-5-1,-4 3 0,1-2 5,-1-1 6,-1 0-6,-3-2-2,0 2 2,-3-6-3,0 3 4,-4 0-6,6-3 5,-7 2-3,2-2 7,2-1-2,-6-2 38,1 1-3,0-1-8,2 1-2,-2 2-3,-1-2-6,2-3-2,4 5 9,-5-3-6,1 1-2,0-2-4,-1 2-3,2-2 1,-2-1 5,0 2-8,2-1 2,-3-2 5,3 2 0,-1-2-4,-1 3 7,5 0-9,-3-2 7,4 3 7,-3-2-10,1 2 7,0-3-10,-2 0 5,3 4 1,2-2-1,-4 2 7,4-2-11,0 3 4,-4-4-3,0 4 5,-1-2-4,2 0 0,-1-2-6,-3 1 1,0-3-2,1 4 6,-1-4-1,1 4-3,1-3 0,-3 1 11,4 0-5,-4 0-1,1 1-2,0-3-8,0 4 7,1-5 0,1 3 1,-3 0 6,2 0-12,-1-3-3,-1 2 1,-2 1 9,3 0-29,1 1 30,-4-2-4,6-2-1,-6 4-4,0-3 0,2 0 0,1 2-8,-1-3 9,-1-3-7,-3 6 7,4-2-1,0 0-6,-3-1 4,2 3 6,0-3-9,1 0 4,-3 1-6,1 0 0,5 2 3,-4-4-1,2 1 0,1 3-6,1-2 4,0 1-4,-1-2 6,-2 1-5,2 2-5,-3-4 2,0 2 7,0-2 2,-1-1-3,-3 2 0,1-1 2,-1-1-10,0-2 8,-4 0 5,1 5-3,3-4-4,-1 1 4,-3-2-5,0 0 1,0 0 6,3 3-1,-3-3 1,0 0-1,0 0 8,0 0-2,0 0 0,0 0 3,0 0-10,0 0 5,0 0-2,4-11-6,-5 9 4,-2-5-7,0 2-1,0-2-8,-1-2-7,0 1-18,2-4 6,-2 0 3,0-3-3,1 0-14,-2-2 19,-1 1-7,1-9-1,-1 11 0,0-6-2,-1 4 8,0-1-6,0 1 6,-1-2 4,5 0 1,-5 2 2,1 1-1,3 3 8,-2-5-1,-1 5 7,0 0-7,1-1 2,-1 4-4,1 0 17,0-1-6,2 3 6,-2 1 0,2 1 6,1 0 1,0 1-4,2 0 1,-2 1 2,2 0-2,1 3-5,-4-4 3,4 4 3,0 0-4,-1-3-5,1 3 5,0 0 7,0 0 1,0 0-9,0 0 7,5 12 7,-2-7-10,-1 0 5,2 2-1,2 2 5,0-1-1,-2 1-4,2 0-2,1 6 0,0-7 0,-1 4 1,2 1-6,-1-1 5,-3 0 1,5 0 0,-2 2-6,-1-4 6,3 4-17,-3-3 23,3 3-6,-4-3 0,-1 0-3,1-2-4,2 0 11,-3 0-3,3 2 0,-3 0-5,1-5-3,-2 4 3,-1-5 0,1 1 5,-2 0-11,2 0 6,-2-1-1,0 2-1,1-2 1,-2 1 2,-2-1 1,2 0-19,-2 4 18,-1-4 4,-1 2-5,0-3 5,-2 5 1,-2-3-7,-2 3 6,0-3-2,-7 6-1,1 0-9,-1-2 11,-7 4 0,6-4 1,-9 0-5,3 2 2,-4-1 1,8-3-4,0 1 1,-7 2 12,8-2-3,-1-1-9,-1-3 3,3 4-5,2-2 3,-6 1-2,7-6 0,-6 5 7,8-4-12,2-1 5,-1 1-3,3-1 4,-1-1-4,5 0-6,-3 0-20,2-1-8,6 0-40,-11-2-35,9-1-61,-3 0-30,5 1-32,-4-6-36,2 1-46,0-5-206,0 0-563,2-5 250</inkml:trace>
  <inkml:trace contextRef="#ctx0" brushRef="#br0" timeOffset="10866.2716">19904 15025 57,'0'0'153,"0"0"-3,0 0-13,0 0-12,0 0 4,0 0-6,0 0-2,0 0-7,15 4-8,-15-4-3,8 2-8,-3 0-6,-1 2 1,1 1 4,1 4 0,-2 2-3,3 7 3,-1 5-5,-2 3-6,-4 3-2,4 0 1,-3-1-7,-2 0-3,-3 0-2,2-2-9,0-5-7,-2-2-4,2-2-1,-1-5 0,-1 0-5,2-4-5,0-2 6,2 0 6,-1-1 10,1-1-10,0-4-6,0 0-4,0 0-7,-8-19-4,7 9 5,1-7-6,1-1-1,2-2-5,2-6-2,2-1 1,0 2-4,1-1-3,6-1-1,-1 1 3,1 4-4,-4 7-6,2 2 2,-2 4 1,0 2-2,0 2 1,2 3-2,-2 4 1,2 0-6,0 6 5,2 3-5,0 5 2,-5 0-1,2 1 1,-3 2-1,0 1 2,0-1-3,-5-1 0,4 0-1,-6-1-4,1 0-5,0-1-14,-2-3-20,0-3-17,-2 3-28,0-1-22,1-3-21,-3 0-23,1 2-13,5-6-15,-7 2 1,5-7-4,-3 4-10,3-3-145,0-1-366,0 0 161</inkml:trace>
  <inkml:trace contextRef="#ctx0" brushRef="#br0" timeOffset="11606.1288">20259 15184 16,'2'-3'152,"-2"3"-11,2-6-3,-2 3-13,0 3-10,0 0-4,0 0-8,0 0 0,13 3-5,-13-3-4,14 4-4,-6-3-5,-2 0-5,13-1 0,-6 0-4,0-1-5,2 0-4,4-3-5,-4-1-5,-3 0 0,1 2 0,-3-1 0,-1-6 1,-4 5-5,3-4-3,-4 1 2,-3-3 0,-1 1-4,0 2 11,0 2-9,-2-2-5,-6 4 3,4-4-8,-4 6-1,-2-1-2,-3 2-5,4 5-1,-10-2-7,1 7-1,4 1 0,3 3-4,-3 1-1,3 3-2,-2 7 3,6-6-7,3 6-1,2-5 0,2 0-2,3-2-1,-1 3 1,4-1-4,4-4 3,-2 1-3,2-4 11,4-6-13,2 0 5,-4 2-5,10-4 10,-3-3-10,0 0 2,2-3-1,-3-5 2,2 1-1,-3-5 2,1 1 1,-2-3-4,3-5-2,-6 2 0,1-5-1,-5 7 3,0-5-2,1 2 7,-7 3-2,3 3 11,-2 2 5,0 0 15,-3 5-2,2 0-5,-2-2 0,-1 6-2,0 0 0,0 0-6,-6 14 1,3-3 2,-2 2-6,0 1-2,2 2-2,0 0-1,-2-2 0,5 2-2,-2-3 7,2-4-10,0 1-1,2 3 0,0-9 2,-2 6 2,3-6 0,0 0 3,0-4-2,2 1 4,-5-1 3,14-1-3,-5-2-4,3-2 0,-2-4 0,8 2 0,-2-5-8,0 3 5,0 1-7,-2 2 6,2-2-5,-6 4 3,0 0 1,0 0-6,-1 3-1,0 1 0,-4 0 3,4 4 0,-1-2 1,1 2 2,2 4-2,-2-3 5,3 3-6,-1-1 4,2 2 2,0-4 6,0-1-14,1 2 8,0 1 4,-3-4 1,3-1-2,-1-3 3,2 0 1,-2-2 1,0-3-8,2-1 6,-6-1 1,-1 1 8,3-7-7,-3 4 4,1-3-2,-1-3 2,-2 0-9,-3-2 6,3-9 2,-7 2-9,2-4 2,-3 3-1,-5 1-2,1-1-4,-2-1 0,-2 0-2,1 8 2,-5 2-3,2 3-9,-2-1 4,0 3-9,-2 2-14,0 2-15,2 4-19,-2-2-12,3 6-29,-5 2-25,0 5-27,4 1-23,-4 0-34,5 2-24,-2 3-44,-2 6-191,2-2-506,2 2 224</inkml:trace>
  <inkml:trace contextRef="#ctx0" brushRef="#br0" timeOffset="13026.6472">19595 16066 69,'0'0'115,"0"4"-6,0-4 11,-3 3 9,3-3-10,0 0 16,0 0 3,0 0-9,0 0-7,0 0-3,0 0-5,-2-12-6,3 7-1,-2-5-6,1 2-8,0-3-4,-3-1-6,7-8-7,-4-6-2,-1-1-10,1-3-5,0-3-6,-3-17-3,10 1-1,-9-5-10,2 2 1,0-2-5,0-7-1,0 9-1,0-6 2,2 7 0,-2 0-4,0 0 2,-3 3-1,3 13-2,-1-14-2,-2 17 2,1-14-4,-2 11 0,-1 2-4,2-2 1,1 4 1,-2 2 0,4 3 1,0-1 1,-7 2-4,7 6 1,-1 5-2,-1-3 3,0 8-2,1-3-3,2 4-4,-1-1 2,0 1-2,4 0-2,-4 3-3,0-1 1,0 6-1,1-10 1,-1 10 4,0-5-10,0 5-1,0 0 1,-1-7 6,1 7-6,0 0-2,1-5 2,-1 5 2,0 0-5,0-5 4,0 5-6,0 0 4,0 0-1,0 0-1,0 0 4,0 0-3,0 0 2,0 0-2,0 0-1,0 0 0,0-5 3,0 5-6,0 0 5,0 0-3,0 0 0,0 0 1,0-7-2,0 7 4,0 0-3,-1-7 0,1 7-2,1-4 5,-1 4-3,0 0 0,0-9-1,0 9-2,3-4 2,-3 4 0,0 0 0,0 0-2,0 0 0,0 0 0,0 0 12,0 0-15,-14 18 0,6-7 5,-2 5-4,-3 0 8,-1 6-10,1-1 3,-4 0 3,1 4 1,1-5-1,-3 2 0,3-3 1,-4 4 0,-1-4 5,5-5-1,7-1-4,-6-1 2,5-1 2,0-1-2,4-5 4,-4 3-3,4-3 2,1 0-1,-1 0-1,1-3 1,4 2 14,0-4-4,-5 3 6,5-3 0,0 0-4,0 0-3,0 0 5,11-15-5,-6 9 2,5-6-1,-3-2-2,6-4-1,-4 1-1,8-4 0,-3 2 0,0 1-3,1-2 3,2-2-1,0 4-1,-5 1 2,-1 1-1,0 3 0,-1-2 0,-1 5-3,-2 0-1,1-1 3,0 3-4,-3 0 2,4 0-2,-4 5 5,3-3-7,-2 1 1,3 2-2,4 0 1,-1 1 0,-1 2 0,2 0 5,5 2-4,-4 1-4,5 2 0,-2 1-1,-1-1 6,2 4-6,-7-1 3,4 0-3,0 3 1,4 0 1,-5 1 1,2-2-3,0 0 2,-2 2 3,0-1-11,-1-1 12,-2-3-4,2 4 0,-3-6 14,2 6-13,-2-6-6,-2 2 2,5-3 2,-7 2 2,1-1-9,0-3 9,-2 1-4,0 1 3,-1-2 3,-1 0-4,-1 0-1,2 1 5,-4-3 9,4 1-9,-4-1 8,0 0 5,0 0 0,0 3 3,0-3-3,0 0 0,0 0-7,0 0 5,0 0-3,0 0 1,0 0-1,0 0 6,0 0-4,0 0-9,0 0 3,0 0 1,0 0-9,0 0 5,0 0 0,-11-8 4,9 6-4,2 2-1,-8-5 1,7 3 0,1 2-3,-8-4-1,6 2 4,-2-2-3,4 4 1,-7-2-5,3-1-8,4 3-14,-8-4-18,2 3-27,6 1-27,-7-6-31,3 5-27,4 1-35,-5-3-25,4-3-47,1 6-233,-2-7-533,2 7 237</inkml:trace>
  <inkml:trace contextRef="#ctx0" brushRef="#br0" timeOffset="14824.5492">19825 13295 20,'-1'-7'160,"2"-1"-11,-1 4-3,-1-1-11,1 0-10,0 5-15,0 0-7,0 0 11,0 0 0,1 14 2,-5-1-5,0 5 12,2 0-8,-3 11-2,2-4-6,-1-7-9,3 2 0,-3 1-10,4-4 1,0-5-8,0-2-4,0 0-3,-1-3 3,-1 0 10,2-4 13,0 4 6,0-5 5,0-2 5,0 0-9,0 0-10,0 0-5,0 0-3,-1-18-5,-1 7-20,4-6-2,-1-3 2,2-6-7,2 0-13,3-3 7,-3-2-14,4-3 0,1 1-6,3-11-7,0 9 0,4-10-2,1 15 0,-1 3 10,4 2-17,0 3 4,-3 4-11,0 6-1,-3 0-7,1 5-2,-6 4 2,3 0-14,-4 2-3,-2 1-5,1 4-5,-4 1-7,1 2-7,-4 3-4,-2 0-6,-4 4-5,-4 1-7,-1-2-6,-2 1-15,-7 5-7,5-7-4,-3 2-9,3-1-2,0-1-5,1 0 2,-1 0 10,5-4 4,0 3 8,3-5 13,0 3 6,2-1 5,1 3 10,1-4 6,0 5 8,6-4 9,-1 4 0,1-1 7,6 2 9,-2-2-2,3 2 10,0-1 4,5 1 4,-1-4 6,3 3 1,0-4 1,1-1-1,0 1 5,4-4-3,-5-2 3,3 4 0,0-5-5,-3-2 3,0 2-2,-4-1-1,0-5-1,-1 3-1,1-3 1,-2 3 2,-1-5-7,-1 2 3,-1 0 1,-1-2-1,2-2-2,-6 0 4,4-2-5,-3-2 3,-1-2-1,-1-1 0,0-1-1,0 0 8,0 3 10,-3 2 5,0-2 8,0 2 4,0 3 0,0 1 3,-2 2-4,-1 2 1,1 1-7,2 3-5,-9 2 2,4 3 0,0 1-9,-3 5 3,0-1-4,2 5-3,3-1 2,1 1-8,-1-3 3,2 0 3,0 4-9,2-3 4,2-1-3,-1-3-2,2-1 0,2-1 1,2-2-3,2 0 2,8-3 2,-5-2-3,7-2-2,0-1 0,-1-4 1,2 0 0,-4-3-1,2 0-4,-3-1 2,6-4 1,-6 3-4,-3-3 5,-3 1-5,1-1 2,-4 4 2,-2-1-2,0 1 3,-2 7 3,1-3 1,-4 1 3,2 4-5,-2 2 2,0 0 0,0 0 0,0 0 3,-12 10-2,6-1 1,1 1 2,1 2 1,0-5-4,-1 5 0,0 0 2,0-2 2,4 0 0,-2-3-1,2 0-5,-1-4 7,0 2 12,1-1 10,1-4 11,-3 5 7,3-5-9,0 0-3,0 0-8,3-17 0,-1 5-2,3 2-5,4-5-2,-1 1-3,2 0-1,-1-1 0,6 2-3,-2 2-3,-1 4-2,-1 2 1,3 0-4,-1 3 2,1 1-8,-1 1 5,-2 5 1,1-1-3,2 4-4,-4 1 15,-2 2-14,2 1 0,-5 0-2,-2 0 1,1-2 4,-2 2 0,-2-3 3,-1-1 0,1 1-2,-3-3-1,3 0 2,-2-1-2,-1-2 2,3-3 0,-5 1-2,5-1 3,0 0 0,-4-8 3,4 3 2,0-4-8,5-1 9,2-2-13,0-3-2,5-2 5,-1 6-5,5-4 2,-4 3 1,-1 6-2,0-3 4,1 5-4,-1 1-4,2 0 3,-4 3-2,2 0-1,-2 3-1,-1 0 7,-3 4-4,3-1 4,-3 2-5,3 2-6,-6-5 4,2 6-7,-3-2-9,1 2-8,-1-2-17,-2 0-20,1 0-25,-2-2-26,2 3-19,0-3-24,0-1-21,3-1-23,1-2-9,2 0-13,0-2-3,2 0-157,2-3-417,3-1 185</inkml:trace>
  <inkml:trace contextRef="#ctx0" brushRef="#br0" timeOffset="15124.5424">21190 13044 30,'5'-12'175,"-1"9"9,-1-4-7,0 2-8,-2 3-5,-1 2-5,0 0-1,0 0-3,-6 14-6,1-5-5,0 3-12,-3 1-8,4 4-9,2 0-8,-1 0-14,0-1-5,3 1-4,0-2-13,2 1-6,-1-4-1,3-3-5,0 0 5,5 0-5,-2-1-8,2 0 2,3-7-3,-1 2 1,2-1-4,2-4 0,1-1 1,0-3 3,1-4 3,-2 0 2,-3 0 4,4-5 4,-7 1 1,0-5 7,3-3-1,-7 4 2,-1 0-4,-3 1-9,-1-3-1,-3 6-2,0 2-1,-3 0-7,-1 4-10,-1-1-4,-1 1 4,0 1-17,3 2-11,-3 3-24,1 1-25,-1 2-27,-1 3-31,0 2-33,2 1-48,-4 2-49,6 1-41,-3 5-44,4-1-169,2-3-519,1 2 230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29:55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2954 7354 13,'0'0'95,"0"0"-17,0 0-3,-4-2-8,4 2-11,0 0-4,0 0-6,0 0-5,0 0-1,0 0-9,0 0 4,0 0-4,0 0-2,0 0-3,12 8-6,-6-7 0,0 2 2,6 0-5,1-1 8,6 3 0,1-2 4,12-2 0,4 0 1,19 1 0,5-5 2,4-1 5,31 4 1,-1-5 2,2 2-5,2-1 1,0 2-2,-2-4 0,4 5 1,0-2-3,0 2-6,-5 1-5,0-3 2,-30 4 1,1 1-6,-2-1 4,-3 1 3,-3 0-13,-6-2-3,-13 2 4,-2-1-2,-6-1 1,-2 0-2,-7 3-1,-2-3-3,-3 0-3,-3 0 1,-5 1 4,-2 0-3,0-1 4,0 0 4,-7 0 8,8 0 4,-8 0-2,0 0 1,0 0-1,8-1-6,-8 1 0,0 0 2,0 0-4,0 0-2,0 0-1,0 0 5,-5-7-11,5 7 4,0 0-4,0 0-5,-9-2 2,9 2-6,-4-2-2,4 2-2,0 0-12,0 0 7,-5-3-21,5 3-14,0 0-8,0 0-10,0 0-19,0 0-9,0 0-9,0 0-5,0 0-96,0 0-221,0 0 98</inkml:trace>
  <inkml:trace contextRef="#ctx0" brushRef="#br0" timeOffset="2345.4189">15239 14202 22,'0'-2'103,"0"2"-6,-3-5-10,2 1-5,1 4-6,0 0 1,0 0-13,4-3-8,-4 3 0,0 0-5,0 0 0,13 5 2,-8-1 3,2 3-5,3-2-1,3 8 5,3-1-5,-4 0-2,11 5-3,-5 6 6,5-2-6,-1 0 3,6 1 3,0 1-1,9 9-3,-7-12 0,9 14 0,3-2-1,-1 2-3,0-1 0,-1 3-6,3 0 5,-1 2 2,5 1-2,-4-2-1,6 5 0,-5 1-4,24 15 3,-23-15-18,1 1 1,-2 0 2,17 16-7,-20-19 5,3 3-1,17 18 1,-20-17 5,1-1 1,21 20-9,-19-22 2,1-3-5,0 4-2,4 0 3,16 16-5,-20-20-2,-1-2 0,1-1-2,2 1 1,-1-7-2,0 6 0,-3-5 21,0-2 4,-10-9-11,1 1 0,-1-1-2,-3 1 0,-3-3-5,0 1-2,-3-2 1,-2-3-3,-5-2 2,-2 0-4,0-2 5,0 2-3,0-4 0,-2 1 5,-2-2-6,-1-1 7,2 1-5,-2 0 0,0 1 4,-1-2-2,0-3 3,0 4-6,-3-5 3,-1 1-6,4 2 1,-5-4 0,1 6-2,-1-6 5,0 2-6,-4-3-2,4 2 2,-4 1 0,0-3-3,0 0 3,5 1-3,-5-1 0,6 3-2,-6-3 6,0 0-2,0 0-2,4 1-2,-4-1-9,0 0-18,0 0-24,0 0-32,0 0-43,0 0-35,-9-9-37,3 8-27,2-2-121,-2-1-374,1-1 165</inkml:trace>
  <inkml:trace contextRef="#ctx0" brushRef="#br0" timeOffset="3439.397">17375 15666 39,'0'0'131,"-4"-5"-19,4 5 4,-1-3-2,1 3-5,-2-4-16,2 4-5,0 0 1,0 0-4,0 0 11,-2 15-5,4-8 1,4 3-7,-2-1-4,1 3-1,0 5-5,10 5 1,-3-6-2,2 6-1,-2-4-6,4 7 2,2-2-5,0-1-6,0 2 2,2 0-6,3 3 2,-5-8-6,1 5 4,4-3-9,-5 1 0,3-1-8,-2 0 1,0-1-6,-4-6-1,-2 3-3,2-5-5,-6 0-3,-3-2-3,3-1-1,-1-1 0,-4-3 2,1-1-2,-1-2-1,0 4 7,-3-4 3,3 1 6,-4-3-3,0 0 4,5 2-4,-5-2-1,0 0-5,0 0 4,-9 4-5,9-4-2,-16-1-4,2 3-1,-1-2 1,-6 2-4,-9-1 2,-2 5-3,-1-1 0,-3 2-2,-15 1-2,12 1-2,-12 1 6,-2 1-5,15-4-3,-12 7 2,1-2-5,11-2 6,1-2-1,5-2 0,-2 5 1,4-5 1,0 3 2,3-1-1,9-2 0,1-1 3,6 3-4,-6-3-3,7-1 4,1 0-5,-1-2 3,3 2 2,2 1-2,1-2-4,-1 0 4,1-1 1,4 1-1,0-3-5,-8 6 2,8-6 1,-2 0-2,2 0-1,0 0 0,0 0-2,-5 4 4,5-4-5,-2 1 7,2-1-2,-2 3 0,2-3-1,0 0 1,0 0-4,0 0 3,0 0-1,0 0 3,0 0-2,0 0 0,0 0-2,0 0 1,0 0 9,0 0-8,0 0 3,0 0-3,0 0 1,0 0 2,0 0-5,0 0 6,0 0-6,0 0 1,0 0 1,0 0 5,0 0-8,0 0 4,0 0-5,0 0 2,0 0 2,0 0 0,-6 2-2,6-2 1,0 0 1,0 0 1,0 0-3,0 0-1,0 0-2,0 0 5,0 0-1,0 0 0,0 0 0,0 0 2,0 0-4,0 0 7,0 0-4,0 0-5,0 0 5,0 0 0,0 0-2,0 0-1,0 0 2,0 0-1,0 0 1,0 0-1,0 0 2,0 0 2,0 0-8,0 0 8,0 0-5,0 0 0,0 0 1,0 0 0,0 0 3,0 0-3,0 0 1,0 0-1,0 0 0,0 0 2,0 0-1,0 0 4,0 0-8,0 0 5,0 0-2,0 0 4,0 0-7,0 0 6,0 0-6,0 0 7,0 0 0,0 0-4,0 0-1,0 0 2,0 0 3,0 0-6,0 0-3,0 0 6,0 0-3,0 0 4,0 0-6,0 0 7,0 0 1,0 0-1,0 0-2,-3 5 0,3-5 0,0 0 0,0 0 0,0 0 2,0 0-2,0 0 1,0 0 0,0 0-1,0 0-2,0 0 5,0 0-3,0 0-1,0 0 0,0 0-2,0 0 2,0 0-1,0 0 5,0 0-4,0 0 0,0 0 0,0 0 3,0 0 1,0 0-5,0 0 2,0 0 3,0 0-4,0 0-4,0 0 4,0 0 2,0 0-2,0 0 1,0 0 1,0 0 2,0 0-3,0 0 1,0 0-4,0 0 2,0 0-5,0 0-13,0 0-10,0 0-18,0 0-11,0 0-17,0 0-16,0 0-28,-5 2-26,5-2-34,-5 6-28,5-4-17,-4 2-122,1 1-374,3-5 166</inkml:trace>
  <inkml:trace contextRef="#ctx0" brushRef="#br0" timeOffset="8217.9842">20939 17211 13,'0'0'51,"0"0"-3,-5 11 5,5-11-1,0 0 6,-2 2 0,2-2-7,-4 3 4,1-1-1,3-2-1,-6 6 11,1-2-4,1-2-17,4-2 15,-8 3-13,4-1 9,-2 5 4,3-4-11,1-1 5,-3 1 3,5-3-5,-7 1 3,7-1-2,-5 4-1,4-2-4,1-2 7,0 0-5,0 0-2,0 0 2,-4 2 0,4-2-2,0 0 2,-5 3-8,5-3 1,0 0-4,0 0-8,-3 1 12,3-1-4,0 0-5,0 0 1,0 0-5,0 0 7,0 0-8,0 0 0,0 0 3,0 0 1,9 6 2,-5-4-3,1 0 2,8 1 3,0 0-2,6 2 2,2-1-4,0 1 0,11 3 1,-2-3-3,5 3 3,1 0-5,-3-2-2,17 5-1,3-1 3,-18-5-5,16 2 3,-14 2-1,13 1-2,-11 1 0,13-2-2,-1 0 0,2-1-4,0 4 6,-3-6-10,-12 0 6,3 0-2,12 2-3,-14 0 0,1-4-10,-2 1 13,13 0-7,-11 4 2,10-4-3,-16-4-10,6 6 15,-4-4-7,-1-1-1,0 5 7,-2-2-9,-1-5 3,-2 4 2,0 1-2,-3-2-2,2-1 3,-8 1-4,-1 1 3,7 2 7,-8-4-18,-1 0 10,0 1 4,-3-2-8,-2 0 6,1 2-5,0 1-1,-1-1 8,1-2-4,-1-1-4,0 3 3,-2-2-2,-3 5 1,3-3 1,-4-3-4,-7 0 3,11 3 1,-3-2-13,-8-1 11,10 1 4,-10-1-7,8 0 0,-8 0 6,6 3-5,-6-3 1,0 0 7,10 0-3,-10 0-1,0 0 0,6 1 5,-6-1-9,0 0 9,0 0 3,0 0-5,0 0 4,0 0 0,0 0-4,0 0-2,0 0 8,0 0-7,0 0 7,0 0-9,0 0-8,0 0 9,0 0-3,7-5 9,-7 5-12,-1-7-13,1 7 4,0 0-8,1-7-8,-1 7-3,-4-8-11,3 1 2,1 7-4,-4-6-1,0-1 0,1 3 2,-2-1-2,1 0 1,-1-3-3,-1 0 4,1 2 1,-2-1-1,-1-1 7,-1-1 0,1 0 0,-2 0 4,0 2 0,1 0 4,-2 1 12,-1-1-6,-2-3 3,4 5 4,-2-1-11,-2 3 15,5-2 4,-1-2-4,-3 3 4,3-1 7,2 2-4,1 2 6,-1 0 5,8 1 2,-6-3-2,6 3-3,-7-1 1,7 1-1,-6-3 3,6 3-3,0 0-2,0 0 9,0 0-3,0 0 3,-5 8 2,5-8-5,7 13 2,-2-10 8,3 6-3,-1-5-3,5 5 6,-3-2-7,3-1-1,3 2 4,-1 1-2,-1-5-3,0 5 4,1-4-7,-1 0 4,3 4 7,-4-4-12,-1 0 5,1 2 3,-3-2-2,0-3 0,3 1 1,-7-1-1,1 3-10,3-2 13,-2-1 6,-7-2-3,7 2 3,-7-2 1,0 0-1,7 3 4,-7-3-1,0 0 1,5 1 2,-5-1-2,0 0-7,0 0 4,9 1-4,-9-1-3,0 0 1,0 0 0,0 0-4,0 0 1,0 0 0,0 0-4,0 0-2,0 0 6,0 0-5,-6 10-1,2-5 4,-5 4-3,0-1-4,-6 1 1,5 5 6,-7 6-2,3-6-3,-6 3 5,1 1 6,4-4-7,0-2-5,1 0 5,2 0 2,1 0-5,-2 1 5,3-8-33,1 4-6,1-1 14,3-1-1,-1-2-4,1 2 4,-3-2 16,5-1-15,0-1 6,-1-1 3,4-2 1,-3 5-2,3-5 5,0 0-3,-6 3-2,6-3 15,-5 6-9,5-6 0,0 0 3,0 0 2,0 0-3,0 0 3,-7 1 12,7-1-16,0 0 3,-1 5 1,1-5-7,0 0 4,0 0 6,0 0-4,0 0-1,0 0-1,0 0 2,0 0-1,0 0-7,0 0 9,0 0-5,0 0-4,0 0 4,0 0 5,0 0-6,0 0 2,0 0 1,0 0-4,0 0 3,0 0 3,0 0-5,0 0 1,0 0 3,0 0 1,0 0-5,0 0 2,0 0 1,0 0 0,0 0 0,0 0 2,0 0-3,0 0 2,0 0 1,0 0-6,0 0 2,0 0 3,0 0 0,0 0-6,0 0 2,0 0 4,0 0-2,0 0-2,0 0 3,0 0 0,0 0-5,0 0 4,0 0 1,0 0-4,0 0-1,0 0-2,0 0 9,0 0-11,0 0-10,0 0-4,0 0-11,0 0-16,0 0-12,0 0-14,0 0-24,0 0-33,0 0-15,0 0-39,0 0-28,1-17-193,-1 17-437,-2-12 194</inkml:trace>
  <inkml:trace contextRef="#ctx0" brushRef="#br0" timeOffset="11045.0721">11201 5987 17,'-10'-18'87,"-2"1"-13,-3 2-4,2-1 0,-7 0-6,-5-1-1,2 3 5,-1 2-4,-5 0-3,0 2-15,-2-2 8,-4 5-7,0 0 7,-1 3-7,-2 2-4,1 0-4,-15 0-7,14 6 6,-2-1-13,-12 4 3,15-1-2,-4 2-8,3 1 6,2 4 6,-2-2-8,6 2 3,1 2 5,0 1-4,-2 6-1,6 2 2,1 2-1,-4 17 0,2-2 3,3 4-3,6 2 4,2-1-5,5 0 6,7 3-6,-3 1-1,7-3-3,1 3 2,-3-2-5,6-2 3,1 2-4,2 1-2,0-14 0,4 18 1,-4 0 3,7-2 1,-3-1-2,-1 3-1,-5-2 5,8 1-4,0-3 2,1 0 6,0 0 7,2-6-10,4 0 7,5 1-4,-6-12 3,4-1 3,10 7-3,-8-9 10,12 4-7,1 0 2,-9-11-3,1 2 0,15 5 0,-3-3 3,-13-9-2,5 1 1,1-4-1,1-3 1,2-1 0,3-2 1,-1-3-2,12-1 4,-12-3 4,2-2 0,10 1 2,-16-5 4,3-4 2,-4-2 0,3-3 2,0-2 0,-2 1-2,10-11-3,-1-1 1,-13 5-3,11-9 1,-15 7-4,10-13-4,-3-4-3,-2-2-3,-4 1 0,-1-8-5,-2-1-3,-1-3 0,-3-3-3,-2-2-6,3-20 0,-8 24 1,-5 2 0,-3-1-1,-4-1 0,-4 3-1,-5 1-5,-3-2 2,-2 2-5,0 0 5,-8 0-4,1 4 9,-5 0-11,-2 2 0,1 3-6,-6 1 1,1-1 1,-2 4 0,0 0-3,0 1 1,6 11-1,-2-1 5,3 4 2,1-2-5,0 5-2,-1 0 1,2 3 1,6 4-1,-1 1 0,3 2-1,-2 2 0,5 1 0,0 3 0,0-1 2,5 0-5,-5 2 5,5 1-8,0 0-4,-3 4-5,4-4-3,-3 5-5,1-2 4,2 2-6,0-3-1,-1 2 3,2 1 2,-1 0-6,3 1 5,-2-2-2,0 1-3,3-2 6,-2 2 1,4-3 3,-6 4-1,6-4-1,-5 4 3,3-2 0,2-2 2,0 0 8,-4 3-7,4-3 4,-3 2 3,3-2 1,0 0-1,0 0 3,0 0 1,-2 4-1,2-4 2,0 0 2,0 0-2,0 0 0,0 0 7,0 0-6,0 0 0,0 0 3,0 0 0,0 0-2,0 0 1,0 0 0,0 0 1,0 0-1,0 0 0,0 0-2,0 0 3,0 0 0,0 0-3,0 0 4,0 0-1,0 0-2,0 0 6,0 0-6,0 0 5,0 0-3,0 0-2,0 0 5,0 0-4,0 0-1,0 0 2,0 0 3,0 0 0,0 0-2,0 0-3,0 0 0,0 0 1,0 0 2,0 0 1,0 0 1,0 0-7,0 0 8,0 0-5,0 0-2,0 0 3,0 0 3,0 0-4,0 0 3,-3 3-6,3-3 10,0 0 0,0 0-2,0 0-1,0 0-3,0 0 2,0 0 1,0 0-3,0 0 0,0 0 0,0 0 3,0 0 0,0 0-5,0 0 2,0 0 3,0 0-4,0 0 5,0 0-2,0 0-3,0 0-2,0 0-9,0 0-13,0 0-20,0 0-20,0 0-7,0 0-17,0 0-32,0 0-23,18 10-24,-9-3-29,0 1-121,5 1-347,-2 3 154</inkml:trace>
  <inkml:trace contextRef="#ctx0" brushRef="#br0" timeOffset="13871.0694">23813 16150 25,'0'-11'146,"-1"5"-3,1 1-2,-2-1-19,4 0-7,-2 5-16,0 1-3,0 0-2,0 0-6,-19 16 8,9-2 2,0 12-5,-5 1-5,2 1 22,-2 2-9,5 0-2,-3 0-10,-1-2-1,2 3-28,-2-6 2,4-3 5,2-5-2,1-1-6,3-5-1,-1 0-9,2-4 1,-1 0 12,3-3 3,-1 2 10,2-6 4,-4 7 7,0-4-8,4-3-10,0 0-1,0 0-10,0 0-7,-1-20-3,1 10-4,2-2-8,1-4-1,3-1-8,1 0 2,2-10-1,1 10-5,1-8-1,-2-4-5,8 2-2,-2-1 1,3-1-5,-1 1-3,2 1 1,-1-1-3,0 5 1,5-2-8,-6 6 5,-4 7-4,0 0 3,-3 4-4,-1 3 6,-4 3-6,4 0-2,-9 2-6,0 0-4,12 10-3,-6 0-3,-6 0-7,3 2 1,-7 5-9,-1 1-3,-2-2-10,-8 7-4,2-6-14,-1-2-11,-4 3-3,-2-2-5,6-2-1,-1-2-6,-1 0-4,1-5 6,3 1 13,-3 1 5,6-4 2,1 0 13,1-3 1,-1 1 12,8-3 8,-8 5 2,8-5-3,0 0 14,-9 1-6,9-1 8,0 0 3,0 0 4,0 9-2,0-9 5,9 9 7,-6-5 3,7 4 0,-2 0-1,1-1 7,1 5 8,0-5-3,2 2 8,2-1 1,1 2 1,-1 0-2,1 0-3,0-1 2,1-4-6,2 4 8,1-4-7,-5-2 1,4 2-6,-4-1 0,4-1 4,-4-1-6,-1 0 2,-3-4 4,2 0-6,1-1 5,-2-3-5,-2-1 1,-1-2 3,-1 0-9,1-1 6,-2-2 0,-2-3-5,1 5 5,-1-2 1,-3 2-4,3 1 8,-4 2 4,0 0 1,-2 0-2,-1 4-5,1-2 8,2 5-7,-11-2 3,11 2-4,-16 3 4,7 1-5,-3 1-5,2 5 6,0-5-6,1 5 6,0 1-2,3-2-4,0 2 3,3 0-1,0-1-1,-1 0-3,4 2 3,0-4 3,4 3-3,0-6 2,0 3-4,5 0 2,2-2-3,1-2 1,-1-4-7,1 0-2,-1 0 2,2-2-7,-3-2 7,0 1-2,3-4 1,-3 2 2,-1-4-2,-1 4-4,0-3 8,-5 4 0,3-1 13,0 1 3,-5-1-1,-1 5 5,8-6-10,-8 6 0,4-4-4,-4 4 7,0 0 3,0 0-3,0 0 1,-17 19-5,12-12 11,1 3-9,-5-5 1,3 7-1,2-6 0,-4 2-4,4-1 1,1-2-4,0 0 3,-2-2 2,1 2-5,4-5 10,-5 4 5,5-4 16,0 0-2,0 0 1,0 0-7,0 0-4,0 0-2,0 0-1,20-19 3,-10 11-9,6-4 0,-2 4 1,3-3-5,-2 4 2,2 2 2,-4 0-6,-2 3 3,-1-2-4,-4 3-2,-6 1 3,15 1-5,-10 3 5,0 1 1,-1-1-2,-3 4 2,2-3-4,-2 4 4,-1-4-5,0 2 7,-4 0-7,3-2-1,-2 0 3,1-1-6,0 2 6,0-2 0,2-4-2,-3 7 2,1-6-4,2-1 4,0 0 2,0 0 0,0 0-2,0 0-2,0 0 2,0 0-5,10-17 1,-2 9 5,2 1-3,1-1 1,-2 0-6,5 1 4,-4 2-2,2 0 1,-2 2 2,-1-3-6,0 6 4,0 0 2,-9 0-6,10 1 3,-3 2-3,-2 2 11,-4-1-8,4 1-3,-2 3 7,-3 0-4,1 1 5,-2 0-3,-1 3 2,0-2 1,-3 0-4,2 1 0,-2-3 3,1 2-2,-2 0 2,2-2-5,-2 0-10,-1 0-14,2-3-15,1 2-18,-1-3-27,1 1-21,-1 0-31,4-2-34,1-3-28,-4 5-154,4-5-383,-8 2 170</inkml:trace>
  <inkml:trace contextRef="#ctx0" brushRef="#br0" timeOffset="14183.1974">24697 16402 11,'9'-8'211,"2"1"-10,-1 0-12,0 3-9,-4 0-14,2 2-15,-2 2-10,-6 0-13,13 2-5,-8 2-17,-1 0-7,1 6 0,-2-1-12,-3 2-4,-3 2-10,-1 4-4,-2-4-7,-2 4-5,2-3-1,0-4-11,3 1-4,-4-1 0,1-2-8,6-1 6,0 0-13,5 0 10,3 1-5,2-3-8,16 4 5,3-1-4,8-4-8,2 1 3,14-2-8,-17-1-11,0 0-9,-1-3-6,-1 1-5,-5-1-17,-1-1-3,-13 2-22,0 0-5,-5-2-15,-5 1-7,-5 1-19,14-5-13,-13 1-6,-1 4-8,0 0-11,0 0-4,0 0-100,-24-3-271,6 1 121</inkml:trace>
  <inkml:trace contextRef="#ctx0" brushRef="#br0" timeOffset="16647.1621">21224 15762 11,'3'-4'127,"-3"4"1,0-9-8,2 5 0,-2-3-7,2 3-1,-1-1-6,0 0-6,-1-3-7,5 1-1,-3-4-7,3 3 3,2-2-11,-2 1-1,0 1-7,3-3-4,1 6-9,1-1-5,-1-2-6,3 5-1,-2 0-6,-1 2-1,-1 2-3,4 2 6,-3 0 1,-2 6 0,2 7-3,-4-5-1,0 6-1,-3 0 3,0 2-5,-4 0-1,2-2-1,-2 0-4,1-4 3,-3-1-1,1-1 0,1-6 3,2 5 3,-4-7 6,4 4 10,-1-5 10,-1 1 2,0 0-2,2-3-4,0 0-6,0 0 0,0 0-11,0 0 1,4-16-4,1 4-8,5-2-1,0 0-2,2-2-1,2-5-10,0 7 6,6-7-5,-2 8-1,1-4-4,-6 7 2,4-1-13,-2 4 10,-1-2-1,-1 5-2,-4 2 0,-1 1 0,0 2-5,-1 3 3,2-1-4,-4 5 2,-1 0-5,-2 2 4,2 1-6,-4 2 6,-1-1-2,-2 0-8,1 0-8,-1 3-11,-1-3-23,2 0-15,-1 0-26,-1-2-27,2 1-21,2-3-25,0 3-13,0-2-17,2 0-14,2-1-134,0-2-367,2 1 163</inkml:trace>
  <inkml:trace contextRef="#ctx0" brushRef="#br0" timeOffset="17435.0811">21855 15666 51,'0'-3'160,"0"3"-5,-1-4-9,1 4-11,-1-5-18,1 5-7,0 0-14,0-4-4,0 4-7,0 0-2,0 0-4,0 0-1,0 0-10,0 0 1,15 6-8,-15-6 4,12 0-4,-7 0 0,6 0-3,-6-4-2,4 1-8,1 1 1,-1-3 3,-2-3-3,3 4 4,0-6-1,-3 4 1,-2 0 8,0-2-2,0 2 4,-1 0 1,-3 0 2,2 1-10,-3-1-4,-3 2-7,-2 2-6,1-1-5,-5 3-3,0 3 0,-5 1-4,5 3 0,-10 1-6,1 11-2,2-7-3,2 4 4,0 5-6,5-7-2,2 3-1,3 0 0,2 0-3,0-1 4,5 1-4,0-5 3,-1-1-8,5-1 0,0 0-3,3-4 3,1 3-3,3-4-1,6-2 1,-1 0 1,-2-6 1,2 3 0,-1-6-2,3 0 4,-4-3-4,1-2 3,4-5-4,-4 3 1,1-6 1,0-1 4,-6 6 7,2-1 2,-3 1 7,-2 1 11,-5 2 5,0 5 0,-1 0 4,1 0-6,-1 3-4,-2 1-3,0-1-4,-2 3-2,0 0-3,0 0-7,0 0 10,-4 19-6,0-12-3,3 3 2,-3 0-2,0 2-3,-1-1 1,5-1-5,-1 0 1,-2-1 3,2 2-1,-3-2-1,3 1-3,2-3-2,3-1 0,-3 0 1,2 1 3,-2-4-7,4 0 6,-2 1-1,2-4 0,4 0-1,1 0 1,-2-3-2,8 0 2,1-3-4,2 1 0,-1-2 3,1 0-2,0 0-1,-2 2-2,-2-2 2,-4 4 2,-4 2-6,6 1 6,-4-1-6,-1 2 3,-2 2 3,1-1 0,3 3-3,-4 1 4,2 1-5,1 0 4,-2 2-4,2 0-8,1-2 14,-1 3-6,2-4 2,5 2-1,-4-4 3,-1-1 2,3 2-1,-1-5 1,5 0 11,-5-1-5,2-6 1,-1 4 0,2-5-1,-1-2 4,-4-3 3,0 1 3,-2-4-3,3-9 2,-3 8 0,-1-9 2,-3 1 9,0-4-8,-5 5 5,-1-4-9,-1 10 7,-5-1-6,2 2-2,-5-1 2,-3 2-4,-6-1-4,2 4-6,0 4 5,-2 0-19,-4 2-17,3 4-23,-1 1-19,-1 3-26,2 0-34,0 3-35,0 5-35,4 2-52,-8 6-38,1-2-187,2 5-513,3 0 228</inkml:trace>
  <inkml:trace contextRef="#ctx0" brushRef="#br0" timeOffset="19391.428">19024 17556 20,'0'0'168,"0"0"3,0 0 1,0 0-1,-7 17-12,5-8 1,-5 17-11,-1-3-10,-1 6-10,0 0-14,-2-2-5,2 2 6,0 0-10,1-11-20,1 5 13,2-4-5,0-4-11,1-2 8,-1-1-3,-3-3-3,6 0-11,-1-2-31,3 0 5,-2-2 11,2-5 2,-2 3-7,2-3-3,0 0 1,0 0-8,0 0-11,-5-18 0,9 5 7,-3-5-16,3 1 5,5-11-6,-1-4-7,6-12 4,-3 12 0,5-11-6,2 10 1,-3 1-2,10-11-7,-5 12-1,0 3 7,1 6-5,1 0-5,0 4 6,-8 6-2,-1 3-5,1 1 0,-4 8-1,0-3-4,-10 3-4,17 7 0,-9 2-3,-6 1-11,2 1-7,-4 5-6,-5 1-15,-1 0 4,-6 5-14,0-8-10,-4 7-8,-7-3-4,6-8-9,-3 9 5,-3-7-7,10-7 1,-5 4 12,2-3-4,-1-1 17,6-3 13,2 2 7,9-4 7,-13 0 10,13 0 6,-10 3-3,10-3 1,0 0 16,-8 3 11,8-3 5,8 10 14,-2 2 6,4 3-1,1-2-4,4 9 10,-5-5 0,9 3-4,-10-6 4,12 8-2,0 0 5,-6-8-12,7 1-4,1-1 8,1 1 5,-4-10-13,0 0-3,1-1 3,-1 0 2,1-3-6,-2-2-3,4 0 3,-5-2-3,-3-2-5,2 0 5,1-2-1,-1-5-8,-6 6 3,3-7 2,-1-2-4,-2 1 7,-6-3-6,4-7-2,-2 4 6,1 1-2,-6 1-1,0 3 4,-4 2 2,0 2 2,-1-1 1,-1 4 4,-1 3 3,-3 2-2,8 3 5,0 0-3,-32 8 2,18 0 4,1 5-1,0 2-10,2 2 2,-1 5 2,2-5-8,5 0 3,0 2 4,5-3-6,0-4-2,5 3 1,0 1 4,3-4-8,0-2 3,3 2-2,2-7-6,0 2 4,1-2 0,-2-1-9,5-4 3,2 0 6,2-5-7,0-2-6,-4 1 3,2-3 0,4-7-5,-6 5 4,-1 0 2,4-7-7,-3-1 1,-4 7 9,-3 4-1,-3-2-5,-2 1 11,3 4 4,0-2-8,-6 5 4,-2 2-2,3-11 1,-3 11-2,0 0 4,0 0 2,0 0 0,0 0-5,0 0 4,-1 25-4,-1-17 2,0 1-1,-2 1 4,2-3-4,-2 0 2,2-1-2,-2 4 6,3-6-3,1-4-2,-7 8 7,7-4 8,0-4 2,-4 5-1,4-5-2,0 0 2,0 0-4,0 0-2,0 0 1,0-19-3,4 14 2,1-6-6,-2 0 1,7-1-1,1-3-6,1 3 2,3 5 5,-6-3-6,4 5 1,0-1 3,-3 2-5,2 1-5,-1 3 8,-11 0-6,22 7-4,-13-1 10,-5-2-6,2 4-2,-1 2 2,-1 2 4,-2-2-6,-2 0 4,0-1 2,-2-4-4,1 0 0,-2 0 0,2 0 5,-2-1-7,3-4 8,-7 6-6,7-6-6,-5 4 10,5-4-1,0 0-6,0 0 9,-7-12-2,7 12-1,8-18-10,1 5 4,-1 3 4,8-12-3,-2 7 1,3 6 4,1-3-7,-2 3 3,3 4 1,-6 2-4,1 0 2,-4 3 3,3 0-3,-1 3 11,-6 5-7,3-2-1,-4 4-7,1-1 7,0 1 1,-4-3-5,0 5 1,3-2 0,-4 2-1,2-4-2,-1 3 1,1-3 7,-1-1-10,1-1 2,0 0-7,1 0-14,0-2-20,0 1-7,3-3-20,1-2-25,-8 0-17,20 0-6,-9-2-20,1-3 5,-1 0 2,4-1 8,0-4 11,2-2 10,4-8 11,-7 12 17,-4-8-10,7-5 21,-1-2 13,2 0-6,-3-2 25,1 2 4,0-3 6,-3 0 8,6-3 25,-6 7 6,5-5 7,-8 3 20,-1 7 1,0 2 9,-4 4 10,2 3 4,-6 0 0,0 4-1,-1 4 0,7-5-7,-7 5 8,0 0 3,0 0-1,-7 27 6,-2-2 9,-5 1-6,5 7 4,-4 1-3,-2 13-4,-4 2-7,6 1 5,-6-2-2,2-4-11,5-11 0,-2 11 4,1-10-9,0-3-12,1 1 4,0-3-1,0-2-12,3-2 0,-5-2 6,5-4-13,4-6-3,-4-2 0,9-11-1,-6 16-8,6-16 0,0 0-15,-8 14-9,8-14-21,0 0-29,0 0-37,-4 0-22,4 0-39,0 0-33,8-23-27,-1 12-44,1 1-159,4-7-455,-3 0 201</inkml:trace>
  <inkml:trace contextRef="#ctx0" brushRef="#br0" timeOffset="20839.6979">22092 16138 99,'0'-5'199,"0"5"-5,0 0-19,-1-7-23,1 7-10,0 0-7,0 0-1,0 0 1,-4 13-1,1-2-2,1 0-6,0-1-3,-4 5-12,5 2 6,-4-3 0,1 2-3,2-4-3,1-1-5,1-1-4,0 2 7,-1-7-10,2 1 8,-1 0 4,0-6 6,0 8 1,0-8 2,5 2-10,-5-2-7,21-7-3,-2-2-13,8-2-2,6-8-11,12-5-16,6-3-6,28-14-6,8-3-35,9 1-47,7-5-42,8 2-41,-2-3-54,7-2-43,6-2-56,4 2-54,-8 6-166,1-4-531,-4 8 236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30:28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3078 7437 55,'-6'-2'93,"3"-1"-14,-2 3-3,2-4-10,3 4-8,-5-4-3,5 4-5,-4-1-6,4 1-15,0 0 10,0 0-11,0 0 9,0 0-11,18 6-1,-8-3-4,8-3 8,3 3 2,2-1-11,8-2 0,7 2 2,13 0-2,1-6 1,7 0-3,5 0 5,30-2-10,-27 0 5,26 0 0,-2-6-6,-25 6 4,34-2-5,-4 0 5,-3 0-4,3 0 7,0 1-4,-4 2-5,-2-4-1,1 4-3,-28 2-2,3 0 0,26-4 6,-30 2-3,0 1-5,0 2-4,-5-3 10,-3-1-5,-17 5-1,0 1-6,-7-3 7,-9 1 2,-2 0-3,-6 1 1,1 1 0,-5-1 12,-1 1-13,-1-3 13,1 2 12,-4 0-8,-4 1 3,4-2-9,1 1 1,-5 1-3,5-3-8,-5 3-7,0-4-6,0 4-14,0 0-14,2-5-21,-2 5-29,0 0-21,0 0-62,0 0-183,0 0 81</inkml:trace>
  <inkml:trace contextRef="#ctx0" brushRef="#br0" timeOffset="1392.4513">24124 13607 131,'-3'2'142,"-1"0"7,4-2-7,-4 1 0,4-1-2,-5 4 2,5-4 1,-5 1 1,5-1-9,0 0-7,0 0-10,0-10-13,4 5-12,-3 0-4,4-5-3,3 0-14,0-4-3,2 0-4,0-2-6,-1 0-3,5 2-3,-1 2-4,2 0-7,-5 5-3,1 0-5,1 1-6,-1 3 1,1 6-2,1 0-1,0 9 2,-3 4-1,-1 2 3,-1 11-2,-5 2-1,-3 1-5,0 0 2,0 2-3,-3-1-2,-1-3 1,0-4-1,-4 0-1,3-2-3,0-7 4,0-2-2,-1-1-2,1-1 3,2-6-2,2 1 8,-2-4 11,2 1 13,-2-3 10,0 3 1,3-5-4,0 0-2,0 0 0,3-22-8,0 13-3,2-9-3,2-1-6,5-3-4,0-4 1,3 3 1,3-3-6,-1 0-5,2 0 0,-1 3-3,2 2 1,2 1-6,-6 7 0,0 2-4,-1 4 1,-5 1 1,1 4-2,-1 2-2,0 2-1,-4 5-1,2 2 2,1 2 0,-8 4-1,3 5-2,-4-2 4,0 0-2,0 8 0,-4 3-1,-1-9 6,0 4-8,-5-2-9,6-2-7,0-3-19,-4 1-23,0-3-23,1 2-30,1-5-27,1-1-26,2 0-21,-1-1-12,4-2-3,3-2-10,-1-1-16,1 1-163,1-1-418,2-5 186</inkml:trace>
  <inkml:trace contextRef="#ctx0" brushRef="#br0" timeOffset="2121.6455">24581 13766 61,'-5'5'144,"4"-2"-10,-3 2-9,1 1-4,3-1-3,-1-1-7,1 1-2,1 1-2,2-3-5,-2 1-2,3-1-1,5 0-3,0-4-15,1 0-1,-1-2-8,10 0-3,-3-4-4,-3 2 5,2-3-7,0-3 0,-2 1 6,-1 0-1,-3-3 1,-1 2 1,-3-1 0,0 2 7,-1-2-5,-4 5 2,0 0-5,0 2-5,0-2-9,-7 5-2,-4 2-10,-1 2-1,-4 6-5,-2 0-3,0 5-3,-2 6-5,2 4-3,3-1 2,0 1-5,2-1-2,5-5-2,4 2 1,0-2-2,4 0 2,3-3-1,1-2-2,2 1-1,-1-6-1,6 5 2,0-3 1,2-4-3,-1 0 2,10-2-3,-1-3 1,-1 2 2,-1-2-6,-1-5 1,5-2-3,-4 0 2,-1-1 1,-1-3 3,-2-2-2,0 0 2,0 1 9,-2 3-3,-1-3 10,-5 2 6,3 2 4,-5-1 3,-1 5 1,-2-1 3,1 1-6,-2 1-13,-1 3 6,0 0 2,-8 12-5,2-4-5,-3 1 0,1 8-4,-5-5 0,5 5-3,1-8-1,1 4-1,-1 1-4,2-4 2,-1 2-4,4-2-3,0-3 4,1 1-2,0-1 4,-2-2-1,6 1 8,-2-3-7,0 0 9,-1-3 4,11 1-12,-4-2 0,6-5 14,-1 2-15,7-2-6,-2-1 0,4 1 3,-1 0-1,-5 2 2,-3-1-5,2 3 2,-4 1-3,2 1-2,-2 1-8,-2 1 5,-2 3 6,-2-1 2,2 2-4,2 3-26,-3-2 8,0 0-9,-1 3 5,0 0 1,2-3 9,1 0-10,-2 1 9,1-1-2,-2-2 7,4-1 2,-3 1-1,6-5 7,1 0-2,2-2 1,-3-3 0,1-1 4,4-2-6,-3-2 3,0-2 0,-3-3 4,3-1 2,0-6-2,-5 5 1,3-8-3,-6 1 2,1-3 2,-4 3 3,2 3-8,-4-4 3,0-1-3,-4 8-1,2 1 2,-4 2-4,3 2-4,-7-2-9,3 8-16,-2 0-20,-4 2-21,4 0-22,-8 0-23,-2 3-30,0 4-37,0-1-37,1 3-29,-1 2-35,-9 8-176,1-2-496,0 0 220</inkml:trace>
  <inkml:trace contextRef="#ctx0" brushRef="#br0" timeOffset="3579.7311">14822 14272 112,'0'0'109,"-1"-3"-1,1 3-14,0 0 12,0 0-10,0 0-22,0 0-5,0 0-6,0 0 1,0 0 4,0 0-7,0 0-4,0 0-1,0 0-2,13 6 3,-9-4-3,2 1-2,-1 1-1,1-1-1,2-1-7,-1 1 4,1 2 8,0-2-8,0 1-2,1 1 1,0 0 0,2 2-7,0 0 1,2 3-3,0-1 2,3 3 1,0 1-1,3 5-2,6 0-2,-6 3-3,3 2 3,0 4 0,1 2-5,7 10 6,4 1-7,0 1 9,3-1-10,-4 4 0,3 2-5,1 3-3,1 1 0,17 21-1,-17-24-3,22 19-1,-19-21-1,4-2 0,20 18 2,-21-19-1,28 14-1,-24-17 6,20 20 2,-19-21-1,1 0 9,0 0 1,23 21 0,-23-20 1,21 15-2,-25-14 21,2 0-2,2-2-5,-1 3-6,1-4-3,-1 6-1,-3-4-3,-2-3-3,-2 1-3,-1 1 1,-5-3-2,4 1 0,-1-4-5,-11-9 4,3 1-11,-7 1 6,1-4-3,0-1-4,-2 1 3,1-4-4,-7-4 1,3 4-6,-2-4 6,-6-1-3,4 0-1,0 1 1,-8-5 1,3-1 0,-2 0-3,4 1 0,-3-1-25,-4 0 2,0-3-1,-1 1 3,-1 0 3,0-2 12,-1 0 0,2-1-1,-5-2 6,4 4 1,-1-1 11,-3-3-11,2 1-1,-2-1 2,0 0-3,5 1 4,-5-1-3,0 0 0,0 0 1,0 0-7,0 0-5,0 0-16,0 0-25,0 0-36,0 0-26,0 0-33,0 0-25,-12-9-33,8 6-13,-2-2-15,0-2-134,0 0-392,1-5 174</inkml:trace>
  <inkml:trace contextRef="#ctx0" brushRef="#br0" timeOffset="4172.7259">17072 16036 134,'-7'-9'156,"2"3"-4,2 0-4,-1 2-15,3 0-12,-4 0-19,5 4-4,0 0-1,0 0-11,0 0 2,0 0 2,0 0-5,6 16-1,0-6-6,-2-1 0,5 6 0,0 2-8,3 11 2,1-6-10,2 3 2,0-1-1,3 1-7,-5-1-2,7 0 1,-4-1-3,2-2-7,-4-1 6,1 3-10,-3-8-3,-3-1-7,2 3-1,-5-7-1,3 5 2,-3-8-6,2 6-2,-4-5 1,1-3-7,-1 3 3,0-4-2,-4 1 9,5-2 2,-5 2 5,0-1 4,0-4 0,-5 9-2,3-3 0,-4 0-2,-3 0-5,-5 4-4,-1-1 1,-11 5-2,1 2-4,-4-2 6,-6 0-6,4-1-3,-1 1-3,-2 1 2,-2 0-1,4 0 3,-2-4-3,4 3-1,2 0 0,3-3-1,6 0 1,3-4-4,0 3-1,5-7-1,1 1-2,1 1 4,3 0-3,-1-2 1,1-1-4,2 1 3,-1 0-1,2-2-5,3-1 4,-5 3-5,5-3 3,0 0-1,-4 5-2,3-3 2,1-2-1,-4 3 0,4-3-2,-4 4 3,4-4-2,-1 4 1,1-4 0,-2 4 1,2-4 4,0 0-3,0 0 0,0 0-1,-3 2 3,3-2 0,0 0-4,0 0 5,0 0-6,0 0 6,0 0-2,0 0 3,0 0 3,-1 2-6,1-2 0,0 0 6,0 0-5,0 0-3,0 0 5,0 0-3,0 0 0,0 0-4,0 0 0,0 0 3,0 0-1,-5 5 2,5-5-3,-3 2-2,3-2-8,-4 2-16,4-2-21,0 0-36,0 6-29,0-6-25,0 0-24,0 0-21,17 7-45,1-5-208,10-1-468,7 0 208</inkml:trace>
  <inkml:trace contextRef="#ctx0" brushRef="#br0" timeOffset="6424.451">20693 17757 34,'0'0'139,"0"0"-11,0 0-4,-12-1 2,12 1-21,0 0 3,0 0-14,-4 3-5,4-3-7,0 0 9,0 0-4,-6 5-1,6-5-5,0 0-3,-3 2 10,3-2-11,-2 3 9,-1 1-4,3-4-1,0 0 2,0 0-2,0 0-5,-13 1 2,13-1 1,-5 4-7,5-4-3,0 3 3,0-3-4,0 0-2,0 0-6,-6 5-3,6-5 0,0 0-6,0 0 2,0 0-1,-4 4-8,4-4 7,0 0 2,13 5-8,-2-5-12,1 3 8,10-1 3,4 1-10,4 2-11,4-8 10,2 3-5,5 3-5,11 2 3,-12-5-2,10 0 0,-11 2 4,11 3 3,4-5-4,-16 4 0,2-1-2,-1 0-6,13 2 10,-13-1-7,1-2-4,15 3 10,-3-2-6,-12-1 0,15 0 0,-17-1-2,14 3-2,1-1 9,-15-2-5,11 1-9,-8 2 13,-2-6-13,12 9 7,-12-6 2,-3-2-1,-1 5-3,0 1-2,-3-1-3,1 0 1,-4-2-6,2 0 3,-4 0 1,3-1-1,-4-1-7,-3 2 5,-3-2-31,11 0 2,0 0 4,1 0 2,-4-2-1,1 4 2,1-4 8,-2 1-5,2 1 5,-9 1-2,-1-1-3,2-1 7,-1 1 6,-4-1-9,4 1 1,-3 0 7,-4-1-10,2 1 2,-2 1 8,-1-4-8,-1 3 5,2-1 4,-4 1-2,3-1-8,-1-2 5,-5 2 3,3-6 0,-2 6 1,-2 0 2,-6 1-2,12-3-6,-6 3 0,-6 0 6,9-5-5,-9 5 5,5-1 0,-5 1 1,7-4 2,-7 4-6,0 0-3,0-6-5,0 6 7,5-4-7,-5 4-3,0-7 2,0 7-10,-2-7 15,2 7-12,-5-10-14,3 7-4,-3-6-4,-3 0-7,-1 2 1,-1 0 4,-3-7-16,-1 4 8,1 1 5,-5-2-4,3 2 6,-3 3 5,-4-10 7,3 8-2,-1 2 9,3-2-1,-1-3-2,0 4 9,-1 1 5,4 1-1,-2-2 4,8 5 3,2 0 8,-1 0-3,8 2 7,-9-3-3,2 1 4,7 2 0,0 0 2,0 0 4,0 0 3,0 0-2,0 0-2,16 14 3,-6-9-5,4 4 3,-1-2-2,0-2-3,1 3 1,2 1 2,-4-4-3,1 1 0,-2 2 7,1-3-6,-1 3-3,1-3 8,1-1-3,-1 1 0,-2-2 1,3 3 2,-4-2 8,-4 0-12,3-1 0,-2 1 7,2-2-1,-3-1 0,-5-1-4,9 5 5,-6-3-4,-3-2-2,7 5 6,-7-5-2,4 2 2,-1 1 5,-3-3-2,1 7-5,2-3 11,-3-4-6,0 6 1,0-6 12,-4 9-11,-1 3 11,-4-2 0,1 2-2,-1 3 8,-5-1-5,-7 6 2,2 2 1,0-1 5,-4-3-13,-1 5 13,-2 1-3,1-4 3,-2 4 16,4-2-16,0-2 20,0-1-5,3 0-7,4-6 0,2 0 6,0-1-17,5-2 5,9-10 1,-20 19 4,13-12-13,7-7-10,-11 13 0,11-13 2,0 0-6,-10 14-6,10-14 2,0 0 4,0 0-16,0 0 8,-12 10 7,12-10 6,0 0-11,0 0 8,0 0-4,0 0 0,0 0 4,0 0 0,0 0 0,0 0 2,0 0 7,0 0-6,0 0-6,0 0 1,0 0 1,0 0-10,0 0 5,0 0 0,0 0-6,0 0 3,0 0 1,0 0-3,0 0-2,0 0 1,0 0-7,0 0-2,0 0 5,0 0 1,0 0-6,0 0 2,0 0-1,0 0-2,0 0-2,0 0 2,0 0-3,0 0 8,0 0-7,0 0 5,0 0-4,0 0-3,0 0 3,0 0 5,0 0-12,0 0 4,0 0-5,0 0 2,0 0-12,0 0 13,-14 10 6,14-10-1,0 0-2,0 0-5,0 0 6,0 0-3,0 0 3,0 0-5,0 0 8,0 0-6,0 0 0,0 0-5,0 0 9,0 0-2,0 0 6,0 0-2,0 0-2,0 0 1,0 0 1,0 0-7,0 0 0,0 0 7,0 0-3,0 0 2,0 0 12,0 0-14,0 0 2,0 0-14,0 0 13,0 0 2,0 0 2,0 0-2,0 0-3,0 0 0,0 0-4,0 0 3,0 0 10,0 0-5,0 0-5,0 0-3,0 0 13,0 0-10,0 0-2,0 0 3,0 0-11,0 0 10,0 0 4,0 0-4,0 0-3,0 0 7,0 0-7,0 0-7,0 0 10,0 0 1,0 0 1,0 0 5,0 0-5,0 0 4,0 0-4,0 0-1,0 0 6,0 0-8,0 0 2,0 0 1,0 0-2,0 0 0,0 0-5,0 0-14,0 0-32,0 0-15,0 0-24,0 0-35,0 0-24,0 0-45,0 0-46,0 0-64,0 0-64,4-41-278,-4 41-700,10-20 310</inkml:trace>
  <inkml:trace contextRef="#ctx0" brushRef="#br0" timeOffset="8448.7903">23529 15920 9,'0'0'112,"0"0"-1,0 0 3,0 0-2,0 0 1,0 0 1,0 0-1,-7-8-5,7 4-4,0 4-4,-4-8-3,0 2-1,2 0-8,0-1-5,2 0-4,-2-2 3,0-4-3,1 2-3,1-4-5,1-1 4,1-1-7,-2-3-1,4-6-6,3 1 3,-4 1-1,7-5-5,0 1-2,-1-2 1,1-1-4,1-1 0,1 0-2,4-12-3,-5 10 3,6-11-6,-4 13-2,-1-2-5,2 1 7,0-2-7,-2 4 1,7-3-6,-5 5 2,3-1 0,1 2-6,-1 0-4,-2 0 3,0 2-1,-1-1 3,1 4-2,-2 0-4,4 0-3,2 1 2,-1 1-1,-3 0-2,-2 4-1,5-2-6,1-1 8,0 2-5,2 1-2,-2 0-7,-2 2-2,0 3 3,6-3 4,-9 5-3,5 1 2,2 0-8,-3 1 6,9-2-4,-7 5 1,9 0-2,-8 3 3,0-1-6,1 0 1,1 7 1,-2-2-4,-1 0 4,1 1-3,-3 4 3,1 0-2,-4 1-1,3-2 1,-3 5 0,-2 0-2,1 2 0,1 1 5,-3 1-3,3 7-2,-7-5-1,2 7 4,-1 2-9,0 1 12,-1 3-5,-3 0-3,1 2-2,-1-1 5,-2 2 5,-2 0-2,-1 3-6,0-1 3,0 12 3,-1-12-1,-2-2-2,-3 15 3,0-12-3,6 8 5,-4-9-1,0-2-2,3 1 1,-6-1 3,3-1-3,-2 2 3,4 0 3,-5-4-4,3-2 6,-1 4-8,-3-5 6,2-1-2,2-7-1,3 3 2,-4-4-2,4-2 0,-2-1-1,0-6 4,2 3-3,1-4-4,-2-1 4,0-2 0,0 0 0,2-1 5,-2 0 3,1 0-3,1-4 3,-5 4-4,5-4 2,0 0-13,0 0 15,-18-9-6,12 2-1,-6-4-4,2 2 0,-4-5 4,3-1-1,-2-7-1,-3 0-1,2-2-3,3-1 6,-2 0-5,2-1 2,3 1-6,-4-1 5,2-1-4,5 8-1,-3 1-2,3 4 11,3-1-7,-3 1 1,3 5-2,-1 1-1,0 0 12,3 4-11,-2-1-1,0 2 0,2 3-2,0 0-1,0 0 8,-7 11-2,5-2-2,2 2-2,0 7 5,0-1-1,0 6 2,0 3-6,2-6 6,2 6-4,1-7 5,3 4-1,-4-5 2,1 0 6,0-1 3,5-2 1,-7-4-4,6 5 11,-4-9 4,0 5-2,3-4-6,-5 1 10,7-1-18,-6-1 14,2-1 0,3-1 12,0 1-5,0-2 4,1-2-7,2 1 3,-1-2-5,3-1 5,3-4-2,6-1-10,6-3 1,3 0-4,4-5 1,1 0 3,11-7-9,1-2-2,2 2 1,-2-4 0,-2 5 1,0-2-6,-13 6-5,0 1 10,-2 4-6,0-5 9,-3 4-23,-3 0 16,-8 1 0,0 3-5,-2-2-14,-5 4 16,0 0 2,-1-2-1,-6 5-2,5-1 4,-4-1 3,0 1-4,0 1 3,-1-1-3,0 0 6,-4 3-11,5-2-3,-5 2 1,5-3 3,-5 3-3,4-2-2,-4 2 10,4-2-10,-4 2 7,0 0-1,0 0-2,0 0-4,0 0-1,0 0-1,4-2-14,-4 2 16,0 0-3,0 0 10,0 0-12,0 0 4,0 0 2,0 0 6,0 0-6,0 0-15,0 0 11,0 0 9,0 0-8,-13 6-5,13-6 13,0 0 0,0 0-6,0 0 10,0 0-25,0 0 22,-4 3-4,4-3 8,0 0-14,0 0 13,0 0-11,-1 2 0,1-2 8,0 0-1,0 0 3,0 0-5,0 0 4,0 0-5,0 0 6,0 0-2,0 0 5,0 0-5,0 0-6,0 0 1,0 0 2,0 0-6,0 0 9,0 0-2,0 0 4,0 0-4,0 0 2,0 0-5,0 0 5,0 0-2,0 0 1,0 0 1,0 0-3,0 0-4,0 0 4,0 0-2,0 0 1,0 0-16,0 0 26,0 0-6,0 0-9,0 0 2,0 0-25,0 0 18,0 0-20,0 0-28,0 0-20,-13-2-23,13 2-17,-14-2-23,2 1-22,1 0-22,-8 0-22,0-1-24,-1-3-20,-1 3-18,-7-1-149,-2-4-453,-2-3 201</inkml:trace>
  <inkml:trace contextRef="#ctx0" brushRef="#br0" timeOffset="11202.9848">7065 7481 89,'-8'3'130,"3"-2"-5,1 0-11,-1 2-12,5-3-9,-4 1-1,4-1-9,0 0-2,14-5 3,3-2-7,8-4-9,3-3-2,4 0-5,3-3-9,14-3 3,0 0-6,0 2-17,-2 0 7,3 1-5,0 1 1,-15 5-11,1 4-6,-2-3-20,-1 3-23,-6-1-28,-6 5-12,-3 1-11,-6 2-18,-2 2-11,-1-2-5,-8 7-70,-2-2-193,-8 2 87</inkml:trace>
  <inkml:trace contextRef="#ctx0" brushRef="#br0" timeOffset="11366.0972">7128 7628 130,'-5'0'124,"3"1"-5,2-1-8,0 0-1,0 0-3,29-4-3,-1-5-15,5-4-11,20-5-3,2-2-9,1 3-4,32-12-3,-26 11-12,26-9 0,-24 9-16,26-6-31,-28 7-23,25-5-24,-27 7-33,-4 3-31,-6-2-72,0 0-199,0-1 88</inkml:trace>
  <inkml:trace contextRef="#ctx0" brushRef="#br0" timeOffset="11993.0187">10312 7386 51,'-4'3'146,"4"-3"-8,-7 0-13,7 0-4,0 0-7,0 0-2,0 0-10,0 0-3,0 0 10,0 0-5,24-6-9,-9 1-3,8 1-14,3-4 3,6-1 0,0 2-12,0-3-3,1 3-4,2 2-11,-2-3-7,-3 1-8,-4 0-16,-3 1-18,-6 5-21,1-4-24,-8 1-13,3 0-25,-4 3-23,-1-1-18,-4 2-7,-4 0-6,7 2-84,-7-2-236,-5 7 105</inkml:trace>
  <inkml:trace contextRef="#ctx0" brushRef="#br0" timeOffset="12172.1865">10303 7533 123,'0'3'152,"0"-3"5,17 0-4,3-5-4,14-2-8,6-3-8,13-3-10,5-2-10,1 1-6,-2 0-13,-1 0-8,-2 2-11,-1-3-4,-4 4-10,-13 3-2,0 0-13,-5 1-16,1 3-25,-13 2-27,-2-4-29,-2 4-32,-3 0-40,-4 1-144,-3-3-288,-4 3 127</inkml:trace>
  <inkml:trace contextRef="#ctx0" brushRef="#br0" timeOffset="17101.3408">23563 16355 48,'0'0'157,"0"0"0,0 0 6,-3 3 5,3-3-5,0 0 0,0 0-9,0 0-4,0 0-11,0 0-11,0 0-10,0 0-13,0 0-9,0-9-12,0 9-4,3-8-7,-1 0-12,-1-1-3,2 2-6,0-4-5,-3 5-4,2-5-4,-2 5 1,0-5-2,-2 5-3,2-1-2,-2 2-4,0-1-2,0-1-3,-1 1-2,-4 3-5,2-3 0,-1 5 3,-2 1-5,-3 0-6,-3 0 1,3 3 1,-5 4-3,0 0 0,-3 3 1,3 0-5,4 1 5,-3 4-2,-1 7-1,5-8-3,2 6 2,4-3-17,-2 9-7,4-2 6,-1-7 2,2 8 4,1-5 0,2-2 6,1-1-5,0-1 1,0-3-6,-1-1 9,0-1-3,2 0 11,-3-4-9,2 3-3,-3-3 2,1 0 2,-1-2 3,-2 3-5,-1-6 5,-2 5-5,-3 0 4,0-4-2,-1 1 4,-4-1-4,1-3 3,-5 3-2,0-3-6,0 0-10,-1 0-15,0-3-11,1 0-10,1 1-9,0-2-25,5 1-4,2-2-18,3 5-9,1-2-23,6 2-11,-3-6-6,5 2-120,2-1-301,3-2 133</inkml:trace>
  <inkml:trace contextRef="#ctx0" brushRef="#br0" timeOffset="17368.7144">23730 16211 78,'6'-3'94,"-6"3"12,0 0 14,7 8-3,-10 1 6,-2 3-7,0 3 2,-3 2 0,-7 9-4,1-2-8,-3 1 1,3-3-8,3 0-3,-3 2-3,5-5-8,4 0-2,-3-2-8,4 2-4,-1-4-8,5 4 1,-1-9-10,2 2-3,0-2-2,1-1-8,0 1 1,1-4-12,2 1-1,1-3-10,1 3-12,2-3-21,3-1-37,-2-2-19,7-1-48,-4 0-40,6-4-30,-8 3-108,6-9-318,-1 0 140</inkml:trace>
  <inkml:trace contextRef="#ctx0" brushRef="#br0" timeOffset="17551.4715">23598 16433 6,'0'0'102,"0"0"7,0 0-24,34 3-6,-13 1-13,0-3-4,-2 6-2,1-6-9,7 3-8,-4-1-20,-3-1-22,0 2-35,6 0-23,-5-1-43,-4 1-107,2 0 47</inkml:trace>
  <inkml:trace contextRef="#ctx0" brushRef="#br0" timeOffset="18620.3569">24069 16393 84,'0'0'132,"-3"-9"-5,3 4 0,-4-1-11,4 6-1,-9-7-14,0 6-6,-2-1-9,11 2 0,-24 4-4,7-1-6,3 3-5,-1 2-7,-4 0-7,4 4 2,-1-1-10,3 2 3,5-5-12,-1 8 7,4-6-10,0 1-2,1-1 1,4-2-5,0 1-1,0-3 1,4 0-3,-3-2 5,5-2-9,6 2-1,0-6-6,-1 4-1,7-7-3,2 1 2,-3-4-5,2 2 0,-4-5-9,4 2 9,-4-3-4,0-2-3,-2 1 2,-2 0-7,-2 2 7,1 2 1,-3 1-3,-2 1 8,0-1-1,-1 4 0,-4 0-7,0 4 7,0 0 0,0 0 0,0 0-1,0 0 0,0 0-4,-19 14 3,15-9 1,-1 5-3,1 0 6,2-4-10,-1 4 9,3-1-3,0-1-5,0 1 14,3-1-6,3 0 5,-1-2-7,4 2 6,5-4-1,-2 0-5,4 0-1,4-5-3,-1 3 7,-5-4-9,5 0 5,-1 0-2,0-5-2,-2-1 0,-2 2-3,0-1 3,-1-4-2,-3 5 1,-1 0-2,0-1 4,-2 2-4,-1-5 4,-1 7 3,-1 0-4,0-1 4,-4 4-7,5-5 8,-5 5-2,4-2-4,-4 2 8,0 0-9,0 0 1,0 0-3,-1 14-2,1-9 7,0 3-2,-2-1-4,4 3 2,-2-3-1,2 3 3,2-2-6,1 1 8,0 0 0,4-2-2,-1 0 1,3 1-1,2 2 0,1-4-3,-2-1 3,-2-2-2,4 0 1,-3-3-5,3 0 6,-2-2 7,-2 1-10,2-2 4,-5-3-5,4-2 3,-4 0 2,2-1 3,-1-3-8,-2 2 6,2-4 1,-2-1 2,-2 4 15,0 1 6,1 1 8,-5 3 10,3-3-7,-3 4 2,2 2-3,-2-3 0,0 6-8,0 0-6,0 0-2,0 0 7,-9 14 3,3 5 4,-3 10 12,-9 4 2,5 17 10,-10 2 6,-1 2 0,-11 23-3,10-25-1,-15 24 9,17-27 0,-5-2-3,0 3 4,-4-4 0,5 4 6,0-9-3,0 1-1,7-11-3,-3-5-6,4 1-11,-3-1-9,3-2 1,1-3 0,0-2-3,4-7-6,3 0-5,2-7-3,0-3-1,1 1 8,2-1-11,6-2-3,-13-10-4,9 1 5,0-6 0,4-4 2,4-7-12,6-4-1,6-16-4,7 5 2,7-1 1,9-1-6,7 0-12,23-13-1,7 6-1,-22 16-9,30-7 3,-26 21-3,6-2 1,1 8 0,-4 2 2,3 5 3,-9 1-1,0 4 1,-4 4 2,-14-2-10,-1 1-2,-4 1 1,0 5-2,-2-3-3,-9 0-3,6 4-1,-10-4-4,-1 0-1,-2 1 1,-1-5-8,-3 1-8,-2 3 12,-3-2-6,-5-2 6,13 3 6,-8-3-1,-5 0 8,6 2-1,-6-2 5,5 3 2,-5-3-6,0 0 8,0 0 4,0 0 3,9 2 1,-9-2-3,0 0 2,0 0-2,0 0 8,0 0-4,0 0-5,7 0 6,-7 0 5,0 0-5,0 0-1,0 0-3,0 0-7,0 0-6,0 0-4,0 0-6,0 0-10,0 0-9,0 0-12,0 0-14,0 0-13,0 0-20,0 0-14,0 0-29,0 0-7,0 0-18,0 0-18,0 0-23,0 0-3,0 0-118,0 0-370,0 0 165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30:49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3082 7422 28,'0'0'70,"0"0"-2,-4 1-3,4-1 4,-2 4-3,2-4 3,0 0 10,9 5 1,-2-5-12,3-3-8,4 6-9,8-6 11,6 1 5,4-2-9,5-2-2,15 0-9,2-3 2,1-3-7,5-1 3,3 3-7,3-4-7,20-6 1,-26 3-1,5 1 1,22-2 0,-28 1-6,3 0 8,0 1-11,-2 3 1,-2-2-5,-5 3-1,-3 1 0,-13 3-1,-4 1-3,-3 2 0,-4-2-6,-8 2 7,-4 2-7,-2 1 1,-1 0-7,-3 2-2,-3-3-1,-1 1-1,-4 2-24,5-3-24,-5 3-7,0 0-8,0 0-21,0 0-3,-28 4-7,10 0 0,-9 0-6,-5 0-61,-1 5-176,-3-1 79</inkml:trace>
  <inkml:trace contextRef="#ctx0" brushRef="#br0" timeOffset="891.9473">2986 7720 76,'-4'4'80,"1"-1"-5,2-1 10,1 1-4,0-3 9,8 5-3,-3-2 3,6-1 1,5 1-5,2-3-7,11-4 1,0 2-7,8-5 7,2 4-6,17-6-1,-4 0-3,5 0 2,3-7-1,5 1-5,22-7-7,-23 6-3,28-9-2,-29 7 2,33-2-10,-10-6 0,-22 10-3,28-5-2,-30 9-2,28-10-6,-29 10-7,-2 0 2,0 2-4,-8 0-6,-1 1-1,-14 1 4,-3 3 1,-4 0-6,-7-1 1,-3 4-7,1-2 3,-8 0-2,-3 4 1,0-1-3,-3-1 6,0 2 5,0-1 8,-6 1 6,9-3 1,-4 3 3,-5 0-5,6-1 2,-6 1-5,3-1 2,-3 1-8,3-5 2,-3 5 0,0 0-6,2-3 0,-2 3 2,2-2-3,-2 2-6,0 0 5,0 0-3,0 0 1,0 0-3,2-5 0,-2 5-1,0 0-5,0 0 1,0 0 6,0 0-6,0 0-1,0 0-1,0 0-2,0 0 2,0 0-2,0 0-1,0 0-1,0 0-2,0 0 4,0 0-1,0 0-3,0 0 1,0 0 3,0 0-5,0 0 2,0 0-1,0 0 2,0 0-1,0 0 1,0 0 0,0 0-1,0 0-2,0 0 2,0 0-1,0 0 0,0 0 1,0 0-2,0 0 3,0 0-3,0 0 3,0 0-3,0 0 1,0 0 0,0 0-2,0 0 2,0 0 2,0 0-1,0 0-1,0 0 1,0 0-2,0 0 1,0 0 3,0 0-3,0 0 1,0 0-5,0 0 2,0 0 3,0 0 0,0 0-5,0 0 4,0 0 0,0 0 4,0 0 0,0 0-3,0 0 5,0 0-3,0 0 3,0 0-1,0 0 1,0 0-3,0 0-1,0 0 5,0 0-3,0 0-1,0 0 0,0 0 0,0 0 0,0 0-1,0 0-4,0 0 2,0 0 1,0 0 2,0 0-3,0 0 2,0 0-1,0 0 1,0 0-1,0 0-2,0 0 0,0 0 4,0 0-4,0 0-1,0 0 2,0 0 3,0 0-5,0 0 5,0 0-4,0 0 1,0 0-5,0 0 3,0 0 6,0 0-4,0 0 0,0 0 2,0 0-4,0 0 2,0 0 0,0 0 2,0 0-1,0 0-2,0 0 3,0 0 3,0 0-5,0 0-6,0 0-8,0 0-6,0 0-8,0 0-12,0 0-11,0 0-8,0 0-5,0 0-17,0 0-9,0 0-8,0 0-9,0 0-13,0 0-7,3-2-16,0-1-11,1-1-24,0 0-96,1 0-297,4-5 133</inkml:trace>
  <inkml:trace contextRef="#ctx0" brushRef="#br0" timeOffset="1814.832">7078 7220 14,'-3'2'153,"-2"0"-7,5-2-4,0 0-15,0 0-4,0 0-8,0 0-7,28-5-6,-5 0-6,7-2-9,5 0-5,15-4-8,1-1-10,-14 3-6,15 2-1,-1 1-9,-1 0-5,-11 3-2,-5 1-5,-1 0-13,-2 1-1,-11 1-23,-4-2-21,-1 1-28,-7 1-17,-3 0-15,0 1-6,-5-1-15,0 0-8,-17 11-96,-3-5-223,-4 4 100</inkml:trace>
  <inkml:trace contextRef="#ctx0" brushRef="#br0" timeOffset="2444.1609">7112 7403 30,'-7'3'96,"2"2"5,2-4-9,3-1 5,0 3 2,0-3 3,13 0-16,4-2-4,4 1 0,8-5-15,3-1-4,4 2-5,3-4-13,12-2 12,3-1-10,0 2-10,0 0 2,-3 1-6,1 1-5,-14 3 0,15-4-2,-16 5-1,-1 1-7,-2-2-1,-3 2 1,-1 1-7,-10-1 6,-1 2-7,-6-3-2,-3 3 0,0 1-5,-2-2 1,-3 1 7,2 1 0,-7 0-1,10 0 5,-10 0-3,6 0 2,-6 0 0,7 0 5,-7 0-7,0 0-4,0 0 4,6 0 7,-6 0-4,0 0-2,0 0 4,0 0-5,0 0-1,0 0 1,0 0-8,0 0 5,8 0-3,-8 0 1,0 0-4,0 0 4,0 0-1,0 0-8,0 0 4,0 0-1,0 0-1,0 0 2,0 0 2,0 0-8,0 0-2,0 0 11,0 0-5,0 0 8,0 0-8,0 0-7,0 0 7,0 0 4,0 0-3,0 0-3,0 0 10,0 0-8,0 0 3,0 0-3,0 0 3,0 0-8,0 0 3,0 0 5,0 0 2,0 0-5,7 0 0,-7 0 2,0 0-1,0 0 0,0 0 1,0 0-4,0 0 5,0 0-6,0 0-2,0 0 5,0 0 2,0 0-2,0 0-1,0 0 3,0 0-4,6 0 3,-6 0-4,0 0 3,0 0 7,0 0-5,0 0 0,0 0-3,0 0 6,0 0-8,0 0 3,0 0-1,0 0-1,0 0 2,0 0 5,0 0-9,0 0 8,0 0-3,0 0-4,0 0 2,0 0 5,0 0-8,0 0 8,0 0-4,0 0-2,0 0 0,0 0 0,0 0 8,0 0-6,0 0 5,0 0-7,0 0 1,0 0-2,0 0 0,0 0 2,0 0 3,0 0-5,0 0-10,0 0-3,7 0-21,-7 0-22,0 0-19,6 0-22,-1 1-25,-5-1-111,0 0-255,6 3 113</inkml:trace>
  <inkml:trace contextRef="#ctx0" brushRef="#br0" timeOffset="4656.2146">15425 14214 68,'16'12'102,"0"2"-2,11 3-3,-1 1 0,4 3-4,5-1-1,8 7-3,0 4-2,2-4-5,-1 1-2,-2 4 2,2-1-19,0 2-6,-3 4 4,0 1-4,2 0 2,-2 0-12,5-1-5,-3 2 4,-1 2-1,-5-2-19,8 4 10,-6-3-14,2-3 9,-4 2-9,-2 0-1,0 0-6,4 0 11,-4-1 0,0-3 5,1 0 1,0 2-2,1 1-3,0-3-1,1 4-1,-2-4-2,2-1 0,-1-2 4,-11-4-10,11 8 6,0-1-9,-10-12 1,8 12 0,-10-10-5,1 0 4,0 0-5,2-1 4,0 0 21,-2 2-2,1-3-5,-3-2-1,-1 1 4,1 1-4,2-5-4,-4 2 4,3-2-4,-6-1-4,4-1 4,0 0-2,-4 4-1,-2-8-4,-1 0-1,7 3 1,-8-6-3,-2 2 5,-2-3-6,-1 1 1,1-1-1,-1-2-3,-1 2 1,-2-4-3,-3 0 4,5-1-1,-6 1 0,2-1-5,0 0 7,-3-1-6,1 3-1,1-4 3,-4-1 1,6 3-5,-6-3-1,4 3 1,-4-3 3,0 0-6,0 0 3,1 2-1,-1-2 4,0 0-8,0 0 8,5 2-3,-5-2 2,0 0-1,0 0 3,0 0-6,0 0 2,0 0-6,0 0 8,0 0-6,0 0 4,0 0-3,3 4-1,-3-4-4,0 0-8,0 0-6,0 0-14,0 0-17,0 0-23,0 0-14,0 0-20,0 0-10,-17-11-23,15 8-20,-2-3-15,-1 4-116,-2-3-315,4 0 141</inkml:trace>
  <inkml:trace contextRef="#ctx0" brushRef="#br0" timeOffset="6935.5111">17559 15709 110,'-4'-2'135,"4"-3"-6,0 3-1,0 2-4,-3-6-8,3 6-2,-3-6-7,3 6-5,0-2-6,0 2-4,-1-3-6,1 3-12,0 0-6,0 0-9,0 0-3,0 0 0,0 0-5,0 0-6,7 8-4,-4-1-4,-2-3 10,4 3-7,-1 3 1,0 0 0,0-1 1,1 4-2,1 1-6,1 1 4,-2 0 3,5 2-3,-6-1-3,2 1 4,1 0-4,2 0 1,0-2-1,-4 2-1,4-2 0,-1 1-2,2-3-6,-4-2 2,1 6-1,0-9-1,2 3-3,-4-2-1,2 0-1,0-2-5,3 0 2,-7-3-5,3 3 4,-2-3-3,-2 0 2,3-2-4,-3 4 0,2-4 4,-2 0-4,-2-2 0,0 0 2,4 3 0,-4-3-1,0 0-5,0 0 2,0 0-3,0 0 3,9-6-3,-5 3 2,-4 3-5,1-5 2,2 1-2,-3 4-1,1-6-1,-2 3-4,-2-1 5,-2 1-5,0 0-2,-3 1 3,-2-1-1,-3 1-1,-7 0 2,3 2-3,-12 0 4,-2 4-3,-1 2 1,-4 0 1,0 2 1,-13 4-1,11 0 1,-8 5-2,9-5 2,0 5 0,-8 8 3,12-12-3,1-1 0,2-1-1,6 3 3,6-2-4,2-3 0,-4 1 1,6-2 5,2-1-5,2-2 2,0 1-3,0 0 2,3-1-1,1 0 1,-1-3 0,3-2 3,-1 4 3,1-2-4,-1-1 4,2 2 2,3-3 4,-5 3 4,5-3-1,-4 2 6,4-2 0,0 0 6,-2 5-2,2-5 3,0 0 3,-4 0-1,4 0 1,0 0-5,0 0 2,0 0-4,0 0 0,0 0 2,0 0-3,0 0-6,0 0 8,0 0-4,0 0-8,0 0-2,0 0 1,0 0 2,0 0-7,0 0-1,0 0 4,0 0-5,0 0 3,0 0-7,0 0 5,0 0-1,0 0 4,0 0-1,0 0-6,0 0 2,0 0-1,0 0 0,0 0-3,0 0-1,0 0 1,0 0 2,0 0-12,-5 2 15,5-2-7,0 0-1,0 0 7,0 0-3,0 0 1,0 0-3,0 0-1,0 0 2,0 0 2,0 0 1,0 0-3,0 0 0,0 0 0,0 0 1,3 7 0,-3-7-4,0 0 4,0 0 0,0 0 1,-3 3-4,3-3 4,0 0-4,0 0 4,0 0-3,0 0-1,0 0 3,0 0-3,0 0 0,0 0-1,0 0 5,0 0-3,0 0 0,0 0 1,0 0 3,0 0-5,0 0 4,0 0-7,0 0-1,0 0 8,0 0-2,0 0 0,0 0 3,0 0 7,0 0-12,0 0 3,0 0-2,0 0 1,0 0 0,0 0-2,5 2 0,-5-2 4,0 0-2,0 0 0,0 0 0,0 0 3,0 0-11,0 0 11,0 0-4,0 0 3,0 0-3,0 0 3,0 0 1,0 0-3,0 0-1,0 0-3,0 0 4,2 5-1,-2-5 0,0 0 2,3 1 1,-3-1-2,0 0 2,0 0-1,0 0-1,0 0 0,0 0-1,0 0 4,0 0-2,0 0 2,0 0-6,0 0 6,0 0-6,0 0 6,0 0-3,0 0 0,0 5-3,0-5 3,0 0 2,0 0 1,0 0-4,0 0-2,0 0 1,0 0 0,0 0 5,0 0-3,0 0 0,0 0 1,0 0-3,0 0 4,0 0-2,0 0 1,0 0 0,0 0-7,0 0 12,0 0-11,0 0 8,0 0-6,0 0 5,0 0-4,0 0 3,0 0-3,0 0 0,0 0 0,0 0 4,0 0-4,0 0 6,0 0-5,3 1 2,-3-1-1,0 0-2,0 0-7,0 0 12,0 0-3,0 0-2,0 0 3,2 4-1,-2-4 1,0 0-1,3 3-3,-3-3 5,0 0-1,0 0-1,0 0 3,3 2-4,-3-2 1,0 0-1,0 0 3,2 3-5,-2-3 4,0 0-5,0 0 8,0 0-4,0 0-1,-2 5 3,2-5-1,0 0-4,0 0-1,2 3 2,-2-3 5,0 0-7,0 0 5,1 5 1,-1-5-1,0 0 2,3 2-6,-3-2 5,0 0-1,0 0 3,1 5-5,-1-5-1,0 0 1,0 2 6,0-2-5,0 0 1,0 0-4,0 0 6,0 0-6,0 0 8,0 0-2,-3 5-3,3-5-2,-1 3 5,1-3-1,0 0-5,0 0 2,1 4 5,-1-4-4,0 0-7,2 4 7,-2-4-3,0 0 1,0 5 0,0-5 3,0 3-3,0 2 2,0-5-2,0 0 7,-2 4-5,2-4 0,0 0-3,-2 5 1,2-5-1,1 3 0,-1-3 5,0 0-1,-4 3 5,4-3-6,0 0-3,0 0 2,-1 4-2,1-4 4,0 0-1,-1 5-1,1-5 6,0 0-6,0 0-2,0 0 3,0 0-7,0 0 11,0 0-5,1 5 0,-1-5 2,-1 2 1,1-2 1,0 0-4,0 0 3,0 0-4,0 0 4,0 6-1,0-6-2,-2 4-1,2-4 2,0 0-4,0 0 6,0 0 1,-2 3-2,2-3-6,0 0 4,0 0 2,0 0-1,0 0 3,0 0-7,0 0 5,0 0-2,-4 2 0,4-2-2,0 0 4,0 0 1,0 0 2,0 0-4,0 0 4,0 0-4,0 0 0,0 0 3,0 0-4,0 0-1,0 0 5,0 0-3,0 0-1,0 0-1,0 0 4,0 0-6,0 0 8,0 0-6,0 0 2,0 0-3,0 0 7,0 0-3,0 0 3,0 0-7,0 0 5,0 0-5,0 0 7,0 0-7,0 0 6,0 0-4,0 0 3,0 0 0,0 0-2,0 0 7,0 0-8,0 0-1,0 0 1,0 0 6,0 0-3,0 0-2,0 0-7,0 0 9,0 0-7,0 0 7,0 0-4,0 0 5,0 0-3,0 0-3,0 0 3,0 0 0,0 0-3,0 0 5,0 0 0,0 0-1,0 0-3,0 0 2,0 0 0,0 0 2,0 0-8,0 0 8,0 0-4,0 0 3,0 0 3,0 0-2,0 0-1,0 0-6,0 0 4,0 0 3,0 0-5,0 0 14,0 0-12,0 0 4,0 0-5,0 0 1,0 0-1,0 0 3,0 0-12,0 0 13,0 0-7,0 0 5,0 0-1,0 0 4,0 0-5,0 0 4,0 0-2,0 0 3,0 0-5,0 0 2,0 0 0,0 0 5,0 0-5,0 0-5,0 0 4,0 0 3,0 0-5,0 0 3,0 0 1,0 0 2,0 0-2,0 0 1,0 0 0,0 0-2,0 0-3,0 0 4,0 0-2,0 0 2,0 0-4,0 0 1,0 0-1,0 0 5,0 0-4,0 0 5,0 0-1,0 0-2,0 0-3,0 0 6,0 0-3,0 0 0,0 0 1,0 0 2,0 0-4,0 0 4,0 0-6,0 0 3,0 0-4,0 0 4,0 0 1,0 0 4,0 0-7,0 0 5,0 0-6,0 0 5,0 0-7,0 0 6,0 0-4,0 0 5,0 0-5,0 0 3,0 0 0,0 0 3,0 0-7,0 0 6,0 0-5,0 0-11,-1-11-12,1 11-11,0 0-25,0 0-14,-3-4-17,3 4-28,0 0-25,-6-5-40,6 5-26,0 0-24,-3-6-152,3 6-421,0 0 186</inkml:trace>
  <inkml:trace contextRef="#ctx0" brushRef="#br0" timeOffset="14849.7538">3018 7722 70,'-8'-2'67,"8"2"-1,0 0 3,0 0-13,0 0 1,0 0-5,0 0-3,0 0-7,0 0-7,0 0 5,0 0 1,0 0-2,0 0 4,0 0 6,0 0-2,11-7-5,-4 2-5,3 0-1,3-2 0,5-3 10,5-2-4,9-2-2,0-1-1,15-5 3,3 3-2,-3-6 2,6 3-2,4-1-4,0 1-1,1 0 2,1 2-13,-4-1 4,0 4-6,-4 0 7,0 1-9,-15 4-1,-6 3 0,1-1-3,-3 1-6,-10 2 4,1 2-9,-7-1 4,-1 2 3,1 2-4,-6-3-3,2 1 4,-3 2-3,-1-2-1,-4 2 1,9-2-4,-9 2-8,0 0-1,3-1-3,-3 1-16,0 0-22,0 0-7,0 0-2,0 0-7,0 0-17,-19 2 4,12 0-7,-2 4-6,-2-2-9,0 1-64,-4 2-176,-3 0 77</inkml:trace>
  <inkml:trace contextRef="#ctx0" brushRef="#br0" timeOffset="15095.2262">3327 7746 62,'-5'0'88,"5"0"-2,-8 3-7,8-3-1,0 0-7,0 0 15,0 0-11,0 0 6,36-9-5,-8-2 4,4 0-14,5-1 12,17-8-12,2 2-3,2 1-10,2-1 0,-2 2-3,5-1-2,-1-1-8,1 6-6,2-2-2,-6-1-2,4 6-5,-6 1-7,-4-1-17,-15 4-14,0-1-15,-3 2-24,-3 0-29,-3 3-14,-9 1-114,-3 0-225,-3 0 99</inkml:trace>
  <inkml:trace contextRef="#ctx0" brushRef="#br0" timeOffset="19318.0774">19392 16050 14,'0'0'65,"0"0"-3,0 0 1,0 0-10,0 0 5,0 0 0,0 0 3,0 0-15,0 0-3,0 0 7,0 0 6,0 0-15,-1 5-16,1-5 10,0 0-10,0 0 13,0 0-6,0 0-3,0 0 7,0 0-9,0 0 2,0 0-4,0 0 1,0 0-4,0 0 1,0 0-1,0 0 9,0 0-8,0 0-11,0 0-1,0 0 13,0 0-14,0 0 3,0 0 21,0 0-15,-6 3 5,6-3 0,0 0-4,0 0 5,0 0-9,0 0 9,0 0-5,0 0 12,0 0-7,-2 4-2,2-4 2,0 0 2,0 0-3,0 0-3,0 0-5,0 0 1,0 0-2,0 0 5,0 0 3,0 0 3,0 0-3,0 0 7,0 0-5,0 0 8,0 0-1,0 0-3,0 0 1,-3 4-1,3-4-4,0 0 4,0 0-2,0 4-1,0-4-3,0 0-1,0 5 0,0-5 2,-1 3-3,1-3 2,-1 5 4,1-5-3,-2 4 2,2 0-3,0-4 4,2 6-1,-2-6 1,1 5 4,-1-5-3,-1 3 2,1-3-3,0 0 2,-2 4-6,2 0 6,-1-1-1,1-3 3,-1 7-3,-2-3 1,3-4-2,0 4 2,0 1 2,0-5-3,0 0 2,0 0 6,0 0-8,-1 3-1,1-3 10,-4 4-5,4-4-5,0 0-3,0 0 4,-2 5-3,2-5 5,0 0 5,0 0-2,0 0 2,0 0-5,0 0 3,0 0-8,0 0 5,-8-10 0,7 5-8,-1 1 4,1-2-4,-3-1-4,2-4 0,0-1-3,-3-4 2,0 0-1,0-4-3,1 5 3,-1-11-11,1 0 4,0-3-1,-3-2 3,7 0 1,-6-2-7,6-15 2,-2 16 8,-2-17-6,4 14-5,-3-14 2,1 15-4,0-12-1,0 10 5,-7-10-4,6 8 2,-4-9-6,1 1 8,-1-1-5,0 12 0,4 1 0,-7-12 0,4 12-1,0-12 2,0 13-2,1-14-2,0 16 6,-2-6-5,4 1-4,-1 2 2,-2 3-2,0 3 6,3-2-1,0 10-1,-2-4 3,2 7 2,-1-2-1,2 0-1,-2 3-5,2 0 3,0 2 4,0 0-2,-1 4 6,-1-3-4,3 2 1,-2 4 0,1-1 1,-1 1-3,3 0 0,-1 3-1,-2-1 1,3-1-2,0 6-2,-1-5 3,0 2-2,1 3 3,-4-5-4,4 5 3,0-4-2,0 4-2,0 0-2,0-5 4,0 5 1,0 0 1,0 0 2,0 0-4,0 0-1,0 0 2,0 0-4,0 0 5,-1-4-2,1 4-2,0 0 2,1-6 0,-1 6 2,-1-4 7,1 4-10,0-8 0,0 8 2,1-6-3,-1 5 4,0 1 1,-1-10-8,1 8 4,0 2 2,1-7 0,-1 7-2,0-4 3,0 4-4,-1-4 2,1 4-5,0 0 3,1-4-2,-1 4-3,0 0 3,0 0-1,0 0 3,-10 15-1,2-6 0,-2 0-4,1 7 2,1-1 4,-1 0-1,-3 0-3,1-1 3,1-1 4,1 2-1,-4-1-4,5-4 1,-3 4 2,1-6-1,1 2 1,0-2 0,0 2-2,2-1 1,-5-2 0,6-1 0,-2 1 1,4-2 0,-1-2-2,0 3-2,1-3 4,4-1-6,-4 1 7,4-3 0,-5 3 2,5-3-4,0 0 4,0 0 2,0 0-2,0 0-1,7-10 1,0 2 0,1 1-9,1-3 9,1-2 6,4-2-9,-2-1 8,-1 5-12,2-6 0,-3 1 5,2-1 1,-3 0-2,2 3-3,2 0-2,-7 2 4,3-2-6,-2 1 8,0 5 0,-2-1 0,3 1 3,-3 0-3,-1 0 2,1 2 3,-1 0-5,-2-2-1,2 4 2,-1-1-3,-2-1-2,-1 5 1,2-5 2,1 3-3,-3 2 8,3-3-8,-3 3-1,0 0 4,5-2-5,-5 2 2,0 0 1,0 0 0,9 2-5,-4 2 4,-1 0 1,2 2-1,3 0 6,1 0-3,2 6 0,2 1 0,0-6 1,6 10-3,0 2 0,-4-5 2,7 2 2,-9-3 0,4 0-3,4 4 1,-8-4 0,5-2-1,-6 1-1,1-3 4,-3-1-1,-1-3-3,0 3 0,-3 0 1,-2-5 3,1 2-3,-1-1 2,1-3-3,-5 3 5,2-2-2,-3-2-1,5 4 3,-5-4-5,5 2 2,-5-2 15,0 0-8,5 2 0,-5-2 0,2 3-1,-2-3 5,0 0-1,0 0-1,0 0 0,1 4-3,-1-4 1,0 0-1,0 0-2,0 0-1,0 0 11,0 0-14,0 0 2,0 0-4,0 0 4,0 0 1,0 0 1,0 0 0,0 0-8,0 0 9,0 0-5,0 0 1,0 0-1,0 0-1,0 0 2,0 0-5,0 0 8,7 1-3,-7-1 2,0 0-4,0 0 0,0 0 3,0 0-2,0 0-1,0 0 0,0 0 2,0 0-3,0 0 2,0 0 1,0 0 1,0 0 1,0 0-7,0 0 6,0 0-2,0 0-1,0 0-1,0 0 16,0 0-9,0 0-7,0 0 4,0 0-3,0 0 5,0 0-8,0 0 8,0 0-10,0 0 9,0 0-4,0 0-3,0 0 3,0 0 0,0 0 10,0 0-14,0 0 6,0 0-2,0 0 0,0 0 0,0 0-1,0 0 1,0 0-3,0 0 0,0 0 7,0 0-1,0 0-2,0 0 0,0 0-3,0 0 6,0 0-7,0 0 4,0 0 1,0 0-3,0 0 7,0 0 3,0 0-11,0 0 7,0 0-2,0 0 0,0 0-1,0 0-1,0 0-3,0 0-2,0 0 6,0 0 3,0 0-9,0 0 8,0 0 0,0 0 9,0 0-13,0 0 3,0 0-3,0 0 1,0 0 0,0 0 2,0 0-3,0 0-1,0 0 4,0 0-3,0 0 0,0 0 3,0 0-1,0 0-2,0 0 0,0 0 2,0 0 0,0 0-2,0 0 2,0 0 2,0 0 0,0 0-4,0 0-3,0 0 5,0 0 2,0 0-1,0 0-1,0 0-1,0 0-1,0 0 2,0 0 4,0 0-6,0 0 0,0 0 1,0 0 3,0 0-3,0 0-13,0 0-20,0 0-23,0 0-28,-16-10-26,16 10-35,-13-5-31,2 2-40,2-1-44,-5 0-193,-3-4-490,-2 1 217</inkml:trace>
  <inkml:trace contextRef="#ctx0" brushRef="#br0" timeOffset="21208.1403">19020 10862 98,'0'0'131,"0"0"-4,0 0-8,-9-4-10,8 2 6,-2-1-12,-1-1-6,2-2-3,-1-1 4,-2-2-4,1-3-12,-2-3-1,1-6-2,-4-3 0,2-3 0,1-1-3,-2-7-5,-2-11-2,-4-2-2,5-1-4,-2-5-4,4 0 5,-2-32-7,4 28 3,-5-1-4,-2-26 3,2 26-3,1-25-2,4 30 3,1 3-2,5-1-4,-1-2-3,-1 4-3,2-4-3,3 3-5,6 2 3,-2 2-7,0-2-2,2 15-1,8-10-4,-4-2-2,4 14-3,8-14-2,-1 3 0,5 5-3,0-4-2,5 5-3,3 3 2,-1-1-7,8-2 2,-2 2-1,3-2-3,4 3 5,-1 1-5,1 1-1,6 3-1,-3 2 5,0 1-2,-6 0-3,-10 11-4,0 1 5,-1 0-3,-4 3 1,-1-3-3,-1 6 0,-2-2 1,0 3 1,-5 2 1,4 0-2,-9 3-1,4 0 5,-4 2-5,1 2 3,1 0-2,-3 2 4,5 2-4,3 4 3,-7 0-2,9 7 0,-4 1-2,0 2 5,-4 4-1,3 3-3,-3 1 3,5 12 2,-7-9-3,0 3 1,-1 10 2,0-1-3,-6 3 3,0 6 0,4 0 2,-9 1 1,0 2-9,-3 2 3,2 0 3,0 3-1,-4-1 3,3 0-3,-7-1 0,-1-1-1,3 4-1,-2-5 3,-3 1-1,-2 26-1,7-27-1,-6-2 8,4-2-7,-3 1 2,3-4 2,-3-2-2,-3-2-1,5-11 0,-2-1-1,1-1-2,-1-2 1,2-2 1,-2-2-1,2-6 4,0-1-2,0 1 1,1-3-2,0-1 0,0-7 2,2 2 0,-2-4-3,3 0-1,-3-2 1,4 0 2,-2-1 1,1 0-1,0-2 2,1-2-11,0 0-9,0 0-11,-11-6-13,7-3 0,-3-1 0,1-5-6,-3-3 4,-4-6 4,4 2 1,-6-2 2,3 2 5,-2-1 5,5 0 0,0 6 4,2 0 7,-5 2 6,5 5 9,3 1 1,-3 2 1,1 0 1,1 5-2,1 1 4,4 1-1,-9 10-6,4-1 5,-1 7 0,4 2-3,-1 7 2,3-6-3,3 7 3,0-7 4,8 4 2,-3-4 4,2-4 1,3 1 2,0-1 7,5-3-1,0-1 11,2-5-6,-6-4 1,5 0 0,4-6 3,7-3-2,-1-4-3,3-6 1,1-1-1,8-8-2,-10 6-4,8-12 10,-15 7-14,10-13 2,-10 12-6,8-16-2,-13 14 4,-1 0-4,-4 2-4,0 4 0,-6 6-1,-3 4-6,-2 3-8,-1-2-22,2 1-21,-4 4-19,0 3-18,-1-2-24,-2 1-26,3 4-42,-4-4-12,4 4-23,-5-2-166,5 2-412,0 0 183</inkml:trace>
  <inkml:trace contextRef="#ctx0" brushRef="#br0" timeOffset="21681.7759">21091 9671 89,'0'0'166,"0"0"-5,-1-3-6,1 3-14,0 0 0,0 0 1,0 0 0,0 0-6,1-9-12,7 8-6,-4-4-6,6-4-2,0 2-10,5-5 3,0-1-8,0 1-5,0-2-3,5-7-2,-4 3-8,3-4-1,-4 0-2,1-4-9,-1 3-6,-6 0-7,4-1-2,-5 6 3,-1-1-7,1 0 0,-5 1-2,-2 2-5,-1 6-3,0 0-1,0 3-6,0 0-1,0 2-3,-1 3-8,-1-1-1,2 3-1,0 0 2,-18 10 0,8 4-6,5 1 1,1 4-2,0 1 0,4 7 0,0 1 4,5-2-9,3 3-2,0-1 3,3 0-3,1-2 2,6-3 1,-5 1-1,3-3-4,-2 0 0,-1-7 2,0 0-2,-4 1 2,-2-8-3,0 3 2,-4-5-1,1 2 2,0-4-3,-4 1 3,0-1-3,0-3 2,-4 4-2,4-4 0,-14 0 0,4-3-9,2 2-10,-7-2-11,-2-2-11,0-2-17,1 2-17,-4 0-20,6-1-18,-4 0-22,5 4-14,0-5-14,8 4-20,-4-1-18,4 1-143,1-2-373,5-2 166</inkml:trace>
  <inkml:trace contextRef="#ctx0" brushRef="#br0" timeOffset="22558.2645">21593 9433 87,'0'0'142,"0"0"-3,0 0-12,0 0-6,2 11-8,-2-11-1,0 6-14,2-2-1,0-1-9,0 0-1,2-1 4,-4-2-8,10 2-2,-1-2-8,1-3-5,0-1-3,8-1-11,0-2-1,-4 0-2,4 0-4,-5-5-1,1 3 4,-5-2-5,0 4 4,-1-4 7,-2 2 3,-2-2-3,-3 6-2,2-3-7,-6 3-2,-1 1-5,-3 1-9,-5 3 0,2 3-8,-9 4 1,-7 6-8,6 1 6,-3 5-3,1 0 0,4 3-4,4 0-2,4 0-1,4-3-3,2-1-1,4-1-1,1-1 0,4 2 4,0-5-5,4-1 0,0-3 0,1-1-1,7-3-2,1 0-3,3-3-2,1-2 2,-3-2 2,3-3-1,-1-3 3,3-6-2,-2 0-1,-3-2 4,1-5-1,-1-1-2,-5-6-3,2 0 1,-1-1 1,-5-2-3,3 0 4,-4-1 2,1 2 4,-2 7 9,-2 6-1,-2-2 4,1 9 5,-3-1-8,0 5 0,-2-1-3,0 6-5,0 1 7,0 0-7,-9 18 1,3-3 3,-6 9-5,2 2 1,-2 1-8,2 0 7,1 0-3,4 1 6,0-2-8,3-1-2,2-6 4,2-1-5,1-1 2,3 0 0,1-6-1,1-3 2,1 1 1,3-4 0,6-1 5,2-4-4,-3-1-2,1-2 3,0-3-2,2-2 3,4-7-1,-6 1 2,1-4 1,0-1-4,0-5 1,-2 2-1,0-4 1,-3-2 2,0 1-1,-4-3 0,2 1 5,-4 5-1,0 7 14,-1 2 1,-5 3-4,1 3-1,2 0 1,-2-1-7,-3 5-3,1 5 1,-1 0-2,-5 15-2,1 1 1,-5 8-1,-4 8 1,-1 11-3,-2 6-5,-4 2 4,-3 1 2,4 4-3,-1-1 1,3-3-2,-1-2-1,5-2 2,2-3-2,3-12 0,2 3 2,2 11 1,3-16-1,-1-1-1,2-2-4,0-1 4,3-8-2,2-2 2,0-5 0,3 3 0,-2-6-4,3-1 6,3-3-2,-3-3-2,2-2 2,-1 0-2,3-3-2,-4-6 2,5-3-1,0-3 0,-1-7 0,-1-4 6,-7-3-9,-1 0 2,-2 2-5,-2 0 2,-2-1 1,-1 9-4,-2-9 1,1 9 0,-4 0 0,2 1-2,-2 0 12,3 1-8,-4 2 2,8-1-2,-2 4 3,2-3 1,2 5-4,3-2 1,4-1-2,4 1 3,8-4-2,8 1 2,4 2 7,0 0-8,2 0-2,16-1-5,-13 7-13,-2-1-16,1 4-17,-9 2-23,-5 1-21,-1 2-33,-8 1-23,-2 0-19,-1 5-15,-6-1-22,1 2-161,-5 2-403,-5 5 178</inkml:trace>
  <inkml:trace contextRef="#ctx0" brushRef="#br0" timeOffset="23950.1014">21541 11042 142,'-6'-7'222,"7"-1"-20,4-6-14,3-4-14,3-10-13,7-6-14,10-10-12,0-3-14,-1-2-6,1 3-17,0-2-7,-2 1-10,-4 0-8,1 5 4,-8 13 0,-3 5 6,-5 4-1,1 8-1,-4 1-10,-2 8-9,-2 0-8,0 3-4,0 0 3,-11 29-8,-1 0-1,-7 13-4,-4 3-2,1 2-2,-2 5 1,5-3-7,2-3-6,2-1 3,3-11-7,7 1 0,1-3-1,2-2-6,1-1 6,3-4-6,3-5-4,3-6 6,1 0-5,1-7-2,0-2 4,4-5-8,3 0-1,1-6-4,0-2 3,6-6-3,-1-4 3,0-3 0,-2-1-3,0-4 0,-2 2 1,-2-1-3,-2 1 2,-3 12 1,-6 2 4,2 2 7,-6 0-3,2 5-2,-4 2-3,0 1 0,0 0 0,-11 11 5,2-2-7,2 5 2,1 3 2,-4 0-1,2 7-4,-1-1 5,5-4-3,-3-1-2,7-1 1,0-5 3,4-1-1,-1 1-1,-3-4 0,4-1 3,1-2-2,0 1 2,3-6-2,4 3-1,-2-6 0,5 1 1,-3-6 4,1-1-4,1-4-1,-3-2-2,2 0 1,-3-8-1,0-1 2,-2-2-4,-3 1 2,0 0-3,-2 0 0,-2 7 0,3 2 3,-5 5-3,-2-2-2,0 8 3,0-1-2,-3 2-1,-2 4 1,8 0-1,-16 12 3,7-3-3,-3 2 1,-1 6-1,3-1 2,2 1-6,3-1 4,-2 2 2,6-2 1,-2-3 1,6 0-2,-2-2-1,3 2 0,4-6 1,-2 0-1,6-3 3,1-1 0,7-3-1,-1-4 1,9-1-2,-7-1 3,6-5 0,-1-1 2,-3 0-4,-1-5 2,0 0-1,2 2 1,-10 1-2,1 0 8,-6 5-3,-3 0 6,4 2 2,-7 2-2,1 2-2,0-2 2,-1 4-3,-3 1-2,0 0 2,0 0-2,-9 18 1,4-8-1,-3 0-2,3 0 2,0 6-2,1-1-2,1 0 0,1-2 2,1 0-1,2-2 4,1 0-6,1-1 0,-2-3 2,2 0 0,5-3 2,0 3-1,-1-5-4,0-2 13,5-1-12,-3 0 0,3-3 2,-3-2-4,0-4 1,1 1 2,-3 1-3,2-7 5,-1 1-6,-3 2-2,-1 0 1,-3 0-6,-1 1 3,3 0-2,-6 1-3,-1 2 3,-1 0-3,0 2 0,-3 4 0,3-1 2,-5 3-3,1 1 2,0 1 2,2 0 1,-1 5-9,1 0-2,-1-4-6,0 6-6,3-1-4,2-2 2,2 1-5,2 3 4,-2-4-1,5 0 6,1-1 3,3 2 2,5-2 3,4-3 6,4 0-2,-1-2 5,12-4-2,-4-1 7,0-1-4,-2-5 2,-1 0 3,-6 3 0,3-2-2,1-5 4,3-2 1,-2-1-4,-6-4 3,1-3 2,0 0-1,-1-3 0,-4 0 4,5-2-1,-6-2-2,-3 0 1,1 3 5,-4 4 9,-3 7 11,1 1 4,-5 6 0,4 2-2,-4 2-2,0 5-5,0 2 3,0 0-4,-9 9-1,0 11 0,-6 11 2,-2 17 3,-2 6 3,-9 23 0,9-21 2,-9 29 3,-2-6-2,-1 2-3,7-29 0,-8 25 0,8-23 2,1 2 2,-1-1-2,2-2 9,-2 4 8,2-2 5,4 0 10,2-1 5,4-5 4,-4-6-5,8-9-3,-5-2-11,4 0 1,0-3 1,1-4-8,1-8-1,3-2-5,-1-4 1,4-1-4,-2-3 8,2-3 7,-1 0 3,2-4 0,0 0-6,0 0-5,9-23 1,-2 7 0,3-12 4,3-5-4,6-11 0,2-3 1,0-3 4,2-3-11,12-23-2,-11 24-4,-3-2-2,3-3 6,15-21-9,-17 27-9,4 0-2,-1 3-5,3 1 5,-1 9 0,-9 10-4,4 1-5,2 4 6,-1 6 10,-6 6-13,2 2-2,-3 4-1,5 1-7,-2 5 14,-3 6-9,1 0 5,-4 4-6,0 4 6,-6 2-6,1 0 1,-5 4 1,-3-5-9,-4 2 2,-3-1 9,-4 1-8,-1-1 0,-4-3-3,-6 3-13,-5-4-16,0-2-19,-3-1-25,-2-5-23,-1 1-24,-1-3-25,1-3-21,-4 0-38,3-2-41,-1 0-26,2-1-269,-6 1-592,0 0 262</inkml:trace>
  <inkml:trace contextRef="#ctx0" brushRef="#br0" timeOffset="24634.4176">17567 10372 157,'1'-12'206,"0"3"-14,2-3-13,3 1-8,0 1-8,1 3-7,1-3-20,-3 6-11,1 1-10,1 2-6,-1 5-5,3 5-9,4 6-4,-3 9-7,-2 5-5,1-2-7,-4 7-3,-1-5-8,-3 4-1,0-4-4,-1 0-3,-1-4-5,-3-4-2,2-4-4,-2-1-1,-1 1-1,1-8-1,0 0-3,0 0 5,2-2 10,0-3 1,0-1-2,2-3-3,0 0-4,0 0-4,-9-14-4,9 4-5,0-7-2,6-1-2,-3-11-2,4 0-4,1-1-1,1 0 0,1 0 0,3 6 1,-3-2 0,6 5-5,-8 7-3,1 0 2,-1 7-5,1 4 4,5 1-4,-4 5 2,0 3-3,2 2-3,-2 6 2,2 3-2,-6 3-2,3-2-5,-1 7-6,-1 2-21,-5 0-19,-4-8-31,2 5-26,-6-4-23,2 6-28,-1-6-22,5-3-26,-4-1-16,-1-2-174,1-3-426,2-3 188</inkml:trace>
  <inkml:trace contextRef="#ctx0" brushRef="#br0" timeOffset="25369.7459">17903 10422 77,'0'0'155,"0"0"-11,0 0-14,0 0-1,7 15-14,-4-13-1,0 1-9,2 1-2,-1-3-7,0 2-1,3-2-9,-3-1 3,-4 0-1,13-4 3,-7 1-5,3-3 1,-1-2-3,-3 0-3,1-2 0,0-2-2,-3 1 0,1-2-4,1-3 4,-1 0 4,-3 0-3,2 4-1,-6 1-3,2 3-2,-2 0-3,2 4-12,-4 0-5,5 4-11,-7 1 2,0 5-3,-1 3-9,-6 8-2,3 5-5,1 3-3,0-1 0,4 2-5,3-2-3,0-5 2,4 0-1,2 1-7,-3 1 6,2-6-7,1-2-2,3 2 3,1-4-3,0-1 1,2-3-1,5-5 0,3 1 2,7-1-5,7-6 10,-3-2-6,0-2-1,2-4-4,-1-1 3,-4-2-5,-5-1 7,0-4-2,-6 0-5,1-6 2,-2-1 2,-1 2-2,-3-1 0,-2 1 8,-1 9 9,-3-1 18,0 5-3,-1 2-3,0 4 2,-2 1-4,1 4-4,-1 1-2,0 0-5,-8 22-5,5-7 6,-1 5-3,-1 6-6,1-6 3,0 5-3,1-5 0,3-1-3,-1-1 1,1-2-5,0 1 4,0-6-4,1 0 3,-1-1-2,3-3-3,-3-1 9,2-1 3,0-4 1,-1 3 1,-1-4 2,0 0-2,19-12-5,-13 3 1,6-6 3,2 1-5,-2-2 1,5-6-3,-2 2 1,-3 8 0,2-3 0,-2 2-6,-1 5 5,-2-1-4,0 3 1,0 3 2,-1 1-5,-2 2 5,6 3-6,-1-1-1,1 3 2,0-1 1,4 3 4,-7-3-1,2 0-4,-2 0-1,-2-2 1,0 1 4,-2-2 1,1-1 10,0 0 6,-6 0 4,10-4 5,-4-3 4,0 1 1,-2-4-1,1 1 3,-3-4 14,-2-5-16,2 0-3,-2-1-6,-2-8 6,-2 2-9,-1-2 4,-1 2-8,-2-3-3,1 3 1,-1 0-5,1 8 4,-1 0-3,2 0 6,1 7-8,1-1 7,1 4-22,-1 1-23,0 2-24,3 1-16,1 3-29,-8-1-25,8 1-26,-10 9-34,5 0-36,-1 0-39,4 2-32,-2 1-245,3 3-574,1 1 254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31:20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3029 7450 23,'0'0'129,"-7"0"-20,7 0-10,0 0-9,0 0-5,-3 3-12,3-3-3,0 0-6,12 3-6,-2-1-2,0-2 0,1 3 0,9-3-5,4 0-2,3 0 2,8 2 4,2-4-5,1 2 3,18-5 2,-2-1-11,5 2 2,0-3-2,4 1-6,1 1-3,0-3-1,-3 3 0,6-3-4,-5 0-5,0 0-4,-1 2 1,-2-2-10,-4 2 11,-3-1-6,-15 3-2,3 0-4,-6 1 0,-2 1-1,-1-2 4,-12 3-7,1-3-1,-7 2 2,1 2 0,-4-1 1,-1 1 8,-1 0 10,-2 0 11,-6 0 7,9-1 5,-9 1 14,8 0 1,-8 0-5,0 0-2,9 0-2,-9 0-7,0 0 0,0 0-6,5-2-4,-5 2-2,0 0-1,0 0-4,0 0-1,0 0-6,8 0-4,-8 0 1,0 0-3,0 0-2,0 0-3,0 0-4,0 0-7,0 0-13,0 0-14,0 0-20,0 0-25,0 0-21,0 0-25,0 0-24,0 0-24,0 0-21,0 0-141,-16 7-350,14-4 155</inkml:trace>
  <inkml:trace contextRef="#ctx0" brushRef="#br0" timeOffset="1125.5779">6805 7556 137,'0'0'131,"-9"0"-14,9 0-7,0 0-6,0 0-5,0 0-1,26-6-8,-8 0 1,4 1-4,10-1-11,6-3 3,12-1-6,2-1-7,2 3-4,-3-3-1,1 2-5,2 1 1,-3-1-4,4 3 0,0-2-4,-5-4 1,1 4-4,-1-1-2,-12 2 3,-1 1-6,-1-2-1,0 3-2,-3-1 2,-1 0-1,-1 0-2,-1 1 5,-9 0-6,1 1-1,-5 1-1,0 0 4,-6 1 12,1-2 2,-3 2-2,-3-1 5,2 2-3,-2 0-2,0-2-2,0 2-2,-1 0-4,-5 1-4,10-2-2,-10 2-4,6 0-3,-6 0-2,0 0-4,7-2 2,-7 2-7,2-1 2,-2 1-3,0 0-4,0 0 1,0 0-2,0 0 1,0 0-3,7-4-2,-7 4 1,0 0-2,0 0-3,3-1 3,-3 1-3,0 0-2,0 0 2,0 0-3,0 0 2,0 0 1,0 0-3,0 0 5,0 0-6,0 0 2,0 0 1,0 0-1,0 0-2,0 0-1,0 0 1,0 0 2,0 0 0,0 0-5,0 0 4,0 0 1,0 0-1,0 0 1,0 0-5,0 0 6,0 0-2,0 0 3,0 0-5,0 0 3,0 0-2,0 0 0,0 0 1,0 0-1,0 0-1,0 0 1,0 0-1,0 0 4,0 0-3,0 0-1,0 0 0,0 0 2,0 0 0,0 0-2,0 0 0,0 0 4,0 0-1,0 0-5,0 0 2,0 0 2,0 0-3,0 0 2,0 0-3,0 0 3,0 0-1,0 0-1,0 0 2,0 0 2,0 0-3,0 0 2,0 0 3,0 0-2,0 0-2,0 0 3,0 0-2,0 0 1,0 0-2,0 0 3,0 0 0,0 0-4,0 0 2,0 0 0,0 0-1,0 0-1,0 0 1,0 0-3,0 0-8,0 0-14,0 0-32,0 0-35,0 0-19,0 0-30,0 0-35,11 6-36,-5-4-188,0 0-431,0 0 191</inkml:trace>
  <inkml:trace contextRef="#ctx0" brushRef="#br0" timeOffset="3787.9682">14946 13866 64,'-14'-15'107,"-3"5"4,4 1 1,0-2-3,2 3-4,0 3-10,2 0 1,0 0-9,3 1 1,1 1-13,1 0-8,0 0-10,4 3-3,-8 0-6,8 0-2,0 0 2,0 0 5,-1 6-5,1-1-3,1 1 8,4 2-5,0 3 1,1 0 3,5 3-6,1 4 1,6 1 4,5 0 10,-1 3-4,5 0 0,1 2-1,15 7-3,1 3-2,2 0 0,5 0-6,0 0-3,-3 2-2,5-2-1,20 17-2,-19-17-16,20 16-1,-23-16 0,22 15 0,-24-16 0,2 4-2,20 22 0,1-2-1,-25-18-5,-1 4 5,21 18-1,0 0 1,-23-21-6,23 21 3,-20-20-4,21 17 6,-21-14-5,20 10-2,-20-9 3,19 12-2,-20-15 2,25 16-2,-30-19-2,4 5 1,2-4-5,2-1 7,-5 4-3,2-1 5,1 0-4,1-3 31,-2 1 0,-3-7-1,2 2-2,-1 1-4,-2-4-2,2 1 0,-3-2-1,0-1-2,1-2-1,-11-8-1,1 2-1,1-2-2,-5 3-5,2-4 2,-1 4 1,-1 0 0,-2-1-1,-2-2-7,3 0 13,-3-3-4,-1 1-1,4-2-3,-8-2 3,0 0-7,-1-4 7,-2 2-5,0-1 5,-1-2-3,1 0 4,-6-2-2,0 1 4,0-1-2,1 3-3,-4-5-1,4 2 3,-5-2-6,3 2 4,1-1-4,-4 2 2,2-5-5,0 3-3,-2-1-2,3 3 4,-5-4 0,6 4 0,1-2-8,-2 2-26,1-3 1,0 4 0,0-2 5,3 2 1,1-2 3,-3 3 1,1-2 2,3-2 0,-6 3 2,3-1-3,-1-3 9,-2 0-6,1 1 0,-1-1 2,-3 0-3,1 1 8,2 1-4,-3-5 2,-2 2 1,1-2-4,3 2 8,-2-1-4,-2-1 9,-1 0-4,-1 1 6,-2-3-1,6 2-1,-6-2 10,3 2-4,-3-2 3,0 0 0,0 0 2,0 0 0,4 2 6,-4-2-10,0 0 0,0 0-3,0 0 0,0 0 0,-1-11 0,1 8-9,-4-3-16,0 0-27,-1-3-23,0-1-22,-4-4-29,0 0-23,1-2-14,-2 0-12,1 1 1,0-2-15,2 1 1,-5-1 1,3 0 4,2-1 13,-4 4 2,2-5 22,4-1 3,-4 3 13,3-2 7,0 2 13,-1-7 5,0 0 6,1 8 15,1-2 20,2 1 7,0 0 3,-2 0 18,2 0 9,2 7 20,-3-7 10,0 5 5,2 2 11,-3-1 9,1 1-1,1 0 5,-1 0 1,2 5 14,-1-2-12,0 2 14,2-1-5,1 6 1,-5-6-8,5 6-5,0-5 0,0 5-3,0 0-8,0 0 9,0 0-3,0 0 7,0 0-4,0 0 7,0 0-5,3 22 2,-1-12 5,4 1-5,-3 5-3,4-2 0,-2 5 0,2 0 3,4 6 3,-2-3-5,1 2 2,-1-5-3,1 2-3,3 2 1,-5-4-1,1-2-5,6 6 2,-7-7-7,3 3 3,-1-3-2,-1 1-2,0 1-2,4-3-6,-4 2 8,-4-8-9,3 1-1,-1 0 1,0 0-2,0-1 0,-3-4-3,0 2-5,1-2 2,-2-1 2,-2-1-7,3 0 7,-4-3-3,2 7-2,-2-7-2,3 2-1,-3-2 4,0 0-6,3 6 5,-3-6 1,0 0-6,0 0 5,0 0-2,0 0 2,0 0-1,0 0 2,-16 1-1,7-1-7,-4 0 4,-6-1-3,1 1 0,-2 0 0,-11 0-1,2 4 7,-4-4-7,-2 2 5,4 1-6,-2 1 1,-4-1 0,1 4 5,1 0-3,-2 1 1,1-3-4,-4 5 3,3-2-3,-12 5 0,11-3 2,1 3-3,0 1 3,1-4-2,3 1-1,5 3 2,-4-4-2,6 2 8,0-2-7,7-3-3,-1 2 2,0-2 0,3 1 3,1-3 0,4-2-1,3 4-1,0-5-2,5 1 7,-4-1 1,2-1 2,6-1 6,-9 1 0,9-1 1,-6 3 2,6-3 2,0 0 1,-6 4-3,6-4 6,0 0-6,0 0 5,0 0 0,0 0 2,0 0 0,-5 3-5,5-3 4,0 0 4,0 0-2,0 0-1,0 0-2,0 0 3,0 0-1,0 0 3,0 0 3,0 0-9,0 0 7,-7 3-7,7-3 6,0 0-10,0 0 0,0 0 0,0 0-3,0 0 5,0 0 1,0 0-6,0 0 4,0 0-7,0 0 1,0 0 6,0 0-9,0 0-4,0 0 7,0 0-4,0 0 1,0 0 5,0 0-3,0 0 3,0 0-3,0 0 1,0 0 0,0 0-6,0 0 0,0 0 3,0 0-7,0 0 0,0 0 5,0 0-2,0 0-1,0 0-3,0 0 2,0 0 4,0 0-6,0 0 3,0 0 2,0 0-5,0 0 4,0 0-3,0 0 7,0 0-6,0 0-4,0 0 4,0 0-5,0 0 7,0 0-5,0 0-1,0 0 6,0 0-9,0 0 5,0 0 2,0 0-3,0 0-2,0 0 1,0 0 1,0 0-4,0 0 6,0 0 2,0 0 0,0 0 6,0 0-9,0 0 2,0 0-3,0 0 0,0 0-9,0 0 9,0 0 3,0 0-3,0 0-4,0 0 6,0 0-1,0 0-2,0 0-2,0 0 4,0 0 0,0 0-4,0 0 3,0 0-3,0 0 4,0 0-3,0 0 6,0 0-9,0 0-4,0 0-24,0 0-29,0 0-50,0 0-55,0 0-67,-8-15-51,7 8-235,-1-3-561,2 0 249</inkml:trace>
  <inkml:trace contextRef="#ctx0" brushRef="#br0" timeOffset="6618.3687">19434 16038 86,'0'0'131,"0"3"-4,0-3-7,0 0-4,0 0 1,1 4-12,-1-4-4,0 0 7,0 0-7,0 0 1,7 0 7,-7 0-2,0 0 3,0 0 5,0 0-5,0 0-3,4-9-8,-4 4-4,2-2-5,-1-1-1,-1-4-6,0 1-4,0-6-6,-3-4-2,8-4-8,0-2-3,-5-2-9,-2-2-6,2-15-5,-1-4-2,1 3-4,3-4-5,2-3-1,-2-5-5,-3-26 2,0 27-5,2-23-4,-1 22 9,-1-22-10,0 21-1,3-21-2,-6 25 0,7-3 1,-4 1 2,3 0-2,-3 6 4,1-1 5,0 5-4,-1 17 1,0-2 4,7 2 2,-6 0 0,1 0 6,0 5-8,-4 2-2,7 4 2,-5 3-5,0 0-2,0 5 3,-3 0-1,3 1 2,0 2-3,3 2 5,-3 0-5,-3 2 0,3 2-4,0-3 2,0 6-4,-2-7-2,2 4 5,0 3 5,0-4-14,0 4-4,0 0 2,0 0-3,0 0 1,0 0 0,-15 11 0,6-2-1,-2 1 2,-7 7-2,-3 5 1,1 0 3,2 1-7,-5 2 1,5-1 1,-3 3 0,2 0 3,-2-1 0,4-1-3,-1-3 4,4-1-3,3-6 1,2 0-2,-2-2 1,1-1 0,3-2 1,1-1-2,2-4 3,1 0 4,0 0 4,2-3 2,-3 1 11,4-3 2,-2 3 14,2-3-10,0 0 2,0 0-6,0 0 1,8-12 0,-1 3-2,1-2 2,2-6-4,2-6 1,3 0-4,-1 0 1,-3-2-4,2 3 7,-2-2-3,2 0 9,-5 7-10,2-2 1,-3 2-1,-1 2-1,4 1 4,-5-2 1,0 5 4,-1 1 13,1 2-17,0-1 1,-1 5-2,-3-1-4,3 0-3,-4 5-2,5-7-2,-2 7 3,1-1-2,-4 1-2,0 0-8,22 3 2,-12 2 3,1 2-9,2 0 7,2 6 4,3-1-6,5 5 5,0 0-9,-3-1 14,2 2-6,5-1 10,-4 1-5,4 2-8,-4-4-2,0 2 3,-5-7-3,4 4 4,-5-7-2,0 0 1,-7-1 4,-1-1 1,4-1-4,-3 2-4,-3-3 1,-3 0-2,4-1 11,-5-2-1,2 3 1,-5-4 14,7 4 6,-6-3 13,-1-1-8,5 4 3,-5-4 2,0 0-7,1 1-1,-1-1 6,0 0-1,3 4-5,-3-4 5,0 0-5,0 0-6,0 0-6,0 0 1,4 2 4,-4-2-6,0 0-3,0 0-3,0 0 2,0 0 0,0 0-1,0 0-5,0 0 2,0 0-1,0 0-4,0 0 4,0 0-8,0 0 5,0 0-1,0 0 3,0 0-10,0 0 4,0 0-7,0 0 7,0 0-2,0 0 1,0 0-1,0 0-2,0 0-4,0 0 12,0 0-11,0 0 9,0 0-9,0 0 6,0 0 2,0 0-5,-12 2-1,12-2 0,0 0 0,0 0 0,0 0-7,-10-1 8,10 1 1,0 0-1,-5 1-4,5-1 6,0 0-3,0 0 1,-10 0 0,10 0 0,0 0-4,0 0-8,0 0 13,0 0 3,-7 0 1,7 0-2,0 0-3,0 0 1,0 0-3,0 0-5,0 0 4,-4-4-5,4 4 6,0 0 3,0 0 2,-5 5-5,5-5 1,-4 2-3,4-2 3,0 0-2,-6 2 2,6-2 1,0 0 0,0 0 9,0 0-12,-4 3 9,4-3-8,0 0-8,0 0 8,0 0-6,0 0-3,0 0 11,0 0 1,0 0 0,0 0-2,0 0 0,0 0-3,0 0 2,0 0 5,0 0-4,0 0 4,0 0-6,0 0 3,0 0-1,0 0 1,0 0-1,0 0 0,0 0 5,0 0-6,0 0-1,0 0-1,0 0-3,0 0-4,0 0 0,0 0-4,0 0 1,0 0 0,0 0 1,0 0 0,0 0-2,0 0 5,0 0-4,0 0-4,0 0-1,0 0 1,0 0 3,0 0-2,0 0 1,0 0 1,0 0 3,0 0 3,-10-7-7,10 7 4,0 0-4,0 0 2,0 0 1,-9-3 3,9 3-1,-3-4 2,3 4 0,0 0-7,0 0 9,0 0-5,0 0 3,0 0 0,-8-2 1,8 2 7,0 0-8,0 0 4,0 0 0,0 0 0,0 0 5,0 0-9,0 0 1,0 0 11,0 0-1,0 0-6,-13 2 0,13-2-8,0 0 3,0 0 5,-14-2-1,14 2-1,0 0 5,-7-1 3,7 1-9,0 0 0,0 0 4,0 0-5,-11 0 11,11 0-9,0 0 6,0 0-2,0 0 1,0 0-3,-12 0-1,12 0 10,0 0-3,0 0-16,0 0 12,0 0 0,0 0-5,-5 5 8,5-5-6,0 0 6,0 0-8,0 0 3,0 0-3,0 0 0,0 0 2,0 0-1,0 0-4,0 0-3,0 0-3,0 0 16,0 0-4,0 0 0,0 0-5,0 0 9,0 0-1,0 0 0,0 0-1,0 0 3,0 0-8,0 0 1,0 0 2,0 0 2,0 0-1,0 0-10,0 0 8,0 0-4,0 0 1,0 0 7,0 0-9,0 0 9,0 0-5,0 0-10,0 0 4,0 0 4,0 0-1,0 0 10,0 0-11,0 0 0,0 0-4,0 0 1,0 0-5,0 0 20,0 0-14,0 0 3,0 0-7,0 0 0,0 0 1,0 0 12,0 0-9,0 0-3,0 0 11,0 0-6,0 0 3,0 0-4,0 0 2,0 0-4,0 0 6,0 0-8,0 0 11,0 0-4,0 0 0,0 0 8,0 0 3,0 0-12,0 0 4,0 0-8,0 0 12,0 0-7,0 0 0,0 0-5,0 0 6,0 0 9,0 0-3,0 0 6,0 0-14,0 0 0,0 0 4,0 0-1,0 0 4,0 0 2,0 0 9,0 0-11,0 0-11,0 0 8,0 0 0,0 0-3,0 0-4,0 0 6,0 0 1,0 0 3,0 0-5,0 0 8,0 0-7,0 0 2,0 0-5,0 0 5,0 0-9,0 0 6,0 0 7,0 0-3,0 0-5,0 0-4,0 0 4,0 0 3,0 0 8,0 0-10,0 0 5,0 0 4,0 0-2,0 0-8,0 0-6,0 0 3,0 0 5,0 0-3,0 0 1,0 0-1,0 0 8,0 0-11,0 0-3,0 0-2,0 0 2,0 0 3,0 0-1,0 0-6,0 0 5,0 0 2,0 0-1,0 0 4,0 0-5,0 0 3,0 0-1,0 0-4,0 0 5,0 0-2,0 0-2,0 0 2,0 0 4,0 0 1,0 0-2,0 0 0,0 0-2,0 0-5,0 0 7,0 0 2,0 0-2,0 0 0,0 0-1,0 0-2,0 0 8,0 0-8,0 0 4,0 0 5,0 0-8,0 0 3,0 0 2,0 0 0,0 0-2,0 0 2,0 0 1,0 0-7,0 0 7,0 0-3,0 0-2,0 0 0,0 0 10,0 0-12,0 0 2,0 0 1,0 0-3,0 0 6,0 0-2,0 0 2,0 0-1,0 0-2,0 0 0,0 0-2,0 0-3,0 0-8,0 0-8,0 0-10,0 0-14,0 0-7,0 0-19,0 0-15,0 0-16,0 0-26,-1-9-19,1 9-38,0 0-23,0 0-19,0 0-143,0 0-410,0 0 181</inkml:trace>
  <inkml:trace contextRef="#ctx0" brushRef="#br0" timeOffset="11038.4548">20179 14962 39,'-3'-5'108,"3"0"13,-3 0-1,3 5-4,-2-14 5,0 7 0,0 0-11,4-1 2,0-3 7,-2-2-8,4 3-11,-3 0 1,2-2-1,3 0 8,-1 1-14,0 3-1,2-4-10,-1 7-1,-2-5-7,1 5-11,3 1-4,-2 3-5,-6 1 1,13 4 2,-4 5-3,-3 0-3,1 8-4,-1 2-3,-2 8-1,0 1-3,-2 1-3,-2-3-8,0 2 5,-5-9-12,2 6 11,-2-8-8,5-4-1,-2-1 2,0-2 1,-1-1 1,3-2 3,-3-2 5,2 0 12,0-1 1,-1-1 8,1 0-9,1-3 0,0 0 0,0 0-8,-5-13-3,5 4-3,-2-4 3,5-4-6,0-2-1,1-6-7,1-1 4,4 1-4,0 2 7,-2 4-14,2 1 1,1 0-1,3 3-5,-4 3-1,-1 2-3,2 0 4,-1 4-7,4 2 9,-3 0-8,0 4 3,3 0-4,-4 7-1,4-2 3,-3 5-1,-3-2-3,0 6 0,1 0-4,1 1 5,-4-1-1,-1 0-4,-2 3 1,-3-2 1,2 2-3,1-5-2,-2 0-6,0-1-11,-2 1-19,1-4-11,1 4-31,-4-4-24,4 1-25,-4-1-36,-2 0-25,6-1-17,0-2-27,0-5-15,5 4-127,-5-4-408,0 0 180</inkml:trace>
  <inkml:trace contextRef="#ctx0" brushRef="#br0" timeOffset="11892.1063">20595 14800 121,'0'0'149,"0"0"-2,-1-8-1,1 8-11,0 0-3,3-6-8,-3 6-9,0 0 0,4-3-14,-4 3-1,9 0-4,-1-3-4,-8 3 1,17-4-12,-7 3-4,3-1-7,-3-2-2,-1-1-12,3 0 1,-5 0-6,2-4-4,-1 1-4,-2 1 4,1-3 3,-2 3 3,0-3-2,-3 3 8,1 2 1,-4-1 0,-1-3-10,1 5-1,-5-2-5,2 4-9,4 2 9,-17 0-16,5 4 1,-5 2-5,3 0-1,4 5-3,-3 3-1,-1 0-5,5 1 5,-2 3-4,0 5 0,6-3-6,1-1 3,5 0 3,2 2-2,0-3 5,3 0-8,-1-4 2,5 3 1,-1-2-3,4-4-1,0 1-5,-3-5 7,3-1-2,-3-2-2,3-1 7,1-2-9,-2-2 2,1-2 0,-2 2 2,5-9-4,-3 0 0,-1-3 0,-1 0 3,1-3-3,2-7 14,-4 1-6,-1 5 2,-4-2 4,1 2 2,1-1 5,-5 7 5,1-1 3,-2 4 8,1-1-6,0 3 0,-2 0 4,1 1-6,-1 5-5,0-8-11,0 8 2,0 0 1,0 0-3,0 0-3,-3 19 4,1-9-8,1-1-1,-2 1 4,3 2-7,-1-1 6,0 1-5,1-1-3,-3-1 1,6 0 0,-2-1-1,0-1 0,-1 1-1,3-4 1,-2 1 0,-1-2-4,2 1 5,0 0 1,-2-3 6,0-2-5,0 0 3,5 3-5,-5-3 6,0 0-5,13-8 1,-3 4-1,0-6 1,2-2 3,2-2-6,-1 3 1,0-3 0,-2 2-1,0 4-1,-5 0-3,4 2 1,-3-2 3,-1 7-4,1-5-2,0 4 1,-1-1 2,-6 3-1,11 1 14,-11-1-16,13 3 6,-6 1-3,0-1-3,-2 1-1,2-1 1,-1 1 1,2 0 2,1 2-5,-1-1 1,1 0 0,1 0 0,0-1 3,2-1 1,0-2 2,0 2-6,0-1 5,-2-2 4,4-3 11,-2 1-5,2-2 4,-1 2 7,-3-6-3,2 1 2,-1-1-3,-2-3 4,0-4-1,-2-1 3,0-2 2,0 0-2,-5-9-8,5 3 1,-11-3 1,4 2-6,-4-1 6,-4 1-5,-1 1-3,2 5 3,-5-5-6,1 6 3,1 4-2,-1 1-3,-1 0 12,-1 2-15,1 3-6,1 3 7,-2 0-5,3 0 4,-3 3-6,-1 2 1,1 0-12,1 2-12,0 1-22,-1 3-17,5 0-22,-2 2-30,4 0-27,-2 5-18,0-1-36,4 2-33,4-2-29,0 4-24,-2 2-194,2-1-517,0-5 229</inkml:trace>
  <inkml:trace contextRef="#ctx0" brushRef="#br0" timeOffset="15649.9229">10998 5781 63,'-31'-10'70,"4"1"16,-1 0-12,1-3 4,-1 4 4,3 0-1,3 3 7,1-3-3,1 3-1,1-2-3,0 2 7,-2 2-13,1 2-9,-2 0 5,0-1-15,-6 5-7,0 3-3,-3 1-3,5 4-1,-6 2-2,2 2-1,0 2-3,-2 2 4,2 1-10,0 2 7,-7 14-1,8-9-4,-4 10 6,6 1 0,1 6 3,2-4 3,1 8-4,3-2 2,-2 3 3,6 1 2,-2 4-2,6 0-1,3 1-3,3 3-1,0 0 5,2-3-2,3-1-1,-1 1 1,2 1 0,8-1 2,-2 1 1,6-3-2,1-2-2,3 3 3,5-4-1,-1-4-4,0 0 4,5-2-3,0-6 2,-2-6 1,11 3 3,-1 2 3,4-5-1,4-2 4,-8-9-5,15 6-2,4-5 2,0-1-1,2-4-3,4 0 1,-1-3 1,3-4-13,4 0 0,-2-3-3,2-4 0,-1-1-3,1-2 3,-2-2-4,0-5-3,-4 3 3,5-4 0,-4-4-7,-7 1 2,3-6-3,-5 1 4,0-5-2,-1-4 2,-2-2-2,0-3-1,-5-4-4,-2-4-4,-2-5 2,-4 0-1,-2-10 1,-1 6-8,9-29 4,-17 21-1,-5 2-1,0-5 1,-6 1 0,-5-5-2,-2-20-3,-5 24 0,-5-24-4,-2 26-1,-5-26 0,-1 26 12,-8-26-11,-3 5-5,2 23 6,-1-2-3,-11-21-4,4 26 0,-22-16 0,15 21 0,-1 0 7,-25-14-4,16 21-7,-26-13-2,16 23 3,0 3 4,-32-3-7,0 5 7,29 10-3,-6 7-5,-24 0-3,30 3-4,6 4-11,1 0-15,17 1-11,4 1-19,4 0-19,7 3-28,7 1-21,0-1-8,4 6-41,7 1-25,1 3-25,4 3-163,3 6-441,3 3 196</inkml:trace>
  <inkml:trace contextRef="#ctx0" brushRef="#br0" timeOffset="18068.1188">19263 17420 23,'0'0'143,"0"0"-14,0 0 3,0 0-4,0 0-11,0 0-7,0 0-11,0 0 2,-4-16-3,4 10 4,0 2-1,2 1-1,-2 3-14,2-5-4,0 3-16,-2 2-2,0 0 12,0 0 12,5 11-1,-5 0 5,0 3 2,0 3-5,-2 3 0,1 6 0,-5-1-11,3-9-4,0 12 1,0-10-7,-4 8 2,4-9-7,-4 0-4,4 1 6,0-1-4,0-5-8,-4 5 1,3-5 1,1-2-11,0 1 1,1-6-3,-1 0-8,2 0 0,1-5-1,-3 7 7,2-2 2,1-5 18,0 5-13,0-5-5,0 0 6,0 0-3,0 0-6,0 0-9,-4-27 3,5 8-2,0 2-7,1-10-1,2 6 3,1-8-8,0 1-4,5 2 3,0 0-18,2-5 19,-1 7-9,0-1-4,1 0 2,4 3 5,1 1-23,0 2 19,-2 5-3,2 4-7,1 0-2,-1 3 12,0 4-1,-4 0-12,1 0 12,-1 4-9,0 1-1,-13-2-4,15 6 0,-5-1-5,-8 0-23,2 5 3,-1 0-10,-7 2-10,1 1-10,-9-3-15,-2 5-1,-1-1-8,1-2 1,-8 3 4,2-5-3,0 0 16,0-2-4,-2-2 14,4 3 10,-1-6 1,4 4 6,3-2 4,3-3 2,0-2 6,2 3 0,0-1 8,6 4 15,-1 0-1,2-6 3,7 12 10,1 1-1,1-5 4,2 7 3,3 2-2,3-4 3,2 6 4,-5-6-6,8 4 2,1-1 8,-6 1-7,2-5 1,-1-1-2,-2 0 0,1-2-1,-2 0-2,-3-4-7,4 3 6,-2-3-2,-5-2 1,4 1 0,-3-1-1,-1-2-6,0 0 10,5-2-8,-5-3 1,3 1 3,2-2-1,-3-7-8,2 8 8,-3-2-7,3-7 3,0-2 0,-4 6 5,3-4-5,-4-3 4,1 7-8,-4-2 2,-1-1 5,2 3 3,-4-3-5,2 2 4,-1 2-3,-3-4 7,0 4 4,0 2-4,-3 2 0,0-3 4,3 7-2,-11-4-7,11 4 6,-16 4-4,8 4 1,-8 0 4,4 5-5,1 0-2,1 4-6,2-2 3,-1 2 3,7 2-3,0-2 0,4 0 4,-4 0-3,4-7-3,0 2 8,3-1-11,2-1 10,-1-1-4,3-4-3,2 1 6,1 0-4,0-3-11,1-3 15,4-2-4,1-5-15,2 5 19,-3-4-4,-3-5-3,5 3 4,2-7-2,3-2 1,-9 3 5,2 7-3,-3-5-5,1 3-1,-6 1 3,-3-2-6,2 5 11,-3 1-2,2-1-2,-2 2 6,-2 0-5,-3 3-13,6-4 16,-6 4-2,0 0 9,0 0-7,0 0 4,6 13 2,-7-6-4,1 2 2,-4 0 1,-1-1-7,5 1 1,-2-1 1,-1-3-1,0 2-15,3-2 17,0-5-3,-5 7 6,5-4 3,0-3-9,-4 9 11,4-9 11,0 3 7,0-3 6,0 0-16,-5 4 7,5-4 1,0 0-7,0 0 2,0 0-5,3-22-5,1 18 5,1-8-3,5-2-2,-5 7-3,5-6-4,-1 1 3,3 4 2,-1-1-17,0 4 4,2 0 12,-3 1-6,1 1 0,0 1 2,-3 1-5,-1 1 0,-7 0-2,13 3-1,-7 0 0,0 1 4,-1 0-3,-2 4 0,-1-3-3,2 3-5,-1-1 16,-3 0-17,1 2 12,-2-4-2,2 3-2,-1 1-12,0-9 16,-4 3-2,4 2-2,0-5 1,-6 7 2,6-7 2,-3 1-3,3-1-4,0 0 8,0 0-5,0 0 3,-5-13-6,10 1 0,0 4 3,3-3-1,2-1 3,-1 4-2,5-5-8,0 2 6,4 5 9,-1-3-12,1 4 2,0 5 6,2 0-8,-7 0 1,0 1 1,-2-1-2,-2 7 10,1-1-11,-3 2 0,-2 2 3,-3-3-2,3 5-2,-3 0-1,-4 3 4,-3-1-17,5-3-11,-3-1-16,-1 3-25,-1 2-23,-1-6-31,0 1-16,1 0-28,0-6-23,4 1-17,-2-2-33,3-3 15,0 7-17,0-7-127,0 0-400,0 0 176</inkml:trace>
  <inkml:trace contextRef="#ctx0" brushRef="#br0" timeOffset="18468.0208">20571 17481 66,'19'-18'145,"-6"2"12,-1 1-1,-3 6 0,-2-2-12,2 7-2,-1-2-7,-6 0-14,5 4-1,-7 2 1,0 0 9,6 9 17,-6-1-2,0 6 2,-2 6-10,-2 7 1,-4 4-1,-1 2-8,-1 1-5,-3 10-13,-1-13 3,5 1-6,0-1-13,0 1 6,0-3-5,-2-3 8,2-1-19,-1 1 5,1 1-6,4-10-14,-2-3 6,1 2-5,1-5-9,0-1-3,2-1-2,0-2-3,-1-4-11,4 4 7,-3-2-4,3-5-4,-4 5-1,4-5 1,-3 7-1,3-7-3,-1 5-6,1-5-1,0 0-3,0 0-6,0 0 0,0 0 0,-2 2-1,2-2 12,0 0-12,0 0 4,0 0-8,-2 6 4,2-6-6,0 0 4,0 0-8,0 0-4,0 0 6,0 0-5,0 0-15,0 0 12,0 0-7,0 0 13,0 0-3,0 0 0,0 0-4,0 0-4,0 0-8,0 0-19,0 0-18,0 0-27,0 0-28,0 0-38,0 0-39,0 0-47,0 0-48,4-29-52,-1 19-258,2-6-629,-2-2 280</inkml:trace>
  <inkml:trace contextRef="#ctx0" brushRef="#br0" timeOffset="20631.1161">20670 15550 46,'-21'4'85,"-1"0"-2,3-3-5,1 5 1,4-4 6,-1 1 1,4-1-26,3 2 4,0-1-7,3-2 6,-1 1 3,2 2-1,4-4 6,-3 5-1,3-5-5,0 0 6,15 3-5,-3-2-3,6-1-5,11 0 2,2 2-6,1-4-1,1 1-6,2-2-7,1 3 1,4 0-2,-3-3 0,3-1-5,-3 0 1,4 1-3,-5 1-4,0-3 0,-1 1-2,1 0-2,-3 0-5,2 0 0,-7 0-1,-8 2 0,-2-4-5,0 2 0,-6 2-2,-1-1-4,-3 2-2,-2-1 3,3-1-6,-4 0-6,-1-1-15,0 3-19,-4 1-21,0 0-20,-4-9-10,4 9-11,-13-6 9,3 2-6,-3 3-3,-4 0-6,0 0 1,-2 1-12,-1 0-65,-8 2-197,0 1 87</inkml:trace>
  <inkml:trace contextRef="#ctx0" brushRef="#br0" timeOffset="20970.3055">20427 15709 14,'-3'3'107,"3"1"-9,0-4 18,10 1-6,-4 1-1,4-2-3,6 1 2,2-1-1,4 0 3,7 0-7,3 0 6,2 0-6,1 0-1,6 0-4,9-3-8,2 2-4,1 2 25,-15-2-8,14 1-7,-16-1-7,1 1-8,0 0-8,-2 0-5,1-3-6,-2 6-6,1-6-7,-14 3-2,1-3-7,-4 3-1,-4-2-8,0 2 0,-5-3-3,0 2-4,0 1 6,-4-3-11,-1 3 1,1-2-4,-5 2-2,4-4-2,-4 0-6,0 4-5,-4-7-11,0 5-2,-1 0-11,-4 0-4,0-1-16,-1 0-10,-3 1-14,-1-1-12,0 3-17,0 0-7,3 0-19,-2 0-16,-1 0-3,0 4-4,-3-1-5,-2 2-120,0-2-291,-11 2 130</inkml:trace>
  <inkml:trace contextRef="#ctx0" brushRef="#br0" timeOffset="22008.1078">20434 15810 19,'-14'0'135,"14"0"-9,-6 1-7,6-1-7,0 0-4,0 0-1,-8 2-2,8-2 9,0 0-4,0 0 3,25 3-5,-6-3 2,1 0 0,12 0-1,4 0-6,2-1-1,-2-1-3,20 2-1,-5-2-2,2 1-5,-1-4 2,3 5-7,-15 0 1,10-1-8,-15 2-3,2-4 0,-1 3-5,-1 0-8,-2 0-7,-5 0 4,-6 0-4,-2-3-4,-2 3-4,-4-1-7,0 1 7,-5-1 0,-1-1 1,3 1-1,-6 1-10,3 0 16,-8 0-7,8-1-2,-8 1 5,7-1-3,-7 1-2,4-4-3,-1 3-5,-3 1-10,6-3 8,-6 3 2,3-2-4,-3 2 0,0 0-2,0 0-5,0-4-2,0 4-4,0 0-4,0 0 6,0 0-10,0 0-2,0 0 2,0 0-2,0 0 1,0 0 2,0 0-4,0-5-1,0 5-4,0 0 6,0 0-5,0 0 6,0 0-2,0 0-6,0 0 0,0 0-1,0 0-1,0 0 0,0 0 3,0 0-2,0 0 2,0 0-3,0 0 1,0 0-5,0 0 5,0 0 1,0 0-2,4-3 2,-4 3-1,0 0-3,0 0-1,0 0-12,0 0 10,0 0 8,0 0-1,0 0-3,0 0-2,0 0 6,0 0 0,0 0-17,0 0 17,0 0 3,0 0-8,0 0 3,0 0-1,0 0 3,0 0-6,0 0-3,0 0 4,0 0 1,0 0-11,0 0 11,0 0 1,0 0 1,0 0-4,0 0 3,0 0-2,0 0 1,0 0-1,0 0 7,0 0-1,0 0-4,0 0-2,0 0 2,0 0-4,0 0 7,0 0 2,0 0-7,0 0 6,0 0 5,0 0-6,0 0-3,0 0-2,0 0 6,0 0-3,0 0 11,0 0-5,0 0 0,0 0-2,0 0-4,0 0 8,0 0-7,0 0 1,0 0-2,0 0 5,0 0-4,0 0-3,0 0-18,0 0 25,0 0-1,0 0-3,0 0 2,0 0 2,0 0-10,0 0 7,0 0-15,0 0 20,-13 8-9,13-8 2,0 0-2,0 0 0,0 0 6,0 0-5,0 0-1,0 0 5,0 0-6,0 0 2,0 0 6,0 0-12,0 0 7,0 0-3,0 0 0,0 0-3,0 0 6,0 0-4,0 0 3,0 0 4,0 0-9,0 0 12,0 0-2,0 0-3,0 0-2,0 0-3,0 0 4,0 0-1,0 0-2,0 0-6,0 0 4,0 0 10,0 0-6,0 0-3,0 0 2,0 0-1,0 0 3,0 0-6,0 0 7,0 0-11,0 0 10,0 0-8,0 0 12,0 0-12,0 0 9,0 0-7,0 0 13,0 0-8,0 0-1,0 0-1,0 0 2,0 0 1,0 0 6,0 0-7,0 0 3,-4-6-5,4 6-2,0 0-10,0 0 11,0 0-5,0 0-8,0 0-14,0 0-29,0 0 1,0 0-15,0 0-13,0 0-11,0 0-16,10-5-24,-10 5-26,0 0-33,0 0-30,7 0-39,-7 0-203,0 0-505,0 0 224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31:46.9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15633 11673 178,'-3'-20'184,"-1"-8"-7,-4 4-7,4-5-9,-5 4-6,1 3-9,-3-2-12,2 8-6,1-1-5,-1 4-11,0 4-4,-2 2-6,2 4-14,-5 3-6,-2 7-7,0 4-11,-1 8-3,-4 4-7,3 2-4,4 1-6,0 2-3,6 1-7,0-4-1,3 1 1,5-6-7,5-2-3,-2-1-3,4-1-4,-1-2 0,3-3-1,-2-4-2,3-1-8,-3-2 3,5-4-5,-2-5-3,2-2 1,0-5 2,2-2-4,2-6 3,-2-3-1,-4-3-5,0 1 4,-3-4 0,-4 4 0,3 1 2,-3 5 0,-3 2 2,4 5 4,-4 4 5,0-2-3,0 4-1,0 5-2,0 1 1,0 0 1,-4 16 0,4-6-1,0 5-2,0 5-2,2-1 2,0 1 1,1-1-3,4-1 2,-3-1-1,6-1-3,-4-7-2,2 2 4,1-5 8,0 0-9,1-4 2,3-4-6,0-6 2,6-2 2,-3-4-3,4-6 1,1-4-1,-9-1 0,2-1 3,-3 0 1,-4-3-3,-3 0 1,-4 0-2,0-3 1,-4 0-3,1-1 17,-3 1-2,0-1 1,-1 3 0,-3 6 12,5 10 6,1 1 2,1 3-6,-1 6-3,1 3-4,3 1-2,0 0-1,-11 17-5,6-4 4,3 7-5,1 10-1,4-4-1,3 3 3,-1-3-5,4-1-1,0 1 0,0-8 1,2-1-4,4 4 4,-4-4-5,2-4 4,5-3-3,-4-3-1,-4-1 0,7-4 2,-5 0-2,2-7 1,-1 1-2,2-5 5,-3-2-4,-2-2 0,0-5-1,-3 0 2,1-8-1,-6-1-3,1-2 0,-1-3 5,-3-4-2,-3 2-3,4-1-1,-1-2 3,-2 8 4,2 1 4,0 10 8,1 9-2,-3-3-2,3 6 0,0 4-3,0 2-1,0 0 6,0 20-8,0-6 2,0 7 0,3 4-3,-2-1 0,3 6 0,-3-4-1,3 6 1,0-6-8,-1 4-18,1-4-23,1 3-24,-1-6-27,2 5-29,-1-2-26,0-7-20,2-1-19,2-1-13,-4-1-10,5-2-23,-4 4-121,-4-7-382,3 0 169</inkml:trace>
  <inkml:trace contextRef="#ctx0" brushRef="#br0" timeOffset="504.7952">15490 11976 110,'-6'3'140,"0"-1"-3,5 0-1,1-2-4,0 0-9,13 0 0,0-3-10,15-5-7,4-2-8,4-4-4,15-6-10,0-3 0,5-1-11,-4 3-7,5-6-2,1 1-5,-3-1-6,-1 3-2,0-1-10,-6 2 0,-5 0-6,-12 7 0,-2-1-6,-8 7-1,-4 0 5,-4-1-9,-4 4-5,1 0-1,-5 5-3,-1-5-10,-1 6-9,-2-2-7,0-1-9,-1 4-4,0 0-7,0 0-9,-15 2-12,8 3-1,-3 1-14,1-1-5,-6 6-8,-5 5-5,-3-1 3,-2 5-3,-6 2 2,-9 8 4,-4 6 2,-2 0 0,1 1 11,-4 0 4,2 0 13,-1-1 2,0-4 24,5 3 8,-2-7 21,5 1 9,10-9 19,2-4 9,8 0 15,5-4 2,3-4 6,5-2 3,-2-1 6,6 1 1,3-5 4,3 4 3,6-5-2,1 2-3,11-1 0,9-4-5,6-2 0,13-2-8,5-2-5,4-1-5,4-2-3,1-1-7,35-6 0,-7-1-2,-30 6-7,27-5-3,-25 6-4,0 2-4,-2-4-2,-9 5-4,-14 0-12,-7 1-10,-1 3-14,-9 1-25,-8 3-22,-2-2-27,1 1-25,-7 2-14,3 0-10,-3 1-6,-5 0-2,9 5-115,-6-5-284,-1 4 126</inkml:trace>
  <inkml:trace contextRef="#ctx0" brushRef="#br0" timeOffset="1765.3516">20146 14980 16,'0'0'124,"-5"-1"-4,5 1 6,0-4-2,0 4-4,0 0-2,0-8 6,0 8 0,1-5-4,-1 5 10,2-4-5,-2 4-7,0-4-4,2 0-5,-2 4 3,-2-5-5,2 5-3,0-4-5,0 4-5,0 0-5,-2-5 2,2 5-9,0-6-6,0 6 0,-3-4-2,3 4-6,-2-2-9,2 2 1,0 0-3,-2-4-5,2 4-8,0 0-1,-6-4-3,6 4-4,0 0-2,0 0-4,0 0 2,-4-1-2,4 1 0,0 0-8,-4-6 2,4 6-6,-2-5 3,2 3 0,0 2-9,-3-5 4,1 0-7,-1 0 2,1 2 0,-2 0-8,1-3 6,-3 3-3,1-1 5,1-1-3,-1 0-2,1 0 2,-1 0-5,1 2 0,-2 1 0,3-2 4,1 1-1,2 3-2,-4-6-4,1 2 2,3 4 4,-2-1-2,2 1 1,-2-4-1,2 4 0,0 0-1,-2-4 0,2 4 1,0 0 0,0 0-1,0 0 3,0 0-2,9 12-2,-7-4 2,2 1 2,0 4 5,1 3 4,-1 1 6,0 3 3,1 4 3,-4-6-9,2 2 7,-2-3-6,2 1 5,-3-1-5,1-2 14,0-4-7,-1 0-2,0 0 5,1-5-7,-2 1 7,1-1 0,1-2 9,1 2 0,-2-4 4,0-2-1,10-1 4,1-3-6,8-9-11,12-8 8,11-12-8,8-2-5,27-13-1,-22 14-10,24-13-9,-24 13-17,-1-1-30,22-11-27,-27 19-28,1-4-28,-6 6-33,-14 1-41,3 7-70,-5-2-54,-7 2-195,-5 4-562,-2 2 249</inkml:trace>
  <inkml:trace contextRef="#ctx0" brushRef="#br0" timeOffset="2457.0453">20103 10540 134,'0'0'162,"0"0"-13,0 0-11,0 0-17,0 0-7,0 0 1,0 0-1,8 8-2,-7 2-5,3 0 0,-2 7-2,-1 0-8,-1 2-3,4 0-4,1 1-1,0-2-5,-1 0-1,0-1-5,1-1-3,1-4-2,0-2-1,-1-1 6,1 0 0,1-2 9,-1-2 1,6-2 9,-3-3-16,5-3-8,4-5-10,12-4-6,4-6 5,16-7-9,3-3-7,28-17-13,3 0-10,6-2-37,1-4-34,-1-1-40,4-2-38,0-2-33,3-2-26,-5 3-34,0 2-181,-5-3-431,-3 7 191</inkml:trace>
  <inkml:trace contextRef="#ctx0" brushRef="#br0" timeOffset="3526.2602">21834 12439 153,'2'-8'176,"1"-1"0,-2-6-8,2-4-6,-2 0-10,-1 1-5,0-7-13,-3-1-10,-2-1-10,1 1-3,-3 1-9,0 1-6,0 5-6,-1 0-8,-2 5-3,2 4-6,-1 0-5,-2 6-12,-1 3-2,-1 3-9,-3 4 0,-8 11-5,4 4-7,-3 8-2,6 2-3,-4 13 0,6-10-3,6 0-7,-1-2-1,5-1 2,5-3 15,2 0-7,3-4 0,0-5-4,0-4-4,2-4 6,2-3-5,1-1 3,1-5-3,3-2-3,2-6-3,0-2 0,1-4 0,-2-2-3,3-9-1,-5 0 0,-3-1 0,-1-3-3,-1-3 1,1-1-3,-4-2 0,0 4 1,-2 0-3,0 9 1,1 3 6,-4 0 4,3 8-2,-2 3-2,-1 2-2,0 4-2,0 0-1,0 0-2,-4 21 4,0-3-2,3 8-1,1 0 1,-1 2-1,2-2 1,3 2 0,0-3 0,0-1 3,3-3-3,1-3 3,2-3 9,0-1 2,2-1 7,-1-5-1,1-2 1,8-1 0,3-5-2,-6-5-4,12-3-2,-2-4-1,0-4-1,-3-4-2,1-4 0,-4-2-5,6-13 1,-12 7 1,3-11 2,-1-4-6,-7 0-1,-1-5 2,0-1-1,-8 4-3,1 4 5,0 14 5,-2 4 9,0 10 5,0 4 0,-4 4-10,4 2 3,-6 7-8,6 0 2,-17 19-3,3 3-1,3 3 0,0 6 0,1 3-3,0 12 0,1-11 2,5 0-5,2 13 9,2-12-9,2-5-3,2 4 1,5-9 10,0 3 1,2-5-10,0-7 7,0 0-3,6-7 2,-2-1 2,2-5-1,2-3 2,-1-3-4,1-1 0,1-8-2,0-6 1,1-2-2,-4-3-1,-2-3-2,-1-4 7,0-1-4,-1-5-3,1-9 2,-2-2-1,-4-2-1,-6 0 4,3 0-3,-5 13-4,4-12 3,-4 15-3,-1 5 10,-2 8-11,2 2 2,-3 7-6,3 4 0,-3 3 2,4 3 0,-10 16 0,2 8 4,-5 6-5,-1 14 3,1 3-3,7 2 0,-7-4 4,10 4-1,2-3 3,2-10-2,3 0-2,5-6 3,0 1 4,4-3-1,1-7 2,7 1 0,-6-9 2,3-4 1,2-2 2,1-3-2,5-6-1,1-5 0,0-3-5,0-3 1,-5-1 0,0-7 2,-3-1 2,-2-4-17,-1 4-1,-2-6-7,4 4-6,-5 1-9,-2 1-6,-6 5-10,-2 7-19,5 0-20,-5 2-38,-1 4-39,0-1-21,-1 4-8,-1 1-9,0 0-15,0 0-13,0 0-163,-8 17-426,0-8 189</inkml:trace>
  <inkml:trace contextRef="#ctx0" brushRef="#br0" timeOffset="4022.5365">21909 12762 58,'-9'4'169,"5"2"-11,-3-3-4,2 2 3,3-2-1,-2-2-2,4-1 18,0 0-6,0 0-8,18 0-13,0-5-12,10-6-9,8 1-13,19-10-8,3-2-13,0 1-9,0-1-3,1 0-10,-5 4-9,0 0-6,-5-1-16,-16 6-20,2 4-25,-8-3-34,-9 4-32,-3 4-27,-3-2-50,-4 5-24,-5-2-18,-1 3-117,-2 0-336,0 0 150</inkml:trace>
  <inkml:trace contextRef="#ctx0" brushRef="#br0" timeOffset="4198.3772">21890 12976 147,'2'4'206,"-2"-4"-10,18 4-8,5-8-8,9 0-3,25-6-13,3-1-10,34-5-12,-3 2-13,3-2-13,3 3-9,-2 6-15,-30 5-12,0 1-16,-1-1-43,-8 2-39,-4 2-40,-13-1-43,-3 5-41,-3-3-36,-14-1-100,-1 4-301,0 2 133</inkml:trace>
  <inkml:trace contextRef="#ctx0" brushRef="#br0" timeOffset="4807.1742">23633 14200 103,'6'-8'192,"-1"4"1,2-1 3,-1-2-8,-2 5-11,-2-1-13,-2 3-4,11 5 4,-9 3-18,5 3-1,-2 8-5,-4 7 0,3 2 0,1 1-10,-5 3-1,8-2-9,-7-1 6,3-2-7,-2 0-4,2-8-2,1-2-2,-1-4-4,-1 0 16,3-5-13,-1 3 9,4-5-5,1-6-4,3-3-12,16-6-10,7-7-7,17-10-10,27-20-9,-1-3-8,2-3-16,1-11-17,1-2-25,1-3-27,-7-7-32,-2 1-30,-2 0-28,-4-3-30,2 0-26,5-1-29,-6-2-27,8 0-21,0 10-17,-13 7-197,-19 23-506,0 5 225</inkml:trace>
  <inkml:trace contextRef="#ctx0" brushRef="#br0" timeOffset="5615.1726">22147 16549 31,'-2'-11'168,"1"3"12,0 0-1,-2 2-10,-2-2-12,5 4-3,-4-2-13,2 2-6,-2 1-10,4 0-16,0 3-9,0 0-3,0 0-1,0 0-1,0 16-1,-2-5-6,4 2 3,-1 2-12,4 2-2,-5 1 0,0-1 1,0 3-3,2-6-4,-2 2-6,2-5-2,-2-1-5,0-4-5,4 0 8,-4 0-2,4-3 5,-2-3-8,10-4-4,6-7-3,13-13-4,16-18-6,30-21-7,3 1-7,1-4-2,2-4-16,-2-4-18,2 1-25,-7 1-25,-7-3-32,5 7-25,-13-1-21,1 9-1,-22 22-10,0 4-32,-8 10-22,-4 3-177,-1 4-412,-9 6 182</inkml:trace>
  <inkml:trace contextRef="#ctx0" brushRef="#br0" timeOffset="6770.9356">22654 18527 19,'0'-25'125,"-1"6"11,-3 2-13,4-8-10,-1 6 5,-3-1 5,-1 1-2,-2 2 9,2 0 5,5 17-10,-14-18-11,8 10 4,6 8-9,0 0-12,-26-9-1,26 9-6,0 0 0,-39 21-3,18-4 3,1 6-6,2 0-7,2 2-4,1 0-3,1 0-3,7-1-7,0-6 18,3-2-3,4 1-2,0-17-9,3 28-5,1-19-1,-4-9-14,0 0 3,17 12-6,-17-12-5,0 0-6,0 0-10,55-23-12,-33 6-4,-3-5-3,-1 1-10,-4-8 5,1 5-18,-3 2 15,-7 3-3,3 0-2,-2 1 7,-2 7 1,-4 11 2,1-18-2,-1 18-2,0 0 7,0 0 0,0 0 2,0 0 0,0 0 5,0 0 5,0 0-7,-28 43 5,24-27 2,4 1 6,0-17-4,8 29 0,-3-11 5,2-4-7,0-3 0,6 3 1,4-1 2,-17-13-2,33 12-1,-15-10-1,-18-2-11,41-7 8,-41 7 5,39-10-5,-16-4-7,-6 1-7,3-10 10,3 3 1,-6-6-7,-2-3-6,-1-2 6,0 1-2,4-13-2,-11 9 5,6 2-3,-6 0-5,-2 3-7,-5 1 10,2 12 17,-2 3-3,-2 2-5,2 6 14,-5 1-2,5 4-6,0 0 9,0 0 5,-29 29 4,15-7-5,4-5 1,-2 9 5,3 3-1,-1-1-12,5-1 8,2-4 4,3-3 5,4 6 0,0-10-5,1 0 7,5 2 0,0-3-2,-2-5-9,10 2 3,0-2 0,-3 0-2,5-6-5,-20-4-6,49 3 7,-49-3 7,40-10-11,-18-4-6,-1-1 10,-2-2-4,-1-5-7,-3-5 5,0-2 0,0 3 0,-1-3-7,-4-5 7,-1 1-3,0 1 20,-4 2-15,3-1 10,-3 6 2,-5 7 6,5 5 7,-5 1-3,4 3 9,-4 1-10,0 3-15,0 5 6,0 0 2,0 0-2,-13 37 13,7-8-4,-4-1 6,3 5 1,-1 0-5,4 3-7,1-2 3,0-2-11,2-3-5,2 0 9,3 1-7,5-3-2,-7-9-9,6-2-5,-4-5-20,-4-11-15,15 15-13,-15-15-30,11 9-29,-11-9-32,0 0-31,12 12-36,-12-12-29,0 0-40,0 0-29,9 12-29,-9-12-200,0 0-572,0 0 254</inkml:trace>
  <inkml:trace contextRef="#ctx0" brushRef="#br0" timeOffset="7162.4647">22649 18834 174,'-15'6'227,"15"-6"0,-23 11-2,23-11-4,-17 8-10,17-8-13,0 0-6,0 0-6,0 0-12,0 0-11,0 0-10,0 0-11,72-22-6,-39 16-20,6-6-7,12-5 5,2 8-12,0-4 1,4-1-5,-6 4-10,1-6 4,1 3-8,-1-2-2,1 2-4,-5-5-3,7 1-3,-19 8 4,2-3-1,13-1-7,-5-4 0,-11 10 1,-1-2-2,-2-3-4,-6 1-11,1 2 6,-11 4 3,-16 5-8,24-7 6,-24 7-3,17-5 2,-17 5-11,0 0 0,0 0-4,0 0-6,22-6 2,-22 6 1,0 0-12,0 0-6,0 0-8,0 0-10,0 0-20,0 0-24,0 0-23,0 0-15,0 0-24,0 0-20,0 0-7,0 0-18,-49-19-16,49 19-14,0 0-20,-29 0-6,29 0-16,0 0-7,-36 0-25,36 0-235,0 0-526,-50 3 233</inkml:trace>
  <inkml:trace contextRef="#ctx0" brushRef="#br0" timeOffset="8538.9754">19371 15125 14,'0'0'62,"-5"-6"-9,3 3 0,2 3-2,-4-3-23,4 3 15,-4-4-5,4 4 0,0 0-7,0 0 2,0 0-10,-3-1 3,3 1-9,0 0 9,0 0-5,0 0 4,0 0 5,-1-4 9,1 4-7,0 0-1,0 0 15,0 0-1,0 0 14,0 0 1,0 0-5,0 0 10,0 0-20,-1-4 5,1 4-2,0 0 0,0 0-7,0 0 3,0 0-7,0 0-4,0 0 1,0 0-9,0 0-15,0 0 14,0 0-2,0 0 7,0 0-6,0 0 7,4 12-3,-3-9 9,-1 2 0,4 0-2,-3-1 8,3 1-2,0 2 3,-2-2 0,-2 1 3,4 0-3,-1-1 0,1 2-2,-2-1-7,-1-1-1,3 0-2,-2-1 4,0 0 1,1-1-4,0 1 3,-3-1 0,2 0 1,-2-3-4,2 5 0,-1-1 1,-1-4 0,2 4-3,-2-4 1,5 4 1,-3-3-5,-2-1 5,3 4-5,-3-4 2,3 3-1,-3-3-1,4 4-4,-4-4-2,2 1 0,-2-1 2,0 0 12,0 0-11,0 0 4,0 0-4,0 0 0,5 3-1,-5-3 2,0 0 1,0 0-3,0 0 2,0 0 0,0 0 3,0 0 5,5 1-8,-5-1-6,0 0 5,8-4-7,-8 4 0,8-1 5,-3-2-6,1 3 2,-1-1-4,2-1 3,-5 0 2,5 0 1,1 0-4,-3-2 0,4 0-2,-1 0-1,4 0-2,-1-2-3,-1-1 4,8-1 0,0-2-2,8-4-4,-1-1-1,2-3-12,3-3-18,1 3-37,0-4-42,14-10-51,-6-1-60,-3-1-53,-12 11-184,1-4-489,-3 6 217</inkml:trace>
  <inkml:trace contextRef="#ctx0" brushRef="#br0" timeOffset="9320.2562">21238 17036 61,'-5'-3'179,"5"-1"-18,0 4-10,-1-7-14,-2 4-9,3 3-6,0 0 1,0 0 2,-5 11-6,2-2 7,-1 2-10,2 4 2,-2 3-13,2 2 4,-1-3-10,2-3-6,-1 4-1,1-3-6,-1-2-2,1 0-1,1-4-9,-2 4 2,2-6-8,-1-2-6,2 0 7,-1 0-8,4-1 4,0-4-6,6 0-5,4-2-2,2-8-9,9-2 3,3-3-9,7-4 1,12-12-13,4 2-4,-4-3-13,7-3-9,-4 1-33,2 11-17,-6-11-33,-1 9-24,-18 5-34,1 3-30,-2 2-48,-11 3-191,-6 4-444,-3-4 196</inkml:trace>
  <inkml:trace contextRef="#ctx0" brushRef="#br0" timeOffset="10369.4548">16708 17403 53,'-4'-9'172,"4"-1"-11,-1-1-2,-3-9-17,-1 3 0,2-7-14,-3-1-4,2 5 0,-1-2-15,1 6 7,-4-2-7,1 4 0,3 1-4,-5 3-11,5 5-4,-6-1-9,3 6-4,-5 3-18,-2 9 2,-3 7-5,-3 6-6,2 7-2,0-3-7,-2 14 0,7-9 1,2-3-4,6 2 2,1-1-4,4-12-5,0 6 2,4-8-4,1 2 0,3-4 2,1-10-4,4 1 2,5-2-2,1-6-8,1-2 2,-2-6-5,7-8-2,-3 2 3,-4-8-9,-3 1 7,1 1-5,-6-2 0,-2 3 1,-3-6-6,-3 6 2,0 3 4,-2-2-8,-2 7 7,2 2 8,-2 1-5,-1 3 3,1 4-1,2 2 1,0 0-5,-14 13 2,9 5 4,-3 0-2,1 7-5,6-2 2,-1-2 2,5 3 1,4-4 1,-1-2-2,1-2 8,2-3-2,1 2 0,3-2-1,4-5-5,-2-4 5,2-3-1,0-5-3,3 0 6,5-10-12,-2 0 0,4-4 8,-2-8-6,-2 3 1,-3-4-3,-5-2-14,3-4 13,-2-11 0,-8 9-1,3-14 0,-6 14-5,-4-10 6,0 11 1,-1-2-1,-2 12 9,-1 5 5,-1 2 7,2 9-4,-6 1 1,2 4-1,6 3-4,0 0-7,-27 25 4,10 1-7,-2 7 1,3 12 4,5-11 1,1 10-7,2-8 0,8-3 2,4-2-1,0 0 2,6-2-9,-1-6 3,0-3 3,10-2 0,-4-3 2,4-5-4,0-1 6,10-6-9,-7-3-3,7-5 4,-1-7-1,-1-5 3,-4-4-3,-1-1-5,-3-6 1,-5-5 1,2 1-2,-4-12 2,-3-2-7,-5 11 3,-3 1 6,-4-16-6,0 18 11,-1 6 0,0 1-5,1 6 8,-1 7 8,0 1-9,0 7 6,-3 4-7,7 0 0,-16 17 7,3 5-5,2 10-5,3 1 2,4 16 2,-1 3 2,5-17-6,4 12 0,1-14-2,3 5 0,4 6 1,1-14-11,1 0-15,2-1-26,-1 2-30,-2-9-45,0-5-37,2-1-39,-4-2-15,3 0-57,-5-3-25,-1-6-161,-3 3-494,0-5 219</inkml:trace>
  <inkml:trace contextRef="#ctx0" brushRef="#br0" timeOffset="10872.436">16505 18147 109,'0'0'172,"0"0"-6,0 0-8,30 18-14,-30-18 0,65-11-13,-15-6-11,6-1-6,4 0-10,0-7-14,27-7-3,-32 8-8,0 3-8,-2 1-9,-3 6 0,-18-1-17,4 3-1,-4-1-1,-3 0-9,-6 0-6,-4 4-12,-1-2-12,-9 9-1,0-7-18,1 5-4,-5-2-21,-1 1 3,-4 5-12,0 0-8,0 0-1,0 0-9,0 0 3,0 0-11,-34 5 2,15 6-15,-4 3-2,-2 2-1,-3 6-8,0 2 2,-12 7 5,2-1 20,-5 4-1,-1-5 9,0 2 7,1 0 9,-1-2 28,1 3 13,1-2 26,3-2 11,9-2 19,2-8 16,-2 4 21,7-3 4,3-2 10,4-6 7,3 2-4,13-13-1,-5 16 2,5-16 0,0 0-1,0 0 5,54 9-1,-17-15 0,14-8-11,3-1-10,6-4-6,29-9-3,-34 12-11,1-5-11,-5 4 5,-1 2-11,-13 6-6,-2-3-7,-5 2 1,-2 4-9,-3-5-6,-4 4-15,-21 7-11,28-13-19,-19 6 3,-9 7-23,22-10-16,-17 3-10,0 2-10,-1-1-14,0 1-20,-1-1 1,0 0-20,-1 0-2,-2 6-11,0-12-18,0 7-90,0 5-274,-7-9 122</inkml:trace>
  <inkml:trace contextRef="#ctx0" brushRef="#br0" timeOffset="22762.7098">2788 8267 73,'-7'-2'84,"7"2"-2,0 0-21,-5-2 11,5 2-7,0 0 3,-8-1-13,8 1 17,0 0 6,-7-4 3,7 4-15,0 0-3,0 0-5,0 0-9,-5 0 9,5 0-6,0 0 0,0 0-3,0 0 2,-5-1-6,5 1 13,0 0-6,0 0 1,0 0-1,0 0 4,0 0-3,0 0-2,0 0-1,0 0-6,-4-3 0,4 3-9,0 0 1,0 0 1,0 0-7,0 0-7,0 0-1,0 0-3,0 0-2,0 0 2,0 0-7,0 0 2,0 0-2,0 0-6,0 0 3,0 0 1,19 4-4,-10-4 4,2 0-5,2 3-3,6-3 3,3 1 0,9-2-1,1-2 3,1 2 1,1 1-1,5-4-1,11 2 2,2-1 5,-2-2-5,5 0 1,1 2-5,0 1-1,6-3 4,1 3-3,3-1 4,24-2-1,-30-2 1,5 4-4,2-4-3,-1 3 2,29-4 3,-27 4-2,24-3 2,-28 1-5,2-1 3,28 0-6,-32 5 6,3-3-3,-2 1 2,2 1 1,-1-1-7,-4 0 3,0 4 4,-4-1-2,2-1 3,-7 2-2,-1-1-4,0 2 3,-8-2-3,-4 2 1,14-1 6,-14 0-6,1 3-2,2-3 2,-4-1 2,4 2-6,-8-1 5,0 0 3,0 0-2,-2 0-2,-2 0-3,0 0 3,-6 0 2,-3-3-1,3 3-5,-4-2 3,2 1 0,-3 0 3,1-2 2,-5 2-6,4 0 5,-8-1-1,3 0-3,1 1 2,-5-1-3,2 0 1,-3 1 2,1 0 2,-3 1-5,1-1 3,1 1-2,-8 0-1,9 0-1,-5-1 4,-4 1 1,8 0 0,-8 0-4,0 0 4,8-1-1,-8 1-8,0 0 8,0 0 1,6 0-2,-6 0 0,0 0 0,0 0-2,0 0 5,0 0-1,0 0-2,0 0 1,0 0 2,0 0-5,0 0 0,8 0 0,-8 0 0,0 0 1,0 0 1,0 0-2,0 0 1,0 0 1,0 0 2,0 0-11,0 0-2,0 0-10,0 0-13,0 0-12,0 0-9,0 0-8,0 0-32,0 0-21,-21 7-31,11-5-145,-10 1-316,-7 1 140</inkml:trace>
  <inkml:trace contextRef="#ctx0" brushRef="#br0" timeOffset="25552.9437">5676 8301 88,'0'-3'99,"1"-2"7,1 1 5,-2-3 0,2 2 7,-2 2-4,1-1-5,-1 4-7,-1-6-2,1 6-4,1-3-9,-1 3-11,1-4-5,-1 4-1,0 0-12,0 0-6,0-5-4,0 5-8,0 0-2,0 0-4,0 0-3,0 0-1,0 0-6,0 0 3,-1 16-8,0-10 10,2 0-4,-2 0-4,2 0-1,-1 1-3,1-3-2,-1 1-4,0 2 2,0-4 2,0 1-6,0-4 4,3 3 0,-3 1 5,0-4 7,0 6 4,0-6 5,1 1 6,-1-1 7,1 4 8,-1-4 4,0 0 4,0 0 6,0 0-10,0 0 1,0 0-7,0 0-4,4-15-4,-4 10-6,3-2-2,-2 0-5,0-3-2,3-3-5,-1 2-3,-2-3 1,0 4-2,-1-1 1,3 2-3,-3 1 5,1 2 0,-1 0-5,0 2-2,-1 1 2,2-1-6,-1 4-6,0-5-3,0 5 0,0 0 1,0 0 1,0 0-2,-8 15-3,6-4 2,-2 5 2,-2 7 0,-1 1-3,1 1 0,-1 1-2,2-1 1,0-7 0,3 2 1,-1-1-4,0-4 5,3-2 7,-2-4-9,-2 1 1,3-1 0,0-2-2,1-2 2,-2-1-1,1 1 5,1-5-4,0 4 6,0-4 6,0 0 5,0 0 2,0 0 1,0 0-4,0 0 0,5-17-4,-1 4-1,-2 1 2,2-5-8,-1 1-1,0-3 3,2-1-3,0 0 0,-5-5-1,5 9 3,1-10-6,2 2 0,-6 7-1,2-1 3,1 4-1,-2 1-3,-2 4 1,-1 2 1,3 1-4,-1 2 2,0-1-3,-2 2-3,0 3 4,0 0-2,0 0 10,10 11-11,-6 1-2,1 2 5,4 7 1,5 4 0,-4 3 2,3 0-3,0 0 5,-1 0-3,0-2 0,1 3 3,1-6-4,-4 0-1,-4-7 8,3 0-4,-4-5-6,-1 0 2,0-4 6,-1 0-4,0 0 0,0-2 4,-1-1-4,0-1 4,-1-2 5,-1-1-4,0 0 1,0 0-2,0 0 0,-9-11-5,3 4-3,-3-4 10,-5-3-9,-4-4-1,-5 2-2,-1-1 1,1-1-2,-2 1 2,1 1-2,-2 0 1,1 2 2,-2 0-1,2 2 1,1 2-1,3 4 5,2 1-2,1 4-3,0-5-1,6 5 3,-1-2-4,3 1 1,0 1 4,3-1-4,0 2 4,1 2-4,6-2 1,-7 1 3,7-1-5,0 0 0,0 5 3,0-5-2,7 4-1,0-1 4,5-1-1,0 0-1,4-2 3,2-2 0,5 0 6,-2-1-9,9-5 3,-1 2 0,-2-1-2,1-1 1,0-2 4,2 0-1,-3 1-1,1-1-3,-3-1 8,-6 3-4,-1-2 0,-1 3-2,-2 0 2,-3 4-1,-3-2 1,-3 3 0,1-1 0,-4 2 0,3 0 0,-6 1-2,0 0 3,0 0-1,0 0 6,0 0-13,-12 15 6,-1-3-2,-7 6 6,-1 0-3,-2-1 1,1 3 1,1 2-2,2-4 0,-2 1 1,6-5-2,1 0 0,2 0-1,0-1 1,1 0-1,2-3 0,2 0-2,2-6 6,-2 4 5,3-3-4,0 2-1,2-3-4,-2 0 0,0-2 3,2 1-3,1 1 2,1-4-1,-4 3 3,4-3-1,-3 4 0,3-4 1,0 0-3,-1 2-1,1-2 2,0 0 3,0 0-4,0 0 1,0 0 3,0 0-2,0 0-3,0 0 1,0 0 0,0 0-1,0 0-1,0 0 2,-5 3 1,5-3 2,0 0-2,0 0-3,0 0 3,0 0-1,0 0 0,0 0-2,0 0 8,0 0-4,0 0-4,0 0 5,0 0-2,0 0-4,0 0 3,0 0 3,0 0-2,0 0 8,0 0-9,0 0 1,0 0-1,0 0-2,0 0 8,0 0-6,0 0 3,0 0-2,0 0-4,0 0 3,0 0 0,0 0 2,0 0-2,0 0-3,0 0 4,0 0 1,0 0-2,0 0 1,0 0-4,0 0 2,0 0 4,0 0-1,0 0 0,0 0-1,0 0-5,0 0 9,0 0-3,0 0 0,0 0 4,0 0-5,0 0-2,0 0 1,0 0 1,0 0 0,0 0 1,0 0 0,0 0-5,0 0 12,0 0-6,0 0-4,0 0-1,0 0-1,0 0 0,0 0 7,0 0-4,0 0-3,0 0-6,0 0-5,0 0-9,0 0-13,0 0-12,0 0-14,0 0-18,0 0-18,0 0-17,0 0-18,11 1 3,-11-1-7,0 0-12,14-4-9,-7 2-7,2-2-20,3 4-102,-3-3-311,3-4 139</inkml:trace>
  <inkml:trace contextRef="#ctx0" brushRef="#br0" timeOffset="26726.6231">10179 13368 109,'0'0'113,"-7"-1"-13,7 1-11,0 0-8,0 0 3,0 0-12,0 0 1,0 0 6,25 8-1,-8-3 5,5-2-3,7-2-4,5-1 9,17 0-3,6 0-1,3 0 0,8-2-7,24-9-4,-1 7 1,4-5 1,5 8-3,8-3-3,-1 1-6,9-3-4,-2 5-5,-1-3 0,-1 4-4,-2-1-2,2 2 1,-1-1-2,-3-3-5,-5 6-3,-9-3-3,1 4 0,-34-4-4,4 1-1,29 3-5,-34-4 1,2-2-3,-4 4-2,-1-1-1,-5-1 1,-15-1-5,-2-1 0,0 2 0,-5-2-3,-3 1-1,2 1 3,-11-3-2,-1 1-1,-6 2 0,-5-2 4,1 0 8,-3 1 6,-4 1 4,11 0 4,-11 0-1,5-4-5,-2 4-3,-3 0-3,0-6 1,0 6-4,-3-8-8,-2 5-4,1 0-10,-3-1-13,0 0-14,-3 0-20,-1 0-15,-1-1-23,-6 0-22,1-2-18,-2 4-15,3 1-21,-6-1-18,-6-2-12,1 0-119,-4 1-337,2-3 150</inkml:trace>
  <inkml:trace contextRef="#ctx0" brushRef="#br0" timeOffset="28256.0158">12286 13063 82,'-14'-10'148,"-4"3"-9,2 0-4,6 0-3,0 4 7,0 0-7,2 1-3,3-2-9,0 1-7,0 2-11,5 1-14,-7-2-6,7 2-9,0 0-7,0 0-2,0 0-3,0 0-2,20 9 0,0-3-4,6 4-4,5-1 0,2 3-6,17 3 0,0 2-8,3-3-3,2 1 0,-1-2-2,2 1-4,3 2 2,-1-4-6,-2 5 2,1-5 0,-5 0-4,1 1-6,-15-4 0,1 1-2,0-3 2,-5 3-1,1-4 1,-3 0-5,-5 0 1,-4-3-2,-3 2-2,-6-3 6,3 1-5,-7-3 8,-1 1 1,1 1 13,-6-2 11,2 2 11,-2-2 0,-4 0 0,9-2-7,-7-1-6,1 0 5,-3 3-1,1-7-1,1 4-3,-2-1-1,0 4-3,-4-7-1,4 7-4,-3-5 0,1 3-6,2 2-4,-9-3 3,2 3-2,-2 3-8,-1-1 3,-3 3-6,-7 2-1,-1 8 1,-5 1-3,-2 2-2,-1 6 2,-10 6-4,8-8 1,-7 12-3,9-9 1,-9 9 1,1 0 1,11-10 1,-3 4 0,1-3-1,2 2-4,-3-3 4,1 0-9,5 1 7,-1-1 0,4-3-1,-1-2 1,7-3-3,1-2 0,1 0 0,3-4-2,2 0 4,-2-2-1,2-2 2,3 0 0,0-1-1,1-1-1,-1 1 1,3-4-1,-1 3-1,2-4-1,-7 7-2,7-7 4,-1 1 1,1-1 2,0 0-4,-2 5 1,2-5-1,0 0 3,-2 1 1,2-1-5,0 0 3,0 0-2,0 0-3,0 0 2,-4 5 1,4-5 4,0 0-2,0 0-1,0 0 2,0 0-4,0 0 1,0 0-1,0 0 0,0 0 1,0 0 3,0 0-6,0 0 4,0 0 2,0 0-5,0 0 3,0 0 2,0 0-1,0 0-1,0 0-3,0 0 2,0 0 1,0 0 0,0 0-3,0 0-2,0 0 4,0 0 0,0 0 1,0 0-1,0 0 5,-4 1-2,4-1-3,0 0-3,0 0 1,0 0 5,0 0-4,0 0-5,0 0 6,0 0 0,0 0 1,0 0-2,0 0 0,0 0 4,0 0-4,0 0 1,0 0 1,0 0-1,0 0 1,0 0-2,0 0 1,0 0-2,0 0 2,0 0-2,0 0 4,0 0-1,0 0-2,0 0 1,0 0 0,0 0-1,0 0 0,0 0 3,0 0-2,0 0-2,0 0 3,0 0 3,0 0-5,0 0 1,0 0 0,0 0 1,0 0-3,0 0 1,0 0 0,0 0 0,0 0 0,0 0 1,0 0 2,0 0-1,0 0-4,0 0 2,0 0 5,0 0 2,0 0-8,0 0 3,0 0 3,0 0-7,0 0 6,0 0-6,0 0 0,0 0 3,0 0-2,0 0 1,0 0 1,0 0 2,0 0-2,0 0-2,0 0 4,0 0-2,0 0-2,0 0 2,0 0-1,0 0 3,0 0-2,0 0 1,0 0 0,0 0-1,0 0 0,0 0 1,0 0-2,0 0 1,0 0 0,0 0 2,0 0-1,0 0 4,0 0-1,0 0-5,0 0 1,0 0-2,0 0 1,0 0-2,0 0 0,0 0 4,0 0-4,0 0 0,0 0 3,0 0-2,0 0 1,0 0 3,0 0 0,0 0-5,0 0 0,0 0 4,0 0-1,0 0 2,0 0 0,0 0-5,0 0 5,0 0-3,0 0 3,0 0 0,0 0-7,0 0 8,0 0-6,0 0 10,0 0 1,0 0-7,0 0-2,0 0 1,0 0 0,0 0 0,0 0 1,0 0 0,0 0-5,0 0 4,0 0 0,0 0 2,0 0-2,0 0-1,0 0-1,0 0 2,0 0 2,0 0-4,0 0 3,0 0-2,0 0 2,0 0-2,0 0 1,0 0-3,0 0 4,0 0-1,0 0 2,0 0-3,0 0 1,0 0 1,0 0-2,0 0 1,0 0-5,0 0 5,0 0 1,0 0-2,0 0 1,0 0 0,0 0 3,0 0-2,0 0-1,0 0 0,0 0-4,0 0 1,0 0 4,0 0-1,0 0 2,0 0-2,0 0 1,0 0 3,0 0 1,0 0-6,0 0 2,0 0 3,0 0-8,0 0 3,0 0 4,0 0-4,0 0 4,0 0 0,0 0-3,0 0-1,0 0 1,0 0-2,0 0 2,0 0-3,0 0 3,0 0-1,0 0 1,0 0-4,0 0 4,0 0 0,0 0 1,0 0 1,0 0 0,0 0 4,0 0-6,0 0 1,0 0-2,0 0 0,0 0 0,0 0 0,0 0 2,0 0-2,0 0 1,0 0 6,0 0-8,0 0 1,0 0-16,0 0-11,0 0-16,0 0-15,0 0-14,0 0-13,0 0-7,0 0 1,0 0-10,0 0 0,0 0-7,0 0-10,-9-7-16,9 7-6,-10 0-7,10 0-4,-10 0-14,2 1-13,-4-1-114,-1-1-316,-5 4 140</inkml:trace>
  <inkml:trace contextRef="#ctx0" brushRef="#br1" timeOffset="35877.5338">10350 13109 58,'-10'-3'126,"1"2"2,3 0-10,-1 1-5,1 0-6,6 0-11,-7-3 2,3 1-17,4 2 2,0 0-8,0 0-7,0 0-6,0 0-8,0 0-1,16-5-1,-2 4-4,5 1-3,11-4-7,1 2 4,4-1-1,2 2 0,13-4-3,3 3-3,1-4-3,-2 1 0,7 2-5,3-4-1,0 5 0,2-2-2,2-1-6,26 0 1,-28 3-3,2-1-1,26-2 2,-35 5-8,4-5 5,-3 3 2,1-3-6,-3 2 7,0-2-8,-2 1-2,-15-1 0,15 5-4,-2-3 2,-11 1-2,10-1 6,-1-2-4,-11 1 1,13 1 1,-13 1-6,-3-3-1,5 3 4,-5-1-1,-1-2-1,-6 2 3,2 2-5,-12-3 3,-6 3-3,-1 1 3,1-3 0,-5 2 3,1-2-3,-3 3 1,0-4 1,0 3 4,-6 1 0,7-3 1,-7 3 3,8 0-2,-8 0 5,0 0-9,6-2 4,-6 2-3,0 0 4,4-3-3,-4 3 3,0 0-8,0 0 4,0 0-1,0 0-10,0 0 2,0 0-10,0 0-3,-13-2-3,7 0-3,-3-1-8,-3 2-11,-5 0 0,0-2-4,-4 1-8,1-2 6,-1 1 1,2-2-4,-2-2 10,-7 2 9,10-3-4,-9-1 8,8 2 3,2 0-16,-2-1 17,1-1 1,1 1 6,1 1-6,4 2 13,1 0-2,-1 0 7,1 0 9,1 0 4,5 1-2,-2 1 7,1 2-7,1-2 6,5 3-7,-4-3 3,4 3 3,0 0-3,0 0-2,0 0 0,0 0 4,0 0 1,23 7-1,-5-2-5,3 2 0,4-2 5,1 5-7,5-1-9,-1 1 14,-1 2-3,-2-1-7,0 1 7,-3 2-1,-5-2-4,2 5 3,-5-5-9,-3 2 3,-3 0 7,0-1 3,-3-2-8,-5 0 3,0 1 0,-5 0 4,-2 2 0,-5 1-4,-8-1-2,-3 3 3,-1 4 0,-6-5 1,-4 3-3,-2 0-6,0 0-16,-9 7-24,13-5-31,0 0-30,4 1-38,3 2-114,5 0-275,6-1 121</inkml:trace>
  <inkml:trace contextRef="#ctx0" brushRef="#br1" timeOffset="37721.989">14654 14302 104,'-6'-6'127,"3"0"5,-1 0-1,1 0-4,1 3-5,-1-2-10,3 5-15,-4-5-10,4 5-3,-2-5-7,2 5-13,-1-3-6,1 3-9,0 0-2,0 0-3,0 0-4,0 0-2,0 0-7,16 6 0,-8 1-3,1-2-3,3 2 3,4 1 3,4 2-2,4 3 2,3 0-6,1 1 0,3 2 0,1 1 1,3 0 3,9 6 2,2 1-2,-3 2-3,1 3-1,-2 2-8,-1-3 5,7 4 2,-4 1-2,0-2 1,4 4 4,-2 1-4,0 0-10,5 3 1,20 14 7,-23-13-7,-1-1 2,24 15-3,-26-18-1,4 6 4,20 10-7,-23-16-1,23 19 3,-22-19 1,-3 3-5,5-1 5,-3 3-2,3-2-1,1 1 1,-4-1-3,2 1 2,1-2-5,-1 0 1,-1 0 23,-1 2-1,0-4-4,3 0-3,-4-2-3,3 4 0,-6-4-4,3-3 0,-4 2-5,-2-4 5,-7-6-7,6 7 5,-8-5-3,-1-2-2,8 9-1,-9-7 7,-3-4-7,1-1 0,0 5 0,0-5-2,1 0 3,-3-1-2,-1 1 2,-3-5-4,3 2 4,-5-3-3,4 3 0,-6-4-25,5 4 2,-6-6 3,3 0-1,-2 1 10,1-2-2,-1 3 5,0-3 4,3 1 0,1 5 2,-3-5 1,0 1 0,0 0-6,4 5 9,-4-5-1,-4 0 3,2-3-1,0 3 1,0-1 5,2 0-7,-1 2 0,0-3-6,-1 0 7,0 0-3,0 0 0,0-2 1,-6 1-1,3-2 1,-1-1-2,-2-2 2,-5 0-3,4 0 3,-3-1-1,0-1 4,-2 1 9,2-2-1,-1 2 12,-4-3-8,3 5 0,0-5 0,-3 0-4,3 4 3,-3-4-2,0 0-4,5 1 2,-5-1-4,0 0 3,0 0-3,3-7 1,-3 2-3,2 0 4,-2-1-15,1-2-3,-2-1-2,-2-4 1,1 1 2,-5-7-4,1 2 6,-2-7-7,-1 6 8,-6-7-6,3-1 6,1 0-3,-1 1 0,-1-1 5,0 4-6,2-3 6,-3 2-4,5 9 7,2-4-9,-2 4 3,4 4 3,0-1-4,1 4 5,0 0 2,1-1-6,-1 1 3,2 1 0,-1 2 0,1 0 4,2 4-2,-3-6 0,3 6 0,-3-6-1,3 6-1,0 0 2,0-5-4,0 5 5,0 0 3,0 0-9,0 0 6,0 0-4,0 0 2,0 17-1,0-7-3,3 0 9,0 1-13,2 1 5,0 3 3,0 1 3,0 1-6,-1 0 2,3-1-1,1 3 2,-3-4-2,3 2 2,-1 0 3,1 0-3,-2 1 3,1 0-1,-3-2-4,3 2 7,1-3-5,-2 1 2,-3-4-4,1 3 3,-1-5 4,-1 2-9,-2-2 3,0 2-1,-5-2 5,1-1-5,-5 3 1,-5 2 0,0-1 3,-5-2 1,-5 5-2,-3-1-1,-3-2-1,-4 3 2,1-4-2,1-1 2,1-1-3,2 0 1,10-5 8,-2-1-5,5 5 3,3-3-1,1-4 0,1 2 5,2-3-8,1 2 4,1-1 2,0 0-5,1-1 5,3 0-1,3-1-6,-7 1 3,7-1-5,0 0 3,-8 2 1,8-2-5,0 0 5,-5 3-3,5-3 3,-3 1 2,3-1-4,0 0 1,0 0 1,0 0 1,0 0 0,0 0-1,0 0 8,0 0-5,0 0 5,-5 1-3,5-1-2,0 0 13,0 0-7,0 0 4,0 0-6,0 0 4,0 0 0,0 0 1,0 0 4,0 0 0,0 0 1,0 0 2,0 0-1,0 0 1,0 0-5,0 0 2,0 0-2,0 0 6,0 0-6,0 0-3,0 0 4,0 0 1,0 0-7,0 0 1,0 0 0,0 0-1,0 0 2,0 0 1,0 0-7,0 0 10,0 0-11,0 0 1,0 0 0,0 0 0,0 0-1,0 0-1,0 0 1,0 0-3,0 0 1,0 0-3,0 0 5,0 0-5,0 0-3,0 0 15,0 0-18,0 0 4,0 0 3,0 0-5,0 0 1,0 0 4,0 0 0,0 0-1,0 0 2,0 0-2,0 0-4,0 0 2,0 0-5,0 0 5,0 0-1,0 0-2,0 0 8,0 0-7,0 0 3,0 0-2,0 0 4,0 0-3,0 0 3,0 0-5,0 0 4,0 0-2,0 0-3,0 0 3,0 0 0,0 0 3,0 0-8,0 0 3,0 0 2,0 0 1,0 0-1,0 0 6,0 0-5,0 0 0,0 0 4,0 0-4,0 0-2,0 0 4,0 0-6,0 0 0,0 0 3,0 0 0,0 0-11,0 0-27,0 0-30,0 0-53,-19-2-76,11-1-91,-11-1-194,-10-2-520,2-2 231</inkml:trace>
  <inkml:trace contextRef="#ctx0" brushRef="#br1" timeOffset="40181.9909">20406 17503 49,'-4'4'109,"0"1"6,0 0 0,4-5-11,-7 7-1,5-4-9,-1 0-6,3-3 10,-4 5-13,4-5-1,-2 6 9,2-6-10,0 5-7,2 3 16,-2-8-8,5 4 3,4 1 4,1 2-4,3-3-2,5-1 1,-1 4-4,3-4-1,12 1 4,1 0-6,6 0 3,13 3-12,3-5 7,4 4-2,-2 1-4,6-3-1,-1 2-2,-1-1-6,1-2-3,2 0 1,-3-2-10,2 3-3,28-1 0,-31 0-5,6 2 4,-6-3-6,32-2-6,-29 0-12,27 0 18,-34-4-14,1 4 0,3 2 1,3-4 0,-1 4-2,1-4 1,-4 2-8,0 0 4,-6-3-2,1-2-4,0 5 5,-2-3-11,-1 1 6,-13 2 2,-2-4-12,4 1 5,-3 3 0,0-3 1,0 1 7,-4 2-3,-1-2-5,-1 3 3,-2-2-2,-8 1-3,-2-3 4,1 3-2,-1 0-7,-6-1 3,1 1 0,-3-1-3,1 1 1,1 0-3,-4 0 2,-9 0 0,15 0 6,-7 0-4,-8 0 0,17 1 1,-10-1-9,0 1 4,-7-1-6,10-3 6,-10 3 0,10 1-2,-10-1 6,0 0-3,12-1-6,-12 1 14,0 0-16,7 1-3,-7-1 13,0 0-4,0 0 0,0 0 5,0 0 0,0 0-1,12-1 2,-12 1-4,0 0-1,0 0 5,-6-11-3,6 11-2,0 0-2,-9-8-5,5 3 2,0 0-6,-1 1 1,-3-2 4,3 0-16,-9-2 9,1 3 4,3 1-2,1-1 1,-5-2 6,-2 2-22,5 1 21,-2-1-3,-1 1 0,1 0 5,1 1 2,-2-1-5,2 1-1,1 1 10,0-1-12,4 3 6,0 0-2,7 0-4,0 0 6,-15 0 2,15 0-1,-9-4-2,9 4 3,0 0-5,-8 0-3,8 0 11,0 0-7,0 0 4,0 0-1,-11-1-6,11 1 8,0 0 1,0 0-4,0 0 4,18 12 0,-12-8-1,6 0-1,-1 1 8,3-2-9,3 6 7,-4-7-1,4 6-4,-1-4 0,1 0 9,-1 0-4,1 3-4,-2-3-6,-4 1 11,0 0 1,4-2-4,-5-1-1,1-3-2,-4 5 4,1-3-7,0 4 4,-3-2 0,-5-3-5,10 3 0,-10-3 10,6 1-8,-6-1 5,0 0-4,0 0-2,5 3 4,-5-3-3,0 0 0,0 0 1,-4 13 6,-2-6-11,-5 4 5,-2 0 5,0 1-7,0 4 2,-6 5 0,-3-7 1,3-2 4,-4 5 7,-2-5-5,7-3-7,-6 6 8,4-4-29,-3 3-4,4-5 3,1 3 4,4-2 5,-1-1-2,0-1 9,4-1-4,-5 2 0,7-5-5,-3 0 6,5 1 0,0-1 1,-1-1-3,5 1 5,-4-3-1,7-1-3,-6 4 10,6-4-1,-6 5-2,6-5-5,0 0 4,-6 2 3,6-2-3,0 0 6,0 0 2,0 0-7,0 0 0,0 0 9,-5 3-7,5-3 3,0 0-3,0 0 1,0 0 1,0 0 1,0 0 2,0 0-6,0 0 4,0 0 4,0 0-4,0 0-2,0 0 2,0 0 5,0 0-4,0 0-3,0 0 3,0 0 1,0 0-3,0 0-1,0 0 6,0 0-4,0 0-3,0 0 6,0 0-2,0 0-3,0 0-2,0 0 8,0 0-7,0 0 1,0 0-1,0 0 6,0 0 2,0 0-5,0 0 0,0 0 4,0 0-1,0 0-5,0 0 3,0 0 4,0 0-2,0 0 0,0 0-4,0 0 7,0 0 0,0 0-1,0 0 1,0 0-1,0 0-4,0 0 6,0 0 1,0 0-2,0 0 1,0 0-1,0 0 2,0 0-2,0 0 5,0 0-5,0 0-1,0 0 1,0 0-6,0 0 14,0 0-15,0 0 5,0 0 0,0 0-3,0 0 0,0 0 3,0 0-2,0 0 4,0 0-5,0 0-3,0 0 1,0 0-1,0 0 1,0 0 2,0 0 0,0 0-4,0 0 4,0 0 0,0 0 1,0 0-4,0 0-1,0 0 7,0 0-5,0 0 5,0 0-9,0 0 7,0 0-2,0 0-3,0 0 1,0 0-2,0 0 1,0 0-1,0 0-5,0 0 4,0 0 4,0 0 1,0 0-2,0 0 1,0 0-2,0 0 4,0 0-5,0 0-1,0 0-2,0 0 5,0 0-2,0 0-2,0 0 6,0 0-2,0 0 3,0 0-6,0 0 7,0 0-8,0 0-2,0 0 15,0 0-14,0 0 4,0 0 3,0 0-1,0 0-9,0 0 4,0 0 7,0 0-2,0 0-5,0 0 5,0 0-8,0 0 6,0 0-5,0 0 2,0 0 6,0 0-1,0 0-4,0 0 7,0 0 6,0 0-22,0 0 14,0 0 8,0 0-10,0 0 7,0 0-14,0 0 1,0 0-15,0 0-17,-10 2-33,10-2-41,-5 2-43,5-2-49,0 0-63,0 0-271,-9 1-581,9-1 257</inkml:trace>
  <inkml:trace contextRef="#ctx0" brushRef="#br1" timeOffset="41712.6242">23184 15759 104,'0'6'117,"0"-1"7,0-2 9,0-3 6,-1 5-8,1-5-10,0 0-8,-6 0-10,6 0-7,-12-11-4,3 2-5,2 1-5,-2-8-5,-8-6-3,8 5-1,-5-12-6,1 1-2,-1-2-6,-1-13 4,6 10-8,-4-16-4,0 0 1,7 1-8,-3-1 5,5-2-2,4-2 3,-1 1-4,-5-9-2,12-19-2,-3 23-5,0-2 6,10-24-3,-5 25 5,7-22-4,-5 27 4,8 0-5,-2-1-2,0 1-2,2-1-4,2 2-1,1-3 9,-1-1-11,2 4-2,2-5-3,-3 5-2,3-1-1,-2-2-2,2 6-3,-2 3 1,2 3 0,-3 10-4,0 5 4,1 2 7,1 4-12,0 4-3,1 1-1,4 8 1,-1-3-5,3 8 4,5-1-2,19 8 0,-18 1-2,-2 1-3,4 4 3,0 0 0,14 8-3,-6 8-1,1-1 3,-6 4-5,5 0 4,-6 3 9,-12-6-10,12 10 1,-1 2-1,-4 0 0,-3 4-3,2 0 2,-6 2-4,-1 1 5,-1-1-4,-12-10 3,5 10-2,-6 2 4,-2 2-2,-7-11 0,2 13-2,-4 3 0,-2-3 5,-5 1-2,2 1 4,-2 0 7,-1-2-8,-1 1 3,2-1 0,-3-1 3,1-3 5,-1-10-2,4-1 1,-3-1-3,1 1 4,0-1-5,1 0 5,1-2-2,-2-3-1,3-3-7,-1 0 5,4 4-1,-4-12 1,1 0 0,3-7-2,0 7-1,-3-7-4,3-1 7,3-2-4,-3-2 4,-3 2-4,6-5-1,-6 4-2,3-2 1,3-1 4,-3-3 2,-3 4-1,3-4-4,0 0 1,0 0 11,0 0-12,0 0 1,0 0-3,0 0 2,-9-14-4,0 7-1,-1 0-4,-3-8-2,0 1-1,-8-6 1,-1 2 0,1-1-2,0 2 2,-2 1-4,5 4 6,1 0 1,1-2 1,0 5-3,2-3 1,4 4 0,1 0-1,0 2 3,4 0-1,-1 1 1,-1 0 1,3 3-1,2-1-3,-1 1 1,3 2 1,-6-3 0,6 3-2,0 0 2,0 0-3,0 0 1,10 14-1,-5-8 6,0 3-1,3 1 0,3 2-1,1 1 2,2 1-1,0-1 0,-1 3 4,0-7-2,0 7-3,3 6 2,-3-7-1,6 4 0,-8-8 4,1 4 3,-4-8-5,2 7 9,3-8-1,-7 5 4,1-3 1,0-2-2,-2 0 0,2-2 6,-2 2 3,1-5 8,-2 3 2,5-1 12,-3-3-9,3 1 4,3-3 1,2-1-6,3-7-2,3 3-5,4-5 2,4-5 7,3-2-10,10-9-2,-9 10 1,11-11-7,2 2-1,-5-5-2,-6 14 0,10-7-3,-11 4-1,-1 1-2,-4 0-1,1 2 1,-3 3 2,-8 5-6,0-2-2,-2 2 8,-7 3-7,0 2-1,0-2 4,-3 2-5,-1 4 4,3-3-1,-4 1-1,-3 2 2,2-2-5,-3 3-16,9-4-10,-9 4-15,1-2-10,-1 2-18,0 0-10,0 0-8,0 0-12,0 0-24,0 0-16,-23 6-20,10-1-21,-2 2-27,-7 1-12,-6 1-10,-2 0-172,-2 1-434,-4-3 192</inkml:trace>
  <inkml:trace contextRef="#ctx0" brushRef="#br1" timeOffset="42827.3172">23468 15536 101,'-5'0'142,"5"0"-10,-9-3 2,1 0-8,3-1-2,-2 1-8,0-1-6,2 0 7,-3-2-9,1-3 0,-2 3-8,1-4 2,0 2-4,0-2-1,1-1-8,3 0-4,-3-4 3,1-2-6,0-9-2,2 6-2,2-4-4,3-6-6,-1 4-6,1-5-7,3-1 0,4-1-9,-3-13-1,4-3-9,-4-4-5,8-1 1,-2-4-3,4-25-5,-3 26-1,-2-1-2,9-27-4,-7 29 0,-3-1-1,6-2-2,-1 2-3,-5-2-1,3 7-2,2-2 0,-3 5 1,7-1-4,-4 6 3,-1 13-5,1-1 1,5 1-1,3-10 2,-3 12 1,8-8 6,6-4-7,-1 3 0,3 4 3,4 2-2,-2 1 0,4 2-2,-9 9-2,0 2 1,14-5-1,-13 9 1,-1 1-2,5 2 3,-1 0-3,-3 6-1,-1 0 0,-1 1 3,-2 4-3,2 0 0,0 3-3,-3 2 4,-1-1-3,-1 1 5,1 3-6,0-1 3,1 0 0,-10 0-1,4 2-1,-3 0 2,5 4-1,-2 2 2,-8-3-2,7 8 0,-2-3 2,-2 9-6,-2 1 6,1 2-3,-7 0 4,1 7-2,0-4 0,-2 1 0,1 0 3,0 13 4,0-1-8,-5-9-3,0 10 5,-4-10-5,9 11 3,-8-12 3,8 0-4,-8 1 0,4 0 3,-1 0-2,0 10-3,-1-9 4,0 12-2,6-3 4,-6-11-3,2-1-1,-4-2 0,1 4 3,-1-3-1,-1-3 0,0-1 3,0 0-2,-3-2-2,2-3 2,1-4 3,-3-4-3,1 1-1,2-2 0,-2-3 3,1 0 4,0 0-5,-4-5-3,3 4 2,-1-2 2,-1-2-2,0-1 3,3 0-1,-3 1 0,0-2-2,0 0 1,-2 0 0,5-1 1,-6-1 0,5 0 3,-1 1-4,-4-3 4,0 0-4,7-1 1,0 0-4,-18-2 2,10-2-1,-3-2-3,2 0 4,1-3-3,-2 1-1,-1-7 2,-1-1 2,0 0-3,0-7 0,-1-2 2,2 1 1,0 0-2,3-1 4,0 7-4,3-10 2,-1 10-1,3 1 1,-1 0 1,0 0-5,2 7 3,-1 0-2,2 4 6,-3 0-7,4 1 4,0 5-1,0 0 0,0 0-4,0 0 3,-4 22 0,4-5 2,0 2-2,3 0 4,2 9-1,-4-6-5,3 3 2,2-5 3,0 6 1,0-7 0,0 1 6,-2-2-2,4-2 4,-2 1-1,-1-6 4,0 0 2,-1-4 5,1 3 4,1-3 8,-2-2 9,-1 1 6,1-2 6,0-2 13,5 0-2,2-1-6,1-4-5,9 1 5,-3-4-8,13-3-8,1-5-4,3-1-4,14-7 2,-3-2-6,4 0-1,-1-1-6,2 3-3,-18 4 1,-3 3 0,1-1-6,-3 0-3,-11 6 3,1 2 0,-8-1-7,3 2 1,-3 1-7,-2-2 3,3 1 3,-4-1-3,-2 4-6,-1-2-11,-1 2-27,-1-1-22,2-2-25,-4 1-25,0-2-26,-2-1-26,-3-2-25,-1 2-42,-5-7-19,-4 1-18,-8-3-166,-5-4-467,-13-9 208</inkml:trace>
  <inkml:trace contextRef="#ctx0" brushRef="#br1" timeOffset="45257.5629">23054 14111 106,'1'-17'147,"3"-8"-2,1 6-3,-1-10 5,1-2-4,2-2-2,0-13-12,-2 10 2,1-10-12,2 0-5,-1-3-7,0-2-9,3 2-4,-4-2-1,-1-5-12,5 1-2,-1-3-6,2-1-4,-1 1 2,1 2-9,-3-3-2,5 5-2,-1 2-4,1 5 4,-3 0-6,3-1-4,0 19 1,1 0-6,-1-3-3,2 3-6,2 1-2,2 1-4,3 0-1,2 3-3,3 0-3,3 2-3,15-4-2,0 1-4,1 2 1,4 3-2,-1 3-5,4 2 0,-3 3 4,3 2 0,1 3-5,-3 0 2,0 0-3,1 0-1,2 5 3,-1 1-4,-14 1-1,11 0 3,-8 3 0,-2-1-5,11 3-1,-18-1 3,0-1-1,-2 4 3,-3-1-2,0 2 1,-8 0-5,5 4 5,-9-2-5,5 7 6,-4-3-3,2 7-1,-2 1 1,-1 3-2,-1-1 4,-1 4 0,-1 3 0,-2 2 0,6 14-3,-5 0 2,-2 3-3,0 2 2,2 4 4,1 4-2,-3 22-1,1-23 1,-2 1 0,-1-2-4,7 1 5,-2-1-4,1-1-1,-1 2 2,-3-3 0,7 1 0,-2 26 3,-4-32-1,1-1-2,-3 1 1,1-2 4,-1-5-5,-4-6 2,3-5-3,-3-3 2,-5 1 0,4-2 1,-3-5 1,-1-4-1,0-3 10,0-1-7,-5-8-1,5 4-1,0-3 2,0-1 3,-1-4-4,1 1 5,0-1-3,-4-2 12,3 3-1,1-5-2,-8 0-6,8 0-10,-17-10-6,2 2-8,-2-4-7,-2-5-16,-6-4-14,1 1-15,-2-4-16,0-3-8,-6-11-16,-2 1-7,-1 3 6,9 8 6,-8-11 11,6-1 2,4 11 12,-4-12 5,6 11 7,-1 1 15,5 0 3,0 2 6,-1 1-3,6 2 20,2 4 6,1 1 11,1 3 0,4 6 14,1-4 5,-3 3 4,5 3 0,1 1 1,-1 3 1,1-2-7,1 4 3,0 0-5,0 0 3,0 0-4,20 11 8,-8 0 0,2 2-7,1 9 2,3-2-4,0 6 7,-3 4 3,2-4 1,1 5 6,2 1-7,-4-3 4,2 2 3,-4-2 3,1 0-1,-2-4 0,2 4 5,-5-5-1,3 0-1,-3-5 2,1-4 2,1 2 1,-3-4 10,4 0 2,-3-5 2,4 4 1,4-6 0,-1-2 2,3-2-5,8-2 0,4 0 1,0-7-6,0 2 1,5-8-2,2-3-4,8-4-1,3-4-4,-3-3 0,0-2 3,-1-4-6,-1 2-3,-3-4 0,0-1-7,3 2 2,-5-5 4,-12 15-2,-1 1 3,1 0-2,-5 2 5,-4 1-3,-1 6-3,-8-1 2,3 6 1,-7-1-2,3 2-2,0 2-1,-4 1-2,-1 0-3,0 0-2,-2 2 3,1 1-6,0-2 1,-3 4-3,4-3 9,-1 0-13,-3 3-3,4-3 3,-4 3 0,0 0 3,0 0-5,0 0-1,0 0 1,0 0 1,0 0-1,0 0 0,0 0-1,6 6-3,-6-6 5,0 0-4,0 0-2,0 0 6,0 0-1,0 0-1,-2 4-3,2-4 2,0 0 4,0 0-2,0 0-5,0 0 3,0 0 0,0 0 0,0 0-1,0 0 1,0 0 1,0 0-1,0 0 0,0 0 0,0 0-1,0 0 4,0 0-2,0 0-4,0 0 3,0 0-2,0 0 3,0 0-1,0 0-2,0 0-1,0 0 1,0 0-1,0 0 5,0 0 1,0 0 0,0 0-1,0 0-4,0 0 0,0 0 6,0 0-1,0 0-5,0 0-1,0 0 5,0 0-5,0 0 3,0 0 10,0 0-12,0 0 3,0 0-3,0 0 2,0 0-1,0 0 4,0 0-2,0 0-5,0 0 3,0 0 1,-3 7-2,3-7 5,0 0-5,-1 3 4,1-3-4,-4 2-1,4-2 1,-5 3 0,5-3 0,-5 3 0,5-3-1,-5 4 0,5-4 3,-5 1 0,0 1-4,5-2 2,-8 2-3,8-2 2,-4 1 3,4-1 0,-5 4-4,5-4 5,-4 1-4,4-1-2,-6 1 6,6-1 0,-3 3-3,3-3 2,-5 3 0,5-3 1,0 0-2,-9 1-2,9-1 2,0 0 2,-5 3-1,5-3 2,-5 1-6,5-1 6,0 0 0,-4 2 1,4-2-4,0 0 0,0 0-2,0 0 0,0 0 3,0 0 3,0 0-5,-4 4 2,4-4 1,0 0-3,0 0 5,-6 0-2,6 0-2,0 0 1,0 0 1,0 0 7,0 0-6,0 0-5,0 0 2,0 0 2,0 0-4,0 0 6,0 0-5,0 0 4,0 0-5,0 0 1,0 0 2,0 0-3,0 0 4,0 0-2,0 0 2,0 0 2,0 0-3,0 0-4,0 0 3,0 0-1,0 0 5,0 0-1,0 0-4,0 0 3,0 0 0,0 0 3,0 0-5,0 0 0,0 0 3,0 0-5,0 0 3,0 0 0,0 0 3,0 0-3,0 0 0,0 0-1,0 0 1,0 0 3,0 0-10,0 0 5,0 0 0,0 0 2,0 0 0,0 0 1,0 0-1,0 0 0,0 0 5,0 0-5,0 0 0,0 0 3,0 0-4,0 0-1,0 0 2,0 0 0,0 0 1,0 0-2,0 0 4,0 0-4,0 0 2,0 0 0,0 0-1,0 0 3,0 0-7,0 0 4,0 0-1,0 0-2,0 0 5,0 0-5,0 0 3,0 0 2,0 0-4,0 0 5,0 0-5,0 0 3,0 0-1,0 0 0,0 0-3,0 0 2,0 0 5,0 0-7,0 0 1,0 0 2,0 0-1,0 0 3,0 0-5,0 0 3,0 0 1,0 0 10,0 0-13,0 0 2,0 0 2,0 0 1,0 0-4,0 0 1,0 0 12,0 0-15,0 0 2,0 0-3,0 0 6,0 0-4,0 0 1,0 0 0,0 0-3,0 0 4,0 0-6,0 0 5,0 0 5,0 0-4,0 0-1,0 0-1,0 0 11,0 0-6,0 0-2,0 0 1,0 0-4,0 0-4,0 0 4,0 0-2,0 0 0,0 0 5,0 0-4,0 0 2,0 0 2,0 0-3,0 0 4,0 0-7,0 0 13,0 0-3,0 0-5,0 0-4,0 0 1,0 0 2,0 0 0,0 0-2,0 0 1,0 0 0,0 0 0,0 0 1,0 0 0,0 0-1,0 0-1,0 0 0,0 0 3,0 0 1,0 0 1,0 0-2,0 0-1,0 0 3,0 0-2,0 0-4,0 0 7,0 0-3,0 0 2,0 0-9,0 0 9,0 0-8,0 0 9,0 0-5,0 0 4,0 0-4,0 0-1,0 0 7,0 0-4,0 0-1,0 0 1,0 0 0,0 0 1,0 0 3,0 0-4,0 0 4,0 0-6,0 0 4,0 0-7,0 0 6,0 0-3,0 0 0,0 0 1,0 0-2,0 0 6,0 0-7,0 0 10,0 0-7,0 0-3,0 0 3,0 0-4,0 0 6,0 0-2,0 0 7,0 0-9,0 0-8,0 0 11,0 0 0,0 0-3,0 0 1,0 0 4,0 0-4,0 0 1,0 0 3,0 0-4,0 0 0,0 0 4,0 0-2,0 0-4,0 0 1,0 0 1,0 0 1,0 0-1,0 0 1,0 0 4,0 0-4,0 0 4,0 0-4,0 0 3,0 0-6,0 0-2,0 0-4,0 0-9,0 0-9,0 0-18,0 0-20,0 0-22,0 0-24,0 0-48,0 0-22,-8 3-32,4-1-38,-1 5-139,0-2-421,1-2 187</inkml:trace>
  <inkml:trace contextRef="#ctx0" brushRef="#br1" timeOffset="46910.3095">24273 16449 173,'1'-16'167,"0"-1"1,-1 0-5,-2-3-1,0 2-10,-2 1 4,0-2-10,-1 4-8,-4-5-15,2 6-4,-2-2-8,-1 7-14,-1-2-1,-3 1-13,-4-2-1,-1 3-14,-7-1-2,4 7-7,-8 2 3,-2 1-7,-3 4 1,0 5-7,-2 0 3,-11 7 3,12-1-5,-7 8 5,9-3-2,-9 14 0,4 2-1,0 0 2,2 3-2,4 4-5,1-2 4,5 3 0,0-2-3,2-2-2,3 4 10,4-13 5,-1 13-14,6-11 1,-5 13 3,11-13 2,0 1-2,0 1 9,4-2-8,3-1 4,0-3 2,3 3 0,1-6-2,3 3 4,1-4-3,4-1-1,1 0 8,4-1-7,3-2-2,3-3-4,3 0 10,2-4-8,5-6 0,2 2-8,1-5 0,17 6-5,-16-6 5,-1-2-11,3-5 5,1 1-9,10-1-4,-13-1 1,2-4-1,-5 0 3,3 0-4,0-5 15,0-1-13,0-1 3,-1 0 6,1 0-6,6-11 1,-2-2 3,-10 8-6,1-1-2,8-11 3,-13 4-5,-1 1-1,1 0 5,-4 0-1,-5 0-7,4-5 4,1-14 1,-10 15-17,2 0 12,-5-4-5,-3 0 0,0 2-2,-4-3-5,-3 2-1,-5 1 6,-4-2-5,-3 3-3,2-1 4,-5 3-6,-2 2 2,-1 3 3,-1 2-10,-2 1 1,0 0 4,-2 4-6,0 0 1,0 2-9,4 4-3,-7 0-6,6 4-12,8 4-19,-1 1-10,-2 0-22,5-1-19,-3 5-22,3 1-25,1-1-39,-4 5-19,5-2-30,1 3-37,-1 1-29,0 1-45,2 4-214,0-6-607,2 2 269</inkml:trace>
  <inkml:trace contextRef="#ctx0" brushRef="#br1" timeOffset="49448.5413">22811 10606 151,'0'-10'153,"3"-3"5,-3 1-13,1 2 1,-1 0-7,0 1-2,0 2-6,-1 0-8,1 3-10,0-1-12,0 5-16,-7 0-6,2 7-9,-5 1-5,-3 8-6,-3 6-5,0 8-7,-4 13-2,6-14-3,0 3-5,4-1-6,3-4 0,0-1-4,4 3-4,2-9-4,1-1-3,4 0-2,-1-4-5,1-5 9,1 0-6,2 0 0,2-4-2,1-4 2,3 1-6,-1-6 0,1-1-1,3-4 3,0-2 1,-2-2-3,3-2 2,-7-1-2,3-3-2,-1-7 2,-1 8-1,2-6 3,-6 6 5,0 0 7,-1 6 6,-2 2 4,-1 2 0,0 1-5,0 1-7,-2 1-1,-1 4 2,0 0-4,0 0-4,3 15 1,-3-6-1,0 5-2,0-5 0,0 3 1,0 4-2,2-2-1,0-4 0,1 2-1,-1 0 0,4-4 2,-1 3-5,-2-1 0,2-2-1,-3-2-1,2 0-4,0-1 7,2-1-2,-1-1 2,1-2-1,1-1 1,-2 1-4,-5-1 5,13-5 0,-8-1-2,-1 2 1,3-7 1,1 3 1,-3-8-5,3 0 4,-5-1-3,2-9 1,-1 2 4,-3 5 0,-1 0-1,0-3 3,-1 7 6,-2-2 2,-1 3-2,2 3 2,-1 0 0,2 4-3,-6 3-4,2 3 0,-3 2-3,-3 3 0,2 4-1,-5 6 1,2 0-3,1 5 1,2 3-1,-1-5 0,7 2-2,2-1-2,1-1 2,0-1 1,4 1-2,0-5-3,2-2-2,0 0-1,4-4 6,-1 0-1,2-4-4,3-2 0,-4 2 3,8-7 2,-6 0-4,4-1 3,-3-6 0,1-1 0,-1 0 8,-1-4-1,1-5-5,-5 6 7,1-8-5,0 1 0,-1-2 5,-4 1-6,1-2 1,-3 7-4,2 2 3,0 0-4,-3 6 5,0 0 4,1 1-7,-2 3-1,0 2-3,1 2 1,0 1 0,-1 2 0,0 0 3,16 11-2,-8-2 3,4 4-2,-3 0-2,2 2 0,1 1 1,-3 2 1,1-2 0,3 6-3,-2 1-2,0-5 6,-2-2-2,-3 1-5,4-3 6,-3-3-11,-2-1 3,1 0 2,2-1-1,-2-3 0,-3-2 2,3 0 5,-1-1-4,0-2 4,-5-1-3,12-7-1,-6 3 3,3-3-2,0-7 1,1-1 4,-2-1-2,-2-4 5,5-3-7,-2-3 3,-2 0-1,1 0 1,1-4-2,-4 3 2,0 0 3,0-1 0,-1 6 20,0 3 0,-4 2 3,-1 5 3,1 0-1,-3 4 1,3 3-7,0-2 0,-1 3-5,-2 1 3,3 3-5,-5-1-4,5 1-3,-5 6-2,0 0 0,5 1 5,0 2-2,2 3-4,2 0-3,4 5-1,0-1 2,2 2-2,0-1 1,5 4 0,-3-4 1,2 5 0,-1-5-4,-3-3 0,1 3 2,-4-2 1,-2 2-1,1-3-6,-1 3-2,-1-5-6,1-4-3,-3 1-2,0-1 2,-2-2-4,5-2-1,-5 1-1,2 0-6,-1-2 3,-1-3-1,0 0 1,8 1 1,-8-1-4,12-9-2,-4 1 1,1-2 5,2-3 1,1-2 0,2-8-1,1-1 0,-4 1 7,4-2 1,-2-2 1,-1 3-2,0 0 4,-2 2 6,-1 5 7,-4 0 8,-2 7 5,-2 1 6,4 0 6,-2 4-3,-2 0-1,2-1 0,-1 2-3,-2 3-6,0 1 1,0 0-6,0 0-2,0 0 5,-9 8-5,8-3 0,1 0-1,1-1 6,0 1-5,-1 0-3,3-2 1,2 1 2,0 0 0,0-3-6,4 2 2,-9-3-1,13-3 3,-3-1-2,-1 1-1,3-4 3,-1-1-3,-3-1 1,2-3 1,3-1 0,-5 1-2,-2-3 1,-1 1 1,0 2 6,-2 3 0,-2-1 0,-1 1 0,0 3-3,0 2-3,-4 1 3,4 3-1,-12 6-3,1 1 0,1 7 2,-9 5-5,-2 5 6,7-2-2,0 5-2,1-1-1,4 1 4,1-3-1,1 2-3,5-1-1,-2-8-1,5 0 3,3-2 0,1 0 2,4-4-2,-1-4-3,3 3 7,3-7-1,-1-1-5,7 0 2,-2 1-2,4-10 1,4-2 1,-1-2 0,-3-4-1,2-1 0,-4-1 1,1-3-1,0-1 1,-4-4 0,0 1-1,1-3 0,-4 3-1,-1 2 2,-4 7 3,-2 1-1,0 3 1,-2 1-1,-1 4-3,-1 1 0,1 4 3,0 1 0,-4 0-2,0 0-2,5 12 4,-4-3-3,2 0 0,0 2 0,-2-1-1,3-1 3,-4 0-1,0-3-2,4 3 5,-1-6-3,0 2 2,-3 0 0,4-2-1,0-2 5,-4-1-2,0 0-2,16-9-2,-7 1 3,-2-1-1,0 1-1,0-4-2,-4-2 6,0-1-5,2 1 1,-3 2 3,0 1-2,-2 1 1,0 4-3,-4 1-3,3 0 3,-7 5-2,8 0 1,-18 10-3,4 0 0,-1 4 2,1 6-2,-2 1 0,4 2 2,1 0-1,1-6 0,4 5 6,2-4-4,1 0 0,3-2 0,0 0-2,3 0 7,1-6-6,5-2-1,1-1 2,0-2-1,4-2 1,3-1 1,3-4-1,-2-4 2,9-3-1,-3-4 0,1-2-2,-1-6 1,-3 0-3,-1-6 2,2-1-4,2-14 2,-4 2 0,2-5-2,-2-3 1,-2 0-1,-1 1 2,-8-1-1,1 2 0,-1 19-2,-5 1 5,1 0 2,-1 10 2,-3 9 0,0 0-2,1 5-2,-2 2 1,0 0 4,-3 24 3,-2 0-4,1 7 4,0 3-3,-1-1-1,0 14 0,-1-1 5,2-10-8,4-3 3,-1 2-4,-6 1 1,7-2-9,0-3-9,0-1-19,0-4-16,3-6-15,-2 1-19,3-4-19,1-7-16,-2 1-10,-1-1-4,6-4-10,-2 1 8,-2-4-3,2-1 3,-6-2 10,11-3 1,-8 1 8,0-3 9,1 0 5,-3-2 7,2 1-2,-3-3 12,0-1 6,-2 1 7,-1 1 7,-1-1 9,1 4 8,-2-4 1,0 5 6,1 1 6,-1-1 9,0 4-2,5 0 7,-13 3 3,7-2 1,1 2 8,-3-1-2,3 5 2,-1-3-2,3 1 5,-1 0 2,0-1 6,3 2 4,-2-1 5,2-1 2,1-1 0,4 1 3,-3-1-7,-1-3 9,8 4 4,-5-4-11,-3 0 3,12-2-2,0-2 4,-1 2-10,-2-2 6,3 1-5,0-3-11,-3 2-13,2-1-5,-3 0 2,-1 2-8,1-1-35,-4 3-71,-1-1 32</inkml:trace>
  <inkml:trace contextRef="#ctx0" brushRef="#br1" timeOffset="49854.7745">23145 11480 106,'0'0'177,"0"0"-6,9 3-3,2-6-4,7-2-4,10-1-3,5-6-1,18-5-5,3-1-11,6-3-11,28-9-6,-3 0-9,7-3-9,0 2-6,6 0-8,-1-3-8,4 0-7,-1-2-5,-2-1-8,-10 0-8,-4 2-5,-31 12-4,2-1 0,-4-1-8,-16 10-6,-4-1-2,-2 3-3,-11 2-9,-2 2-4,-5 3-7,-2 0-4,-2 1-4,-2 0-12,-1 1-7,-3 0-18,-1 0-10,0 4-21,0 0-20,0 0-22,-10-8-14,6 6-16,4 2-21,-16 2-12,4-2-140,-2 0-339,3-2 151</inkml:trace>
  <inkml:trace contextRef="#ctx0" brushRef="#br1" timeOffset="50180.7576">24218 10353 112,'-10'-2'181,"0"-1"1,2 2-13,3-2-5,1 2-6,4 1 2,0 0-9,8-7-7,3 4-7,17-7-12,5 1-8,7-4-5,11-1-11,8-1-10,-8-1-8,3 4-4,2-3-11,-2 1-5,-6 4-5,-12 2-9,-2-1-4,-4 2-1,-11 2-6,-5 3-1,-1-1-5,-4 0-4,0-1 0,-1 4-7,-2-3-16,-1 3-9,1-1-19,-6 1-21,7-3-15,-7 3-26,0 0-19,0 0-20,0 0-19,-10 14-13,1-7-26,-2 5-128,-6 0-335,-3 5 147</inkml:trace>
  <inkml:trace contextRef="#ctx0" brushRef="#br1" timeOffset="50539.6158">23188 11474 198,'-9'4'229,"4"1"-5,0-2-8,1 1-5,4-4-10,0 0-4,16-1-4,6-5-13,14-6 1,14-8-15,9-2-4,24-6-10,3-1-10,2-2-15,0 3-4,9 1-10,0-4-11,5 2-4,2-3-12,-3-4-9,-2 5-3,-4-3-15,-7 0 5,0 2-19,-31 6 0,-2 1-5,-2 0-3,-7 2-6,-14 7-2,-3 0-13,-8 2-1,-3 5 0,-8 1-11,2 3-5,-5-2-7,0 4-8,-3-3-9,-2 1-10,-2 1-13,3 1-11,-3 3-17,-3-8-12,2 3-12,1 5-18,-10 0-30,2 0-20,8 0-21,-13 0-24,3 0-23,-2 3-152,0-1-419,-5 2 185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7:50:12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5029 6136 50,'0'0'107,"-3"-4"-11,3 4-9,0 0-19,0 0-3,0 0-6,0 0-2,18-1 1,-6 3 2,11 2 0,6-3-8,6 1-2,2-1 4,20 0 5,-3 2-8,5-5 1,-1 4-3,2-2-9,6 2 2,-2-1 0,26-4-11,-23 1-12,31 4 13,2-4-3,-9-1-5,4 0-1,-3 4-4,-26-6-4,27 5 3,0-8-3,-2 3-13,5-1 16,-7 3-9,1 2 4,-25-3-1,28 4-1,-30-3 1,-3 3-8,0-4 2,-4 6 0,-3 1 5,1 1-9,-15-4-1,-2 2 7,-1-1-7,-1 1 7,0-1-1,-3 1-5,-3 2 3,-2-1 1,-8-1-3,-1 0-2,-4-1 3,0-1-2,-2 3-5,-3-3 10,1 1-13,-5-1 4,0 1 4,1 2-4,-2-2-2,-4-1 9,7 1-5,-7-1 3,0 0-5,9 0-6,-9 0-5,0 0-7,0 0-11,5 2-1,-5-2 1,0 0-5,0 0-14,0 0 1,0 2-14,0-2-13,0 0-18,0 5-18,0-5-58,-7 6-185,5-5 82</inkml:trace>
  <inkml:trace contextRef="#ctx0" brushRef="#br0" timeOffset="3062.0313">20004 6021 109,'0'0'123,"-4"3"-11,4-3-5,0 0-10,0 0 0,0 0-13,0 0-1,0 0-17,0 0 7,0 0-2,11 5-3,0-2 2,0 1-3,5 1-2,4 2-3,10-1-6,3 2-2,14 1-5,5 2-3,2-4-8,1 0 6,1 0 2,7 1-15,1-3 0,23 4-6,-20-6-3,25 1 0,-27-3 1,26 3-3,-28-3-8,-1 1 4,1-2-8,0 0-2,-3 0 4,-3 0-1,2 0-3,-3-4 0,0 0 2,2 3-6,-3 0 7,0-1-7,-2 2 4,-13 0-4,0 0 3,-1 0-5,0 0 2,-6-3-2,0 3-1,-6 0 7,-3 2-6,-6-4-1,0 2 6,-3 0-5,-2 0-4,-3 2 5,3-4-2,-4 2-2,1 0 4,-3 0-3,0 0 2,-7 0-4,9 0-2,-9 0 6,7 2-4,-5-1-2,-2-1 1,0 0-1,0 0-6,0 0 7,0 0-5,0 0 3,0 0 2,0 0-2,0 0 2,0 0 8,0 0-12,0 0-2,0 0 2,0 0 6,0 0-7,0 0 8,0 0-2,0 0-1,0 0 8,0 0-12,0 0 9,0 0-12,0 0-3,0 0-4,3 3-2,-3-3-7,0 0-10,0 0-14,0 0-5,0 0-17,0 0-10,-9 7-20,6-5-18,-3-1-80,-1 0-217,-1 2 96</inkml:trace>
  <inkml:trace contextRef="#ctx0" brushRef="#br0" timeOffset="5698.8727">11856 7287 44,'30'3'82,"3"-3"-3,4 1-3,3 2-2,10-2 4,2 0-12,4 3-1,0-4 3,0 0-7,4 0-6,1 4-4,0-3-2,3-1-4,1 2-5,24 2 4,-27-4-16,3 2 0,30 1 3,-28-2 2,23 0-7,-28 3-4,4-3-2,23 1 3,-25 2 4,25 2-4,-26-1-3,5-3 5,26 5-13,-31-6 10,28 3 1,-29-2-4,2-1-5,28-1-2,-32 3 5,3-3-10,-2 0 3,2 0 0,-1 1-1,-2 0 0,4-3-1,0 3-2,0-2 3,-3 1-7,1 0 6,-1 0-1,-2 0-5,-3-3 2,0 6 7,-1-6-8,-15 3 4,11-4-5,4 2 5,-2 1-2,-1 0 4,0-2-2,-13 0 0,14 0-6,-1-1 1,2 2 3,2 0-5,-5 2 4,7-4 6,-5 4-7,2-3 0,-1 1 11,1 0-11,4 1-1,2 1-4,-1 0 1,-1-3 4,3 4-3,-2-1 4,3-2-2,-2 2 6,2-1 2,-2 1-3,-3 0 6,7 1-8,-6-2 5,0-1 7,0 2-8,-3 0 3,3-5-1,-2 5 1,1-1-1,0 0 0,-2-1-3,2 0-2,2 0 5,0 1-4,3-2 3,-2 2 5,1-3-3,3-1 1,-3 1 1,5 4 2,-4-3-5,3-2 3,-3-2 3,-2 5-7,4-1 6,-2-3-3,-3 3-2,0 0-1,0-2 1,0 1-3,-1-1-3,0 1 5,-1 1 1,-2-2-5,1 1 5,1-1-1,0 2-3,1-2 1,-2 0-2,3 0 2,-1 1-4,-3 1 0,1-2 5,1 3-1,0-3-1,-2 2 3,-5-1-2,4-2 0,-1 2 1,-14 0 3,0 1 3,12-2 1,0 1-6,-12 1 5,0-1-1,12 0-5,-1-1 0,-12 3-1,12-2 4,2-2-7,-14 4 6,12-1-6,-12 1 0,12-5 1,-15 4 1,17 1-2,0-2 1,-14 1-1,13-2 4,-1 1-3,-12 1 1,12 1 2,4-1-4,-4-1-1,-14 2 2,18-4 2,-4 5 15,3-1-4,2 0 0,2 1-1,-2-2-4,0 0 1,3 3-2,0-3-1,-4 1 0,-1 2 1,2-2-2,-1-1 0,3 3 0,-3-2-1,4-2-3,-3 2 3,2 1-6,-1-2 3,-2 3-1,-2-1-2,2 2 2,-2-2 0,-2 1-1,-1 0 0,1-2 0,-14 2-2,4 2 6,-4-2-4,3 0-3,-3 0 2,4 1-3,-7-1 3,2 0-1,-4 0-2,0 0 2,-4 0-2,2 3 5,-7-3-7,3 0 2,-4 1-2,-3-1 1,0 0 2,-2-1 1,-2 1-5,-2 0 5,0 1-1,-3 0-4,-1-1 5,-1 1-3,-3-1-1,3 0 1,-8 0 1,9 0 0,-9 0-2,9 0-1,-9 0 1,0 0 3,7 0 0,-7 0-5,0 0 1,5 0 1,-5 0 0,0 0 0,0 0 5,0 0-7,0 0 2,0 0-1,0 0-2,0 0 0,5 1 1,-5-1-3,0 0 2,0 0 1,0 0-2,0 0 0,0 0-3,0 0 3,2 4-5,-2-4-2,0 0-4,1 3-4,-1-3-4,0 0-5,0 0-10,-1 6-1,1-6-13,-2 6-14,1-3-22,-1 0-22,0 1-26,0-2-22,-4 3-143,-2 1-325,-1-1 145</inkml:trace>
  <inkml:trace contextRef="#ctx0" brushRef="#br0" timeOffset="57923.7283">13518 5253 30,'-2'-7'153,"2"3"-10,0 4-11,-1-5-4,1 1 3,0 4-7,1-5-7,-1 5 4,-1-8-6,2 4 0,-1 1-9,0-3 2,2 2-12,0-1 5,-1-2 5,1 1-4,2 2 1,-3-4-7,0 2-6,2-3-2,-2 1 1,2 1 0,-1-2-3,-1 3-5,2-1-4,-1 2-1,0-2-5,-1 2-6,0 3-6,0-3-10,-1 5-5,3-5-10,-3 5-2,0 0-4,0 0-2,0 0-5,3 15-1,-3-9-2,0 5 1,1-2-6,1 3 2,1-3 1,-1 4-5,3-1 0,-4-2-1,4 0-1,-1-3 1,-3 1-4,0-3 0,2-1 2,1-2 7,-3 1 14,1 0 9,-2-3 13,0 0 0,9-2-7,-2-2 1,2-1 2,-1-4 4,7 0-11,-2-4-1,6-2-4,1-4-2,6-1-7,14-11 9,7 0-6,27-20-48,4 0-11,12-4-35,2 1-40,7-4-53,9-1-56,9-3-52,-5 4-261,1 0-568,-4 2 251</inkml:trace>
  <inkml:trace contextRef="#ctx0" brushRef="#br0" timeOffset="61200.0612">12131 7142 45,'0'0'98,"0"0"0,0 0-14,0 0 5,0 0-16,0 0-1,0 0 1,0 0-2,0 0 1,0 0-6,0 0 5,17 7-8,-7-10 4,3 3 3,8 0-6,9 0-5,1 0-6,4 3 1,16-3-6,-1 0-2,3 0-10,-14-3-2,1 3-4,13-1 4,-13 1-3,14-1-5,-17 1-5,1 0-3,-2-2-2,-2 1 6,-3-1-9,-5 0 0,-7-1-4,-4 3 3,-5 0 5,2 0-6,-2-2 2,-2 2-5,-3 0 3,-5 0-4,8 0-7,-8 0-5,8 0-9,-8 0-3,0 0-14,0 0-11,0 0-9,6-3-4,-6 3-8,0 0-8,0 0-7,0 0 1,-23-1-15,15 0-3,0 1-94,-4 0-203,-3-3 91</inkml:trace>
  <inkml:trace contextRef="#ctx0" brushRef="#br0" timeOffset="62149.7315">11877 7286 64,'0'0'125,"0"0"-3,0 0 6,0 0-6,17 5-5,-4-4 4,5-2-8,4 0 2,6 1-5,4-3-4,1 1 1,8 2-5,10-3-9,7 3-1,-2-3-1,5 3-3,-2 0-7,1-1 0,2 0-8,-2-1-1,-2 1-7,1-1-3,-5 2-5,-3-2-4,-13 4 0,3-4-4,-4 2 12,0 0-1,1-3-10,-3 3-3,-6-2-4,2 2-5,-6-2-4,-2 2 0,3 0-1,-7-2-6,-8 1 1,2-2-4,-1 3 0,-7 0-4,3 0 1,-3-1 0,-5 1-7,12 0 0,-12 0-1,6 0-5,-6 0 0,0 0 4,7 0-7,-7 0-1,0 0 2,0 0-2,0 0 4,7 0-3,-7 0-4,0 0 2,0 0-4,0 0-1,0 0 5,0 0-4,0 0-2,0 0-1,6 0-6,-6 0 2,0 0-2,0 0-3,0 0-2,0 0-1,0 0-4,0 0 3,0 0 2,0 0 0,0 0 4,0 0-2,0 0 8,0 0-6,0 0 1,0 0 4,0 0-1,0 0-1,-2 6 6,2-6-3,0 0-2,0 0 5,0 0-2,0 0 1,0 0 0,0 0 3,0 0 0,0 0-4,0 0 2,0 0-2,0 0 3,0 0-2,0 0 1,0 0 2,0 0-1,1 3 0,-1-3 3,0 0-5,0 0 4,0 0-1,0 0-2,0 0 3,0 0-3,0 0 1,0 0 1,0 0-2,0 0 1,0 0 1,0 0-3,0 0 3,0 0-1,0 0-1,0 0 4,0 0-3,0 0-1,0 0 4,0 0-3,0 0 1,0 0 2,0 0-4,0 0 2,0 0 4,0 0-6,0 0 1,0 0 0,0 0-1,0 0 1,0 0 0,0 0 0,0 0 1,0 0-1,0 0 2,0 0-3,1 2 4,-1-2-2,0 0-1,0 0 2,0 0-1,0 0 3,0 0-4,0 0 0,0 0-2,0 0 8,3 3-4,-3-3-2,0 0 2,0 0 0,0 0 1,0 0-3,0 0 0,0 0 0,0 0 2,0 0-4,0 0 4,0 0-4,0 0 2,0 0 2,0 0-2,0 0 1,0 0-2,0 0 2,0 0 0,0 0 1,0 0-2,0 0 1,0 0 2,0 0-4,0 0 2,0 0 0,0 0 0,0 0 1,0 0-1,0 0 0,0 0 5,0 0-7,0 0 1,0 0 1,0 0-2,0 0 4,0 0-2,0 0-3,0 0 4,0 0 1,0 0-1,0 0 0,0 0-3,0 0 2,0 0-17,0 0-3,0 0-17,0 5-13,0-5-18,0 0-12,0 0-18,0 0-17,0 0-24,4 3-17,-4-3-10,0 0-16,0 0-106,0 0-311,0 0 138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7:50:23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6626 7393 52,'37'2'112,"0"1"-15,2-1 1,13 1 1,2 0 1,1-3 0,1 0-7,0 0 1,7 0-9,-4-3-2,8 0 4,26-2-9,-26 0-6,26-2-11,1-2 4,1 3-9,8-5 0,-4 6-13,-4-1-3,6 2-2,-3 1-6,-9 0-9,-21 1 0,22 2 1,-26 0-12,-3 0 11,2-1-4,-1-1-3,-2 0 2,-6 1-1,-1 1-6,-19 0-1,2 0 2,-4 0 5,-2-3-10,-10 3 0,0 0-6,0 0 6,-4 0-1,-2 3-18,-5-6-10,0 6-13,1-3-14,-7 1 0,5-1-20,-4 2-17,-4-2-11,7 2-12,-4 0-119,-3-2-247,2 5 109</inkml:trace>
  <inkml:trace contextRef="#ctx0" brushRef="#br0" timeOffset="1986.2651">12634 7233 34,'0'0'64,"-2"3"-5,2-3 3,0 0 3,13 5 1,-4-2 9,5-1-14,3 2 7,3-1-8,11 0-2,-1 3 4,3-5-8,2 3-9,1-4 8,5 5-2,13 1 3,0-2-6,1-4-6,-1 3 0,0-1-7,5 3 8,-2-2-9,2-3-1,4 1-2,-3 2-2,6-3-2,-1 1-4,27-1 2,-31 2-7,6 0 5,-1 0-3,-2 0 0,4 1 1,-4-1-6,2-2 5,-7 2-4,7-1-7,-6 0 0,6-3 5,-3 0-2,4 2 0,-3 0-5,-3 0 4,2 0-2,-5 0-5,0-2 5,0-1 1,-4 3 0,-1 3-8,-2-3 8,1 0 2,1 2-5,-1-2 0,-1 0 3,-13 0-2,12 0-5,1 2 8,3-2-2,-14 0 1,13 2-2,-2-2-1,-1 0 0,1-1 6,-11-2-9,-1 3 4,1 0 0,10-2 2,-10-2-1,-2 5-6,2-2 6,0 0 2,-4 1-3,5-1-2,-4 0-3,-1 1 3,2-2 3,0 0-2,1 2 5,12-1-2,-12-3 1,14-1 0,-2 0-7,-10 2 8,14 0 6,3-2-1,-3 1 0,-3-1-2,0 2 3,1-2-4,-15 4 2,17-5-2,-15 4-3,11-2 0,-14 1 1,1 1-1,-1 1 10,-1-1-5,-3 1 3,-1-2-6,1 0 0,-1 2 1,-1 0-3,-2-2-3,1 1 2,-2 2-3,-1-1-1,2 1 0,-8-1 2,9 0-2,-3 0 3,0 1-7,-4-1-2,0-2 5,4 3-4,-7 0 0,2-3 2,-2 2-4,0 1 1,-1 0 6,-2-3-4,0 3-2,-2-1 3,-7-1-3,4 1 0,-6 0 4,4 1-2,-3 0 0,-2-1 1,3 0 0,-2 0-5,-6 1 3,9-4-1,-4 4 2,-3-3-2,-2 3 0,7-2 2,-7 2 2,7 0-5,-7 0 2,4-1 4,-4 1-4,0 0 2,0 0-5,0 0 2,7-1 0,-7 1 3,0 0-3,0 0 2,0 0 1,0 0-4,5 0-1,-5 0 2,0 0 0,0 0 2,0 0-3,0 0 5,0 0-2,0 0-3,0 0 0,0 0 0,0 0 2,0 0 0,0 0 1,0 0-5,0 0 2,0 0 1,0 0-1,0 0 1,0 0-2,0 0 2,0 0 1,0 0-2,0 0 0,0 0 0,0 0 0,0 0-1,0 0 1,0 0 1,0 0 0,0 0-1,0 0-1,0 0-2,0 0 5,0 0-1,0 0-1,0 0 2,0 0-3,0 0 2,6-3-2,-6 3 0,0 0 1,0 0 0,0 0-2,0 0 4,0 0-4,0 0 5,0 0-4,0 0 6,0 0 0,0 0-2,0 0-2,0 0-2,0 0 4,0 0-2,0 0-2,0 0 1,0 0 2,0 0-3,0 0 1,0 0-1,0 0 1,0 0-1,0 0 1,0 0 1,0 0 0,0 0-1,0 0 0,0 0 3,0 0-5,0 0 6,0 0-2,0 0-2,0 0-1,0 0-1,0 0 5,0 0-2,0 0 0,0 0-3,0 0 5,0 0-4,0 0 1,0 0 0,0 0-2,0 0 2,0 0 0,0 0 1,0 0 3,0 0-2,0 0-2,0 0 3,0 0-3,0 0-1,0 0 2,0 0-3,0 0 0,0 0 5,0 0-3,0 0-3,0 0 4,0 0 0,0 0-3,0 0 3,0 0 1,0 0 0,0 0 0,0 0-1,0 0 0,0 0 0,0 0-2,0 0 3,0 0 0,0 0-3,0 0 3,0 0-1,0 0 1,0 0-3,0 0 4,0 0-4,0 0 1,0 0 0,0 0 2,0 0-4,0 0 3,0 0 1,0 0 0,0 0-2,0 0-2,0 0 3,0 0-1,0 0 1,0 0 3,0 0-4,0 0 12,0 0-10,-3 8-4,3-8-1,0 0-2,0 0-2,0 0-1,0 0 1,0 0-2,0 0 1,-4 4-2,4-4 1,0 0-3,0 0 1,0 0-2,0 5-7,0-5 2,0 0 0,0 0-6,0 0-1,-3 2-8,3-2-5,0 0-6,0 0-6,0 0-2,0 0 2,0 0-4,0 0-2,0 0 3,0 0 10,0 6-8,0-6 2,0 0 4,0 0-5,0 0-2,0 0-1,0 0 6,0 0-6,0 0-1,0 0 1,0 0 4,0 0-7,0 0 1,-5 2-2,5-2-7,0 0 2,0 0-9,0 0-40,-7 2-119,7-2 53</inkml:trace>
  <inkml:trace contextRef="#ctx0" brushRef="#br0" timeOffset="3573.5051">14905 10986 95,'3'-18'180,"-2"0"-10,3-3-12,-4-4-7,0 0-4,-1 6-7,-2-2-13,-1 1-4,2 3 1,-3 3-11,0 2-6,-3 3-19,-1 1-7,-3 3-4,-3 5-12,-4 5-8,-8 10-7,-5 1 0,-8 13-11,-2 5 0,3-2-5,3 5-5,0 1-1,13-9-1,0-3-6,5 0-5,0 0 0,9-3 2,-1-3-9,8-5 4,0-1-6,4-6 2,3 1-1,4-2 1,4-2 0,9-8-8,9-4-1,1-3 0,5-3-3,12-12 2,-4 0-2,-3-3 0,-9 4 1,1-8 3,-9 3 1,-4 3-1,-1-3 8,-8 2 5,2 0 13,-7 10 10,-3 2 4,0 3-3,-4 8-7,-2 0 1,2 4-7,-9 1-2,-1 6 1,-1 8-5,-7 4-5,1 3-1,2 3 0,1 3-1,6-1-1,1 3-1,2-3-4,7 0 14,-2-2-3,3-8-1,5 7-2,3-7-3,8 3-4,4-1 0,-2-6 0,12-1 0,-2-5 3,9-3-7,11 0 2,1-5-3,3-2 4,0-4-1,-3-3-2,-14-1 2,-3-2-3,-2-4 3,12-12-1,-17 7-2,-3-4 4,0-3-2,7-9-3,-11 8 2,-7-2 4,-3 0-2,-1 3 3,-6 2 2,-2 10-2,-5 1-1,-3 7 0,-3 4 0,-5 0-7,-6 5 3,-6 8 0,-5 2-2,-1 6 2,1 3 0,4 3-1,-1 0 2,3 2-3,6-2 0,2-1 3,3 3-3,5-9-1,3 1-2,4-4-2,2-3 0,4 0 2,0-4 3,6 0-2,4-1 2,1-8-2,2-1 4,9-5-3,1-3-1,-2-1-1,1-2 1,-2-3 0,-3 1 3,-3 9-6,-2-1 3,-4 3 0,-2 2-4,-3 2 0,-1 2 2,-3 1 0,-3 0 5,7 7-4,0-2 8,-3 4 0,-1 0-3,1 3 4,-1-1-4,1 0 0,6-1 1,-2 0 3,6-1-1,5 0 2,7-1 4,4-1-2,4-4 2,0-3 1,4-3-5,16-3 1,-18 2-1,1-2 2,1-3-1,-6 0-1,2 0-2,-1-1 0,-5-2 0,-2 3-1,-9-1-3,1 3 7,-2-2-1,-1 0-3,-5 3 2,0 1-4,-1 0-1,-3 1 4,-3 0-2,1 2-12,1-1-4,-2-1-9,-1 3-13,-2 1-10,6-3-7,-6 3-18,0 0-15,0 0-14,0 0-20,0 0-18,-14 11-24,8-4-22,-3 4-13,-3 3-148,-4 7-373,-4 6 165</inkml:trace>
  <inkml:trace contextRef="#ctx0" brushRef="#br0" timeOffset="4923.8654">14109 12547 60,'10'-17'187,"2"-8"-9,0-1-8,-1-4-6,-1 2-11,-3-1-8,1-7-2,-1 2-2,-2 3-9,-2 2 4,-3 2-13,-3 3-6,-2 9-11,0 5-14,-5 4-9,-1 5-8,-8 6-5,-8 12-11,-2 7-2,-11 15-4,0 5-4,-14 21-5,18-19-5,6 5-2,4-5 0,3-1-7,7-1 11,2-15-6,11 1-2,-6-6-5,9-5-2,0 0-2,2-9 0,5 2-1,2-5-5,-1-3 0,6-4 2,6-4-6,5-5 1,1-7-2,4-3 0,-4-7 4,11-5-9,-5-7 0,-1 0-2,-3-5-2,-4 1-1,-2-3 1,-4 1-2,-7 11 1,0 4 2,0 5-1,-5 3 8,-2 12 4,0-3-5,-3 7-3,1 1-1,-2 4-1,0 0 3,-11 19-3,4-1 2,-5 7 4,3 5-3,1 3 4,1 1-4,-1 0-2,2-2 0,5-1-3,-1 0 1,5-1 5,-3-2-1,8-1-4,0-10-1,3 2 2,0-4 2,4-1 0,2-1-4,7 0 2,-3-6 2,11 0-5,4-7 4,-2-3-1,2-4 0,2-1 0,9-13 2,-11 5-1,9-9-2,-4-2 1,-12 3-4,-2-3-3,9-9-2,-11 7 3,-2-13-2,-1 11 2,-7 0-4,-1-1 7,-5 2-3,-3 2 1,-6 1 0,-3 7 0,-1 2-3,-4 8 4,-3 2-4,-1 7 3,-8 1-2,-5 7-2,-4 7 2,-3 4 1,4 8-1,-10 7 2,7 3 6,-2 2 0,13-5-4,2-2 3,2-1-4,4-1 2,3 2 5,0-4-4,5-2-4,2-7 0,2-2-1,0 1 2,5-6 5,1-1 1,3-3-4,0-4 1,4-2 1,4-3-3,4-3 0,6-8 2,-4 0-2,5-7-3,-7-1 6,4-1-6,-2-6-3,-1 1 2,-1-3-3,7-11 2,-11 13 2,-1-1-5,-3 1 3,1 0 2,-7 12 1,-1 2 9,2 0 1,-6 7-1,0 1-3,-1 4 1,-1 2-7,0 0 4,-3 15 4,-3 1 2,-2 3 0,-1 6 2,2 4-1,0-2 3,2 2-1,0-3-2,2 0-2,1-6-1,4 4-1,0-4 1,3-1-1,1-3 6,3-3-1,-1-4-3,6 2-4,2-5 2,5 0 2,1-4-4,5-4 1,7-1-2,-1-5 1,4-4-3,13-6 2,-1-2-2,-15 4 3,13-9-3,-15 5 2,0-1 0,-2 2 3,-3-5 0,-4-1-6,-2 0 0,0-2 1,-4 1-1,-5 0 2,-5 1 2,-4 7 3,-3-1 6,0 2-1,-6 5 7,0 0-12,-4 4 1,-3 3-1,-6 5-1,-4 3-4,-4 7 3,-3 6 5,0 6-1,0 2 0,-11 9-1,8 2 2,14-6-3,-2-2 2,0 5-2,5-4-1,1-1-2,6-1 0,3-7-1,2-2 4,4-1-5,0-5-3,1 0-3,4-2 7,2-5 2,3-1-3,4-3 0,4-7-2,8-2-4,2-4 1,-2-7-3,3-1 10,-1 1-9,-2-5-6,0-1 4,-2 1 2,-3 0-2,0 4 2,-5 7-2,-2 1 0,-4 7 0,-3-3-2,-4 4 1,2 4 5,-1 1 4,-4 0 10,0 17 1,-2 0 4,-5 6 9,4 6-5,-4 0 4,-1 1 1,3-2-6,0 0-2,1-2 9,6-5-8,3-4-3,2 1 3,1-2-4,2-2-1,3-4-3,5-1-11,1-6-7,3-1-18,6-5-18,1-3-20,2-4-25,-2-2-24,3-6-32,-4-1-33,-1-2-31,10-13-45,-3-3-34,-5 1-197,-1-6-521,0 0 231</inkml:trace>
  <inkml:trace contextRef="#ctx0" brushRef="#br0" timeOffset="5683.765">16063 10917 60,'5'-7'142,"-1"1"-3,2-1-5,1-1-7,0-3-4,0 1 0,0-5-7,0 1 3,3-3-5,-4 0 0,-2 0 0,0-2-2,0 1-8,-2 2-7,0 4-2,-4-1-3,2 2-4,-2 1-9,-1 3-10,0-1-6,-4 6-8,-4-1-6,-3 3-4,-4 3-3,-2 6-9,-6 4 1,0 5-2,6 0-5,0 3-4,0 1-3,4-2-3,0 5-3,5-8 1,2-1-4,4 0 2,1-4-7,4 0 3,0-2-1,0 0 0,2-3 0,2-1 1,3-1-1,4-3-2,-1 0 3,6-4-2,2-3-1,1-4 2,2 1-1,2-5-4,0-4 2,-1 1-2,-3-2 3,2 0 4,-10 3 3,3 3 1,-2-3 6,-3 6 3,0 0 0,-2 1-4,-1 3-2,-4 1-3,4 1 5,-6 3-8,0 0-2,7 13 1,-5-4-3,-3 5 1,1-3-6,0 7 7,2-2-1,0 0 3,0-3-4,2-2-2,2-1 2,2 1 0,0-3-2,6-1 2,1 0 4,2-1-6,3-4 2,1-3-2,-1 0 0,2-2-2,-4-2-1,-1 0 2,0-2-7,-1-1-5,0-1-3,-7 2-1,3-2-2,-5 1-4,1 3-7,-3 0-5,-1 2-9,1-1-14,-4 1-19,3-1-15,-4 4-30,2-3-8,-2 3-25,0 0-19,0 0-25,-7 10-135,2-4-355,-2 2 157</inkml:trace>
  <inkml:trace contextRef="#ctx0" brushRef="#br0" timeOffset="6992.353">15965 12013 109,'6'-33'171,"0"0"-2,-1 2-2,-1 2-14,2 5-5,-3 7-7,2 1-6,0 6-14,-5 0-11,4 4-11,-1 3-9,-3 3-7,0 0 6,1 21-7,-2-2-4,-2 12-2,-3 2-8,-2 15-5,-5-1-4,2-3-5,2-14-6,0 5-2,-1-3-2,4-1-6,-3 1-3,2-3-1,1-2-4,-3-1 0,5-7 4,-2-2 0,2 0-1,0-2-2,-1-4 0,2-1 0,2 0 0,-3-3 3,0-2-4,4-2-3,0-1 4,-1 4 2,1-6 1,0 6 5,-4-5 0,4-1-1,0 6 8,0-6-3,0 0-2,0 0-2,0 0 7,0 0-8,0 0-10,0 0-2,9-13-1,-9 7-3,5-1-3,-2-1 1,2 1-5,-1-5 2,0 0 2,-2 0-4,2 0 11,2 1-13,-2-2-3,3-2-1,-2-2 1,-1 5 2,0 3-2,4-2-3,-3 0-2,3 0 12,0-2-12,4 2 0,-3-2-2,2 4-1,3-2-2,2 4 0,-3 2 1,6-1 3,1 2-3,1 4 2,-4 0-11,2 5 7,0 2 1,-1 5 2,-5 2-5,3 6 0,-2 1 4,-5-2-2,-3-2 0,1 0 1,-5 1-3,-2-1 5,0 0-3,-2-3 1,-2 3 0,-2-4-2,-4 2 5,-2-3-4,-1 2 0,-6-1 0,3-5 2,-2 2 2,-1-4-4,1 0-1,-3-1 2,6-2-5,-3 0 16,6-2-10,-3-1 1,2-3-3,3 3-4,1-4 5,2 2-2,1-1 8,-1 1-7,2-2-5,1 3 0,0-4-2,-1 3 4,5 2-8,-3-8 7,1 7-2,2 1 3,-1-3-2,1 3-4,0 0-13,0 0-1,-3-5-12,3 5-10,0 0-13,0 0-15,0 0-19,0 0-24,0 0-23,0 0-19,9-2-29,-9 2-26,9-3-195,-4 0-442,0 1 196</inkml:trace>
  <inkml:trace contextRef="#ctx0" brushRef="#br0" timeOffset="8740.416">16836 12260 49,'0'0'170,"0"0"-3,4-9-10,-4 9-7,1-4-4,-1 4-6,3-6-4,-1 0-7,2-1-11,0-3 2,0 0-6,0-1-7,0-2 0,3-3-6,-2-1-2,0-9-2,0 9 0,-3-3-1,0 1-2,-6 3-5,4-1-10,-3 6-1,1-2-7,-3 5-9,-4 0-8,2 5-1,-5 6-8,-6 2-7,-6 8 0,-3 8-3,4 3-2,-14 9-3,5 4-3,8-8-4,5 0 2,0 0 2,3 0-3,3-3-6,7-1 1,1-9-2,3-1-2,1-3-1,2 0 0,2-5 0,4-2 0,-2-3 3,6-1-6,3-4 3,5-6 1,2-4-3,5-6-6,-1 0 9,-2-4-6,-3 0-1,0-4-2,-1-2-1,-3 0-2,4 0 1,-4 0 3,-3 0-2,0 3-2,-1 9-2,-6 1 7,-1 5-2,-1 1-3,-1 6-1,2 0-3,-5 3 1,0 1 2,0 0 8,0 18-9,-1-6-1,-3 5-2,1 3 1,1 0 3,0 6-7,2-6 17,2 5-8,2 0-4,2-11-2,0 4 5,1-1 0,5 0 0,3-3 1,-1-2 2,10-1 6,4 0-1,1-1 3,1-9-2,4-1-3,1-4 10,1-3-1,4-2-3,-3 0-4,13-9-4,-16 4 1,-2-4 3,-1-3-4,-3-3 0,-3 2 2,0-7-1,-4 4 0,-4-2 1,-2-2-2,-3 2 3,-2 2 5,-7 5 2,3 4-3,-9 3-1,-2 1-4,-5 2 0,1 7 0,-10-1-5,-10 9 1,-1 4-5,-4 6 3,-11 11 2,4 1-2,-2 3 1,8 5-4,11-8 3,1-2 0,2 4-1,2-3-1,9-2 3,-2-2 0,10-4-4,-4 0-1,4-2 0,4-6 3,4 1 1,-1-5-7,1 2 3,4-3 3,2-5 1,0-2-1,7-5-1,4-3 2,3-6-3,-2-1 0,1-1-1,2-4 2,-5-4 1,1-1-12,-3-2 6,2-2-1,-3 0 3,-1 0-2,-6 1 0,3 4-3,-7 1 3,-2 10 0,0 4 3,-4 1-4,1 5-1,0-1 3,-5 4 0,2 2 1,0 0-4,-9 17 1,3-3 1,-3 6-1,3 4 14,-5 2-8,4-1-4,2 2 2,0-1-2,3-3 11,4-1-17,0-4 1,1-1 6,3 2 3,4-5-4,3 0 6,-1 0-2,6-3 4,6 2-3,5-5-3,-3-2 0,2-5 6,9-3-4,-1-2-5,2-2 5,-1-3 2,2-1-2,-1-5-2,9-5 5,-13 3-2,1 0 1,-5-4-4,0-1 2,-1 0 3,-4-3-3,1-1 0,-6 0 1,-3 0 1,1-2-5,-6 0 5,-1 4-1,-4-2-1,-7 9 2,0 1-7,-4 5 4,-1 0 1,-7 5 1,-3 2-3,-6 4-4,-9 6 0,0 6 2,-4 4 4,-7 10-2,-1 5 10,3-3-10,9-4-4,7 3 11,-1-3-8,5 0-2,2 1 4,5-9-1,6 2-2,0 1-2,2-5 0,3-2 2,1-2 5,3 0 7,1-5-10,3-1-1,3-3 5,2 0-2,7-5 9,1-2-10,0 0-4,8-6 4,-4-3-8,5-2 9,-2 0-5,1-4-1,-4-1 0,3-1-1,-1 2-2,-3-1 7,-4 3-1,-5 6-4,1 0 1,-4 5 5,-4 2-6,0 1-2,-3 1 3,-1 5 1,-3-1 1,0 9 3,0 3 0,-3 4-5,-3 1 6,1 1-2,5-1 4,-3 2 0,3 0-1,1-2 1,6-1-4,-3 3 5,5-2 6,0-5 0,6 2 8,2-4-5,9 0 8,1-1-8,3-4-4,0-2 6,5-4 3,0 1-2,4-4 4,-3-1 0,4-2-1,-6-4 12,0 0-1,-2-1 1,-6-3-3,1 4-1,-4-1-7,-4 1 16,-1 4-10,-4-2 0,-2 1 7,-2 3-4,0 0 3,-3 0 4,-2 0-9,0 4 12,-1-2-13,0 1-2,-4 2-15,6-3-4,-6 3 10,2-3-3,-2 3-1,0 0-12,4-4 13,-4 4 16,0 0-28,0 0 3,0 0 4,0 0-8,0 0 8,0 0-3,0 0-4,0 0-2,0 0 4,7 7-4,-7-7 3,0 0-6,0 0 6,0 0 3,0 0-3,0 0 2,0 0-1,0 0-5,0 0 7,0 0-2,0 0 1,2 3-2,-2-3 0,0 0-2,0 0 1,0 0-4,0 0 2,0 0 13,0 0-14,0 0-1,0 0 2,0 0-1,0 0-6,0 0 13,0 0-3,0 0-5,0 0 0,0 0 8,0 0 1,0 0-3,0 0 1,0 0-1,0 4-6,0-4-4,0 0 8,0 0 11,0 0-15,0 0 8,0 0-1,0 0-4,0 0-2,0 0 1,0 0 2,0 0 0,0 0 1,4 2 1,-4-2 2,0 0-5,0 0-4,0 0 21,3 3-13,-3-3-5,2 2-2,-2-2 5,0 0-2,0 0 3,5 3-5,-5-3-1,0 0 3,0 0-4,0 0 11,0 0 2,0 0 0,0 4-3,0-4 2,0 0 11,0 0-14,0 0-1,0 0 7,0 0-1,0 0-3,0 0 0,0 0-4,-5 5 4,5-5-5,0 0-10,0 0 12,0 0-5,-5 3 12,5-3-19,-4 1-15,4-1-14,-5 3-17,5-3-20,-4 2-28,4-2-27,-6 2-24,6-2-38,0 0-50,0 0-45,0 0-45,-3-10-177,3 10-552,3-10 245</inkml:trace>
  <inkml:trace contextRef="#ctx0" brushRef="#br0" timeOffset="9171.8174">19047 11508 10,'0'-12'192,"2"1"-10,-2 0-19,0 9-12,0 2-3,0 0-3,-7 17-5,3 6-4,-4 11-4,-2-1-8,-2 17 0,-2 4 0,2-2-1,-1 0 3,1-5-7,0-1-2,3-15-3,-3 0-12,3 0 0,3-1 9,-1-4-20,1-2 6,-1-8-11,5-2-4,-1-5-3,-2-1 0,5 0 5,-1-4 9,-1 1 6,0-1 13,2-2-4,0-2-5,0 0-10,0 0-6,18-11-12,-4 0-6,4 0 0,9-6-12,2-1-9,4 0 0,3 3-20,0 1 18,-4 3-18,3 3-3,-6 3-5,-2 0 5,-9 5-12,-6 0-4,0 2 3,-1 3-5,-2 2-1,-4 0-2,-1 1 5,-4 3 3,-5 1-9,-4 1 6,-4 2 0,-8 3 1,-2 2-2,-1-5 5,-1-1-6,-3 1-2,-3-5-1,6-1-9,4-2-9,5-2-3,-2 0 0,5-3-12,-1 0-10,3-1 3,-1 1-10,6-2-8,-5-2-13,5 1-11,0 0-7,6 1-14,-8-4-18,4 3-18,4-3-23,0 4-23,5-8-17,-1 5-14,8-2-15,-1 0-9,6-4-199,2 5-471,8-4 210</inkml:trace>
  <inkml:trace contextRef="#ctx0" brushRef="#br0" timeOffset="10312.1414">19780 11891 144,'15'-15'191,"0"2"-3,-4 0-4,-2 4-6,-4-1-7,-2 5-11,-3-1-17,-2 0-13,-3 4-14,5 2-4,-25 9-9,-5 4-4,4 3-7,-7 6-1,-6 4-3,-2 6-5,4-3-1,10-8-8,0 3-4,4-3 1,8-7-5,-2 5-2,2-4-3,10-3-2,0-4-2,1 3-6,3-3-5,1-3 0,2 0-3,5-1 5,4-4-9,3 0-7,2-3-5,5-3-3,7-3-3,-1-6-10,-1 2-2,-2-3-3,-1-4-1,1-2-5,-1 1 1,-5-4-1,4 0 1,-2-2-2,-3 6 3,-3 0 0,-4 8 0,-3 4-3,-2 3-5,0 0 4,-3 4-1,-2 2 3,0 0-2,0 0-2,-15 17 3,9-4 2,-3 2 8,-3 0-12,2 2 6,2-2-3,-2-1 0,5-4 5,0 3 1,5-2 4,0-1 6,0-1 4,5 1-3,4 0 2,4-6-3,7 3 1,10-2 2,1-2-6,4-1-1,3-5 1,13 1 0,-11-3-3,12-1 2,-4-7-3,-7 4 1,6-8-5,-11 2 1,10-6-1,-15 4 1,2-5 0,-4 0-1,-5 0-2,3 0 0,-6 2 5,-5 0-2,-3 3 12,-2 4 3,-5 2-7,-5 0-2,-4 7 4,-5-2-7,-3 6-1,-8 0-1,-8 8-2,-5 5 4,-1 3 4,0 2-8,-8 8-5,9-9 3,5 4 3,4-2-3,5 0-2,6-6 4,5-1 0,-1-1-4,3-1 0,3-1 3,0-1 12,2-3-13,4 1-1,0-4 3,6 3-2,4-5-1,-1-3 2,4-1-3,5-3-2,-2-3-2,4-4-6,-2-1-4,4-2-2,0-2-3,-3-2 2,0 0 4,-2 2-2,-5 5 0,-4 0 3,-3 6 2,-3-1 10,3 3-9,-5-1-2,0 4-4,-3 2 5,-1 1 1,0 0-2,0 0 2,-6 18-2,1-7 2,-4 3 3,1-2 1,4-2-1,-2 2 3,3 1-1,1-1 3,0-2 5,4 0 3,0 0 0,1 0 9,7-2-2,3 0-4,2 0-3,7-5-2,8 1-2,3 1 3,2-5-3,5-1 2,-2-3-3,2-1 4,-1-2-4,0-2-1,-1-1-3,-5-3 4,3-3-2,-5-2-4,1-1-2,-4-2 6,-1 0-3,-3-2 2,-4 6-1,-4 3-2,-4 0 18,-4 5-14,-4 3 1,-1 0-2,-6 2-1,-5 4 0,-6 2-4,-4 6 6,-6 2 1,-3 3 8,-5 4-10,4 0 1,1 2 1,6 0-1,3 0-2,6-6-1,2 2-1,5-5 22,0 2-1,2 0-2,3-3 2,5 2 1,-1-6-2,9 4-3,0-6-5,8 1 1,4-2-2,5-2-2,2-1-4,0 0-1,1-3-2,3-2 0,-1-2-6,-3 0 2,-1 1-3,4-1-1,-3 1 6,-4 2-7,-7 2 2,-10 2 4,2 0 1,-4-1-4,-1 4-1,-2-1-2,-6-1 3,11 2 1,-7 2-3,-2-2 5,1 2-6,-1 0 6,0 0 3,0 0-3,-2 2-2,-2-3 5,4 3 0,-2-4-8,0 2-6,1 1-6,-1-5 1,4 7 1,2-5-1,0 1-11,3 2-2,4-2-8,-3 0-4,3 1-6,-2-4-5,2 2 1,-1 0-2,-4 1 0,-2-2 6,3 1 4,-4-2 10,-5 0-2,10 0 6,-3 0 1,-7 0 1,5-2 5,-5 2-2,6-2 0,-6 2-5,3-4-4,-3 4-9,0 0-10,4-2-11,-4 2-9,0 0-9,0 0-8,2-4-20,-2 4-8,3-4-11,-3 4 3,1-3-5,-1 3-10,0 0-3,0 0-85,0 0-250,-4-7 110</inkml:trace>
  <inkml:trace contextRef="#ctx0" brushRef="#br0" timeOffset="11118.2497">21105 11737 87,'0'0'170,"0"0"-14,3-3-6,-3 3-6,0 0-6,1-4-4,-1 4-8,0 0-2,0 0-11,0 0-2,4-4-7,-4 4-6,5-1-2,-2-2-2,-3 3-4,7-3-9,-7 3-5,10 0-6,-6-1 2,3 1-6,-7 0-4,12 0-2,-5 0-5,-2 1 2,3-1-9,-3 0 0,6 0-6,0 0-1,-4 3-2,-1-3-4,2 3-3,-1-2 1,-1 2-3,1-1-1,1 1-5,-4-1 4,1 1-2,-1 0-2,1-1 4,2 1-1,-1 1-1,-2-1-3,-3 0 4,3 3 4,-3 2 3,-1 1 1,0 0 2,-1 2-2,-3-2 5,0 1-4,-1 0-2,0 1 0,1-1-1,-1 0-5,1-1-1,-1-1 0,5 2 2,0-4 2,0-1 1,4 2-3,-3-1 0,8 1 2,4-2-6,6-2-17,7 3-24,3-3-29,3-1-30,-2-2-32,0-2-33,-2-3-40,3 0-42,-11 1-37,-3-3-199,2-1-496,-7 3 220</inkml:trace>
  <inkml:trace contextRef="#ctx0" brushRef="#br0" timeOffset="15486.6762">3823 12721 29,'0'-6'176,"0"3"-6,0-2-17,-2 0-11,4 0-2,-2-2-14,0 0 2,2-1-6,1-2-8,-3-1-2,1 0-1,2-1-9,-3-1-2,0 0-2,1 1-7,3-3-9,-4-2 3,0 4-10,0 1 3,0 1-4,-2-1-3,0 0-3,1 3-7,-3-1-4,-1 5-8,-3 0-5,3 1-7,-4 2-4,-5 2-5,1 2-5,-6 5 0,-9 5-3,2 5-1,0 1 1,0 2-6,2-1 1,1 0-8,10-6 4,-2-1-3,7-4-4,-1 1-4,1-1 0,6-1 0,-2-1 0,1 0 0,3-1-1,3-1 8,3-1-2,6-3-4,1-1 6,6-5-8,0-1 5,10-3-2,2-2 2,-3-4 0,1 3-3,-3-2 1,1 3-3,-9 4 4,-3 1-3,-5 3-4,2 1-3,-7 1 1,1 4-2,-1 1 5,0 8-3,-1 4 5,-1 5-2,-3-1 9,-2 8-6,-1-1-2,1 3 1,-1-5-1,3-4 0,-2 5 0,2-8-1,2-2 1,3-3-1,-3-1-2,1-2-12,5-2-15,-3-2-12,5-3-24,1-2-30,1-1-34,8-7-29,1 1-25,2-8-19,5-4-122,-3 0-354,2-7 157</inkml:trace>
  <inkml:trace contextRef="#ctx0" brushRef="#br0" timeOffset="15920.4784">4431 12078 105,'4'-12'243,"-3"0"-2,0 2-16,-1 1-20,0 3-22,-1 2-20,-4 4-14,5 0-19,-14 10-12,-3 11-11,-1 6-6,-8 15-2,-3 5-2,3 4-6,-2 5-4,1-3-10,5 1-6,-1-2-7,4-8-5,6-10 0,0-3-6,0-2-2,4-1 3,1-10-10,1-1-4,3-2-3,2-4 3,-1-1-1,2-5 4,0-1 11,-1 0 8,1-2-1,1-2-8,0 0-2,10-8-8,-2-2-4,5-4-3,6-7-6,1-3 3,6 4-8,-2-4-3,1 3-3,2 0-6,0 3 2,2 5 0,-3 1-3,-5 3-3,-1 6 6,1 2-11,-2 1 0,-6 1 0,2 3-1,-6 4-1,0-1-3,0 1 0,-4 6 2,-3-2-1,-2 3-3,-5 4 7,-6-2-4,-3 3 1,-10-1-4,2 0-4,-4-2-1,-1-2-3,-1-1-3,1-2-3,2-4-2,2 1 2,-3-2-8,6-2 2,1 0-1,6-3-4,-1-1 1,2 0-10,2-1-10,4 0-5,6 0-20,-8-2-16,8 2-19,-5-6-22,5 6-17,0 0-26,13-10-24,-4 3-31,2 2-141,1 0-397,2 0 175</inkml:trace>
  <inkml:trace contextRef="#ctx0" brushRef="#br0" timeOffset="16466.3991">4913 12654 95,'0'0'175,"10"-5"-12,-6 0-9,-1 2-9,3-1-3,1-3-3,2-1-2,-2 2-1,-2-5 2,1 2-3,6-5-2,-5-1-7,0 1 1,-3-2-6,1 2 2,-1-1-7,1-1-3,-5 3-3,0-2-13,0 4 3,-5-1-5,3 1-5,-2-2-16,-2 7-5,1-1-5,-4 1-11,-2 5-6,-2 1-3,-5 5 0,-3 4-11,-3 5-2,0 2-6,1 1-1,3 0-4,5-3-1,4 2-1,-3-3-6,7-1-3,2-4 3,0 2-4,1 2-5,2-8 5,2 2 0,2 2-2,2-5 8,1 0-8,2-1 0,3-4 0,4 0 4,4-2 0,1-5-5,8-6 1,-4 1-1,0 0-2,0-1 4,0 0-3,-7 6 1,0-3-3,0 0 3,-5 4 2,-1 2-3,-4 3 4,0-2-7,1 2-3,-2-2 0,-2 5-3,-3 0 2,11 6 0,-7 1-2,-3-4 5,3 6-3,0 1 5,0 2 0,0 0-5,1 0 2,-2 0-2,4-2 2,-4 0 3,3-1-3,3-1 0,-4 1-1,6-4-12,-2 3-11,1-4-13,3-2-15,0 0-17,4 1-20,-3-1-15,5-6-29,0 3-8,0-1-27,2 0-12,-2-2-23,1-2-13,1 1-147,-3 1-395,3-4 175</inkml:trace>
  <inkml:trace contextRef="#ctx0" brushRef="#br0" timeOffset="17197.3331">5702 12419 36,'0'0'51,"0"0"1,0 0 3,0 0 7,7-3 2,-7 3-2,0 0 8,0 0-17,0 0 5,0 0 1,0 0 3,0 0-8,0 0-5,0 0-3,0 0-4,0 0-1,0 0 4,0 0-4,0 0 1,0 0 0,0 0-5,0 0 10,0 0-10,0 0-6,0 0-2,0 0-1,0 0-1,-19 8 8,19-8 5,0 0 10,0 0 8,0 0 4,0 0 8,0 0 1,0 0-6,0 0-10,-4-10 5,4 10-10,2-12-3,-2 5-3,3-3-5,-1-4 1,0 4 0,0-3-2,5-10 0,-2 3 1,-1 1 6,2-7-2,2 1 5,-7 0 2,3 6 5,0 3 0,1 1-4,0-2-1,-1 7 1,-3 3 0,0 0-5,2 2-8,-3 0-5,0 5-4,0 0-6,0 0 0,0 0-6,-8 14 0,2 4-1,-8 5-4,0 5 5,1 3-4,0 4 1,-2-2 0,-1-2 0,1 3-1,2-4-3,1-2 3,1-1-3,2-2 5,3-6-4,0-3-1,0-4 7,0-3-4,1 1-1,4-4-1,-3 1 1,2-2 2,0 0 15,1 0 12,1-3 5,0-2 6,-5 3-2,5-3-5,0 0-1,0 0-3,19-15-6,-10 8-7,5-8-1,1 1-1,8-1-5,0-3-4,3 7-2,-2-1 0,3-3-5,0 5 4,-8 7-5,1-1-5,-1 3 1,-8 2-2,3 2-1,-3-1 0,-1 5-4,-5 1-2,0-1 6,-2 3 8,-3-1-3,-4 3-10,-3 3 10,-5 0-4,-3-1-4,-8 5 0,-1-4-1,-3 1 2,-1-1 4,1 0-10,1-3 3,8-5-3,-2 0 2,1-2 3,5-1-1,3-3-6,-1 1 2,1-2-4,4 0-8,-2 0-12,5-3-13,-2 1-12,2-2-20,4 1-18,0-2-24,4 1-24,1-1-29,4-2-28,0 2-32,8-4-32,-2 6-134,4-4-428,0 0 190</inkml:trace>
  <inkml:trace contextRef="#ctx0" brushRef="#br0" timeOffset="17805.9867">6519 12414 196,'3'-6'221,"-1"-1"-8,2 0-9,0-2-14,-1 1-13,0 2-7,0-4-4,-1 0-13,1 2-16,-3-1-8,2 1-2,0 0-12,-2 0-8,0-1-11,0 4-3,-4-2-16,1 2-4,-1 1-9,-1 0-10,5 4-3,-19 3-4,2 2-5,-7 8-2,-1 5-7,-2 4 0,-1 4-2,-8 8-1,12-6-5,-1-2 1,6 2-2,1-2 1,7-1-2,-1-2-2,5-7 2,3-4 5,4 0-2,0 0-2,0-5-5,4-2 5,1 0 1,7-2-3,0-6-2,6-1 2,1-5-2,-2-1-2,8-6-8,-4 0 3,2 1 0,0-2-3,-9-4-1,0 6 0,4-8-2,-5 7 2,-2-1-6,-5 6 6,1 3-4,-1-2-4,-2 3-5,1 1-3,-2 2 0,-3 4 4,0 0-1,0 0-1,0 0 0,-4 22 0,1-11 2,-2 5 3,2 0-1,0 1-2,1 0 4,2-3 2,2-2-3,-2 1 3,5-1-1,-1-4 5,0 2 5,2 0 1,3-5 2,1 1 3,0-3-1,3 1 3,4-1 0,-3-3 3,4 0-1,-4-3 8,1 1-1,-2-1 11,0-3-4,-2 3 3,0-5 0,-2 2-10,1 3 4,0-4-5,-4 4 1,-3-1 0,2 1-7,0-2 6,-5 5-9,7-5 0,-3 3-3,-4 2-5,4-3-3,-4 3 8,4-4-7,-4 4 0,0 0-11,0 0 0,5-4-15,-5 4-4,0 0-13,3-1-10,-3 1-14,0 0-13,0 0-19,0 0-16,0 0-31,0 0-27,0 0-34,0 0-35,-5-10-33,5 10-199,0 0-503,-11 0 223</inkml:trace>
  <inkml:trace contextRef="#ctx0" brushRef="#br0" timeOffset="18723.4219">7416 12443 133,'3'-9'192,"3"4"-18,-2 0-13,0 0-14,0 2-11,2 3-10,-6 0-6,6 6-4,-2-2-7,0 7-3,0-2-5,0 7-8,-3-3-3,3 3 0,-4 1-2,5-2-1,-5-2-3,0 1 9,1 0 9,-2-4-6,1-4 4,1 2 8,0-3 10,2 0 17,-3-3 19,5-1-15,-5-1-14,22-3-8,-3-6-11,12-4 5,16-13-25,6-2-1,5-2-17,31-14-11,1-2-28,-3-2-14,3-1-38,9-4-21,-7 2-25,8-2-14,1 2-23,0 1-37,1 0-35,-1 5-41,-9-1-23,-11 7-24,-26 12-172,-1 1-474,-5 4 210</inkml:trace>
  <inkml:trace contextRef="#ctx0" brushRef="#br0" timeOffset="25630.3311">13620 12909 59,'0'0'64,"0"0"-6,0 0-3,0 0-2,-1 6-7,1-6-1,0 0 12,0 0-5,0 0-5,0 2-3,0-2 3,0 0 1,0 0 6,0 0 5,0 0 1,0 0 1,0 0 4,0 0 5,1 5 6,-1-5-5,0 0-8,0 0 0,0 0-7,0 0-5,0 0 6,2-14-8,-2 10 2,0 4-7,-3-8-7,3 5 0,0-4-2,0 0 4,-4 2-6,2-3-1,2 3 1,0-3-3,0 2 5,0-2 0,0 1-2,0 2 0,0-1 2,0 3 2,-2-2-5,2 5-4,-1-7-1,1 7-5,0-2-3,0 2-4,0 0-2,0 0-4,0 0 0,0 0 1,0 0-5,1 12 3,-2-2 0,1-1 0,-3 3-2,0-2 3,3 3-4,-5 0-2,5 3 2,0-3 1,-3 0-1,3-4-1,0 6 1,-3-4-2,3 2 3,0-1 0,0 1-2,-1-2 3,-1 2-4,4-3 4,-4-1 0,2 1 0,0 1-2,0-6-1,0 3 3,0-1 1,0-2 4,0 0-4,0-1 1,0 0 4,0-4-2,2 6 1,-2-3 1,0-3 3,0 0 0,-2 5-2,2-5 7,0 0-2,0 0 0,0 0 6,0 7-4,0-7 0,0 0-1,0 0 0,2 1-4,-2-1 1,0 0-4,5 1-2,-5-1 3,9 2-2,-9-2-1,0 0-1,16-3 2,-10 4-5,4-2 2,-1 0 0,4 2-1,0-1 0,0-1-2,5 1-1,2 1-1,-1 0 8,2-1-4,2-1 0,8 0-3,-1 1 2,1 0 3,1 0-2,-1 0-5,-1-3 4,0 3-3,-2 0 5,3 3 1,-3-6-2,2 6-1,0-2 0,-5 0-1,4-2 2,-1 0 1,2 2-2,-7-1 1,8 0-4,-3 0 5,1 3-3,-2-2 1,-4 0 0,7-1 2,-3 0-5,-4 0 3,-4 0-3,4 0 1,2 1-1,-3 1-2,-2 0 1,0-2 0,-1 1 0,-1 0-1,-6 2 4,6-3-5,-4 0-2,-3 1 7,3 1-5,-1-2-2,0 2 4,-1-2-1,-1 0-1,1 0 8,-2 0-11,2 0 2,-4 0 3,2-2 0,1 2-6,1-1 4,-1 2-2,1-2-2,-3 2 4,0-1 1,4-2 3,-5 2-4,-3-1 2,5 1-3,-4-2-2,1 1 3,1 1 2,-2-1-6,2 0 3,-8 1 2,12 0-3,-9-2 0,7 2 7,-6 0-8,3-2-1,-1 1 3,-2 0 0,5 0 2,-9 1-3,10-3-1,-2 2 3,-2 1-4,2 0 2,-2-3 0,6 3 6,-4 0 3,0 0-11,0-2 3,-1 2-2,3 2 2,-3-2-3,2-2-3,-2 4 6,-1-2 1,2 0-2,-8 0 1,7 0 0,-1 0-1,-6 0 1,7 0-2,-7 0 2,0 0 0,0 0-3,10-2 2,-10 2 1,0 0-1,0 0 4,0 0-4,0 0 2,6 2-3,-6-2-2,0 0 3,0 0 0,0 0-3,0 0 4,0 0 5,0 0-7,0 0 4,6-2-1,-6 2-4,0 0 6,0 0-8,0 0 6,0 0 0,0 0 10,0 0-11,0 0 0,0 0-1,0 0 4,0 0-4,0 0 1,0 0 5,0 0-5,0 0 3,0 0 0,0 0 13,0 0-9,0 0-2,0 0 4,0 0-2,5-5 2,-5 5-2,5-2-3,-5 2 0,6-5 3,-2 2-2,-2-1-1,1-2 1,1-1 1,1 1-3,2-5-1,0 2 4,0-3-2,2-1-2,2 2 1,-4 0-3,2-3 1,-2 2 1,5-1 0,0 0 3,-4 3-3,0-2-1,-2 2 0,1 0 0,0 1 1,3 0-2,-4 3-1,1-3 3,-3 4 3,0 0 23,-1 0-6,0 0 3,1 0-4,-3 2-2,2-1-4,0 2-2,0-1 4,-3 3 0,3-5-10,1 0 7,-3 1-2,-1 4-6,2-6 1,1 2-2,-3 2 3,0 2-3,7-3 0,-7 3-4,1-5 2,-1 5 2,2-3-1,-2 3 1,0 0 1,0-4 1,0 4-3,0 0-2,0 0 1,0 0-1,0 0 2,0 0 0,0 0 0,4-2-3,-4 2-1,0 0-2,0 0 1,0 0 1,0 0-3,0 0 3,0 0-1,0 0 2,0 0-2,0 0-1,0 0 0,0 0 4,0 0-7,0 0 6,0 0-2,0 0 0,0 0 0,0 0-1,0 0-1,0 0 0,0 0 2,0 0-5,0 0-1,0 0-5,0 0-9,0 0-7,0 0-17,0 0-17,0 0-23,0 0-29,0 0-34,0 0-38,0 0-41,0 0-215,0 0-479,-10-4 213</inkml:trace>
  <inkml:trace contextRef="#ctx0" brushRef="#br0" timeOffset="26894.7047">16538 12499 60,'0'0'145,"0"0"-23,-1-2 4,1 2-14,0 0-10,-2-4-13,2 4-5,0 0-10,0 0-7,0 0-18,0 0 5,0 0-7,0 0-6,0 0-6,0 0 0,0 0-2,3 17 11,-3-9-2,0 2 4,0 2 1,0 8 3,-1-1-6,1-2 3,0 3 10,-4 5-1,4 0-2,0-7-4,-1 0 2,1-1-5,0-5-1,-1 1-1,-1-2 0,2 0-5,-1 0 0,1-1 1,0-3-1,0 0 1,0-2-1,0 0 6,0-1 1,0 2 3,0-6 8,3 2 6,-3-2 7,1 4 0,-1-4 3,5 1-5,0 1-3,-5-2-4,17-3-11,-6 2-2,2-2-5,-1 1-3,7-3-3,-1 3-4,1-2 0,2 2-6,0-1 0,2-1-6,6 3-1,-8-3-4,8 1 1,-8 2-3,2-2 2,7 3-4,-3-2 1,6-1 0,-1 3 4,-2-2 0,3 0-6,0 2 3,3-3 4,0 2-4,2 0 1,0-2 1,13 2-4,-10-3 0,10 3 1,-11-2-3,15 0 6,-16 2-7,0 0-1,-1-2 1,-1 3-3,-1-2 2,-1 0-3,2 1 3,-4 0-3,-4 1 1,-2-1 1,-8-1-5,3 2 6,-2 0-1,-5 0 3,2 0 3,-3 0-14,-1-2 1,1 2 4,-3 0-3,1-1 2,1 1-2,-3 1-4,-2-2 5,1 1-4,0 0 2,-3-2-4,-1 2 6,-5 0-1,12 0 0,-12 0 2,6 0-5,-6 0-1,10 0 5,-10 0-1,7-3-3,-7 3 1,0 0-1,0 0 2,0 0-2,6 0 0,-6 0 5,0 0-4,7-1 3,-7 1-5,0 0 4,7 1-6,-7-1 4,8 0 1,-8 0-2,0 0 2,10-1 1,-10 1 0,5 0 3,-5 0-4,8-3 2,-8 3 3,5-3-6,-1 1 3,-4 2 0,6-7-3,-4 5 4,3-2 0,-2 0-5,3-1 1,-3-2 3,4-1 1,-1-1-1,1-1-3,0-2 1,4 0 0,-1-3-1,1 1 1,-2-2-4,0-4 4,1 3 1,-2 0-3,1 2 0,-2-1 1,1 2 0,0 0 2,-3 3 2,-1 2-5,1-2 1,1 0 1,-3 5-1,1-4 2,-2 6 0,1-4 1,-2 2 0,1 2 1,0-3-2,-1 4-1,-1-1 3,0-1-2,2 0 3,-1 3-1,-1 2-2,1-5 1,-1 5-2,2-3 2,-2 3-2,0-4-3,0 4 2,3-4-2,-3 4-5,0 0-14,0 0-19,0 0-25,0 0-35,0 0-36,0 0-33,0 0-42,0 0-37,0 0-34,0 0-156,0 0-473,0 0 209</inkml:trace>
  <inkml:trace contextRef="#ctx0" brushRef="#br0" timeOffset="27963.1301">19467 12337 79,'0'0'118,"0"0"0,0 0-17,0-6-14,0 6-5,0 0 8,4-2-17,-4 2-3,0 0-12,0 0 11,0 0-9,0 0 2,0 0-3,8 8 3,-6-4-1,-2-1-1,2 1 2,1 3-2,-3 1-1,5 0-1,-5 1-2,0 3 1,2-2-4,0 0-2,-2 3 8,1-4-4,0 3-3,2-3 2,-3 3 2,2-4 0,0 2-9,-2-4 5,4 1-7,-3 0 0,-1-2 2,4 1-1,-4 0-4,2-2-4,-1 0 1,1 1-3,-2-3-3,3 3-2,-1-3 1,2 1 7,-4-3 0,5 3 6,-1 0-1,1-1 2,3-2-2,3 4-3,2-4-6,1 0-3,4-4 0,4 2 15,5 1-10,1-1 0,2-1-7,5 0 0,-3 2-6,4-4-1,1 4-5,1 0 3,-1 2 1,14-3-7,-10 2-4,-4 0 3,14 1-4,0-2 1,-14 1-4,18 0-1,-18-2 3,3 1-3,11-3 1,-11 2-2,-3-1 1,1 2 1,2-3-4,13-1 1,-4 2-3,-13-2 3,6 1 0,-7 0-4,2-1 1,-3 2-1,4-1 3,-6-1-3,1 2-1,-1 1 1,2-1 1,-4 1 1,2-1-3,0 0 3,-1 2-1,-2-2-3,-8 3 2,-1 0-1,8-2 1,-7 2-2,0-3 2,-1 2 0,0 0-1,-7-3 2,5 3 0,1-1 2,-5 2-2,-2-3 0,0 1 1,0 2-2,-1-3 1,-3 2 2,0-2-1,3 1 1,-5 0 0,1 1-4,1 1 6,-2-3-4,1 3 2,1 0-1,-4-2-1,3 0-1,-7 2-1,11-3 4,-8 1 3,3 1-3,-6 1 4,5-1 2,-5 1-1,0 0 1,8 0-1,-8 0 2,4-1-2,-4 1 2,6-3 1,-6 3-4,1-1 0,-1 1 2,4-7 1,-4 7-1,4-3-1,-4 3 3,4-3-2,-2 0 0,0 1-2,0-4-1,-2 2-1,4-2 0,-4-1-4,5 2 2,-1-4 2,0 1-3,0-2 4,1-2-2,0-3-5,-1 1 3,3-3-2,-3 2 0,3-1 4,-4 0-4,1 3 2,1 2-3,-1-1 1,1 1 1,-2 1 2,1 0-4,-3 5 3,2-1-4,-2 0-2,0 1 3,0 3 0,-1-3-8,0 5-3,1-7-10,-1 7-9,-1-3-4,1 3-19,0 0-18,0 0-37,0 0-37,0 0-40,-5 15-32,3-10-41,-2 0-165,-4 4-460,4-4 204</inkml:trace>
  <inkml:trace contextRef="#ctx0" brushRef="#br0" timeOffset="29173.8236">2464 11693 19,'-1'-17'141,"1"5"5,0 2-27,0-1-2,0 7-13,0-2-8,-1-1-11,1 5-13,-3-1-10,3 3-12,0 0 11,0 0-18,0 0-2,-5 16-21,4-3 16,-2 6-4,-1 9-3,4 2-2,2 4 7,-2 1-6,1 0-6,0 2-3,6 10 5,-7-15 2,2 0 0,6-1 0,-3 0-3,-1-3-1,5 0 1,-3 1 3,2-12-4,-3 0-2,3 3-3,-3-3 4,4 1 1,-8-6-6,2-1-2,3-2-2,-2 1-6,0-2-1,-2-1 4,1 0-1,-3-4 2,1 2 1,3-1 7,-4 1 0,0-5 7,0 1 0,0 5-3,0-6-1,0 0-2,0 0-3,0 0-1,-16-7-3,8 2 2,1 0-5,-3-1 1,0 1 2,-2-3 1,-3 0-10,-2-1 6,7 2-4,-3-3 8,1 4-10,0-2 2,2 3-3,0-1 1,1 2 7,2-2 2,1 5-1,1-2-4,1 1 0,0 1-2,4 1-1,-5-2 3,5 2-4,0 0-4,0 0 1,0 0-1,13 9 0,-3-4 4,0 0-2,2-3 2,7 3 4,0-2 0,-1-2 8,5-1-7,5-1 1,3-1-5,-3-1 2,2-2 1,-3 1 2,0-3 0,0 2-2,-10-1 0,3-1 2,-3 0 1,2 2 0,-6 0 1,-3-2 7,1 3 4,-2-1 5,-1-2 3,-2-2 1,-1 5-1,-3-1 3,3-2 9,-3 3 0,0-1-7,-1-2-2,-1 2-2,0 2-5,-1-2-2,1 5 2,-4-7-11,3 3 4,1 4-5,-6-2-3,6 2-12,-2-4-8,2 4-12,0 0-17,-8 0-21,8 0-27,0 0-32,0 0-31,0 0-22,-6 5-24,6-5-131,2 5-352,-2-5 156</inkml:trace>
  <inkml:trace contextRef="#ctx0" brushRef="#br0" timeOffset="30023.586">4775 11384 135,'2'-5'138,"-3"2"-18,1 3-15,1-4-13,-1 4-7,0 0-13,0 0-1,2 11-8,0-1-1,-1 4-10,1 2 6,0 12-13,-2 1 3,-1 0 4,0 2-3,1 2-6,-2-1 3,4 0-12,-2-2 5,1-1 1,0-3-9,-2-2 7,2-5-7,2-2 0,-1-1-4,1 0 3,1-4-4,-2-2-4,-1-3 4,1 0 1,-2 1-11,1-4 1,0 2-3,1-2 1,-4-1 7,2-3 13,2 5-1,-2-5 0,0 0-2,0 0-3,0 0-8,0 0 4,-18-4-2,11 0-4,1-3-5,-5 2-1,4 0 0,-2 0-2,3-2-2,-4 2 2,1-2-1,3 2 0,-1 1-2,3 0 2,-2 0-3,2 2-1,-1-2-2,2 3 3,3 1-7,-5-5 2,4 3-4,-3-2-4,4 4 2,0 0 0,0 0 1,0 0-2,0 0 4,0 0-2,7 11-1,-5-8-2,2 1 5,1 1 0,0-2 1,4 1 1,-4-1-1,1-1-1,1 1 1,3 0 2,-1-2 5,2-2-5,2 2 1,-1-3 1,-1 0-4,3-2 4,0 0-1,4-1 1,0-2 0,-1 0-1,-1-2 1,0 0-3,3 0 0,-3-2 3,0-1-1,-2 3-2,1 0 3,-6 0-3,-1 1 2,2 1 1,-6 2-8,1 3 4,-1-3-3,0 3 3,-3-2-7,-1 4 4,2-1 2,-2 1-1,0 0 1,0 0-2,-6 9-1,2-4-6,-1 0-7,4 2-28,-3-2-24,1 0-14,0 2-31,3-3-1,0 1-16,5 2-140,0-5-291,1 0 129</inkml:trace>
  <inkml:trace contextRef="#ctx0" brushRef="#br0" timeOffset="31050.831">6579 11319 4,'1'-12'130,"-2"6"-14,2-2 1,-1 4-14,0 0-14,0-1-10,0 5 4,2-5-22,-2 5-2,0 0-1,0 0-11,-2 17-5,0-4-4,0 5-2,-1 6-5,-1 5 12,1 0-8,-1 2-1,2 2-9,-2-1 5,3-2-9,-1 3 7,2-3 8,-2 0 2,1-2-7,3-1 1,-4-3-1,2-2-2,-2-5-3,4 0 1,-2 2 0,-2-4 0,0 0-4,2-3 3,0-1-5,0-1-8,0-3 4,0 0-8,-3-2 6,3 2 2,0-2-8,0 0 3,0-1-1,0-4-2,0 6-2,-1-4-5,1-2 10,0 5-6,0-5-4,1 4 4,-1-4 4,0 0-6,0 0 2,0 0 4,-1 5-6,1-5-3,0 0 0,0 0 8,0 0-4,2 2 0,-2-2-3,0 0-2,0 0 2,0 0 1,0 0-3,0 0-6,0 0-4,-8-9 2,7 4-2,-1 0-7,-2-1 3,0 1 3,-1-5-5,0 0 3,-1 1 7,0 0-4,-2-2-4,0 2 2,2-1 7,-1-1-5,-2 4 6,2-2-2,1 2-2,-1-2 7,2 4-3,0 1 6,1 0-15,-2 1 9,4-1 14,1 2-2,1 2 1,-4-3-1,4 3-5,0 0-2,0 0 9,-7 7-9,7-7 7,0 9-2,2-6 2,2 4 4,-1 0-3,0-1 2,1 1 0,0-1-2,0 1 8,2 0-5,-1-2 6,3 3 2,-2-1-5,2-3 5,-2 0 4,1-1 2,-2 0-2,1 1 7,5-1 2,-4-2-1,3-1 1,3 1 0,-4-2-2,1 0-1,2-2-3,-1-1-2,-2-1-1,3 0-1,3-4-4,3 1-2,-4-3-2,2 1 1,-1-1-4,-5 3 2,1-3 0,-4 5-3,3-3-2,-6 3-1,2 1 0,0-1 1,-3 2 0,1 1-1,0 0-1,1 2-8,-4-3-8,-1 4-11,0 0-13,0 0-8,0 0-19,0 0-15,-4 11-20,-1-5-20,-1 2-22,2 1-13,-5 2-143,0 3-316,-4-1 140</inkml:trace>
  <inkml:trace contextRef="#ctx0" brushRef="#br0" timeOffset="35978.3795">7167 13165 60,'0'0'58,"0"0"3,0 0-4,0 0-9,0 0 3,0 0-6,-9 14 3,9-11-8,0-3 2,-3 5-4,1-2-4,2-3 11,-2 6 3,2-6 17,0 0 5,-3 2 8,3-2 2,0 0-6,0 3 2,0-3-6,0 0-3,0 0-10,0 0 7,0 0-3,5-12-3,-4 9 4,-1 3 0,3-4-5,-3 1 2,0 3-4,0 0-7,0 0-2,1-3-6,-1 3-2,0 0-12,0 0 0,2-4 1,-2 4-5,0 0-3,0 0-3,0 0 0,0 0-1,0 0 1,0 0 7,2-6-2,-2 6 4,0-4-7,0 4 0,0-7-1,0 2-5,0 0 1,1-1 2,-1-1-3,1 0 6,-1 0-9,-1 2 7,1 0-4,0 1 7,0-1-5,-1 0 3,1 5-7,-4-5 0,4 5-1,-10 3-3,4 1-3,-4 4 7,-4 4-6,-2 7 2,2 2-2,-3 2 13,3-1-2,5 4-4,-1-2-5,5 1 1,5-6-1,0 0 1,6-2 0,3 0-5,4-5-6,2 0-13,2 0-15,11-2-11,-1-3-18,2-7-16,2 0-8,0-1-12,2-5-8,-4-4 3,2-2 3,-1-2-2,-3-1 10,-1 0 5,-1-4 10,0 3 6,-5-2 8,2-1 11,-8 0 13,0 4 15,-5 4 18,-5 0 13,3 4 14,-3 0 8,0 0-6,-3 4-2,-1 3 1,0 0-1,0 0-2,0 0 5,0 0 7,-20 17 1,6-5-2,9 4-1,-4 0-2,0 1 3,2-3-4,4-2-2,0 1-3,2 0 6,1-4-5,0 2 0,0-5 0,4 1-4,2 0 4,-1-4-1,3-1 1,1-2-1,3-1 2,-1 0-3,-2-2-6,4-3-2,-1-1 3,-1 0 1,-2-3-3,-1 1-4,1-1 1,-1 0 1,-1-5 2,-3 3-8,-2-3-1,-4 3-5,2-5 10,-2 6-9,-2-1-1,0 0 2,-2 4-1,-6-1-1,2 4 5,-1 1 5,-2-1-12,0 7-3,-6 3 5,1 2-3,-4 5 3,6-1 0,-2 2 1,4 3-1,3 0 2,0 1-1,4-2-1,4-4 2,1 4 4,2-3-6,3-2 2,1 2 1,4-3 1,0-1 4,3-1 0,3-4-5,4 0 5,1 0-2,-1-5-1,1 0 5,2-5 3,-1 1-12,-1-3 1,0-1-2,4-7 3,-1 2 2,1-3-2,-10 5 2,2 0-1,-2-3 1,1 3 6,-7 2 8,0 2 1,-1 4 5,-3 0-1,2-2-1,-2 4-1,-1-1 1,-2 4-7,0 0-2,0 0-3,0 0-1,-19 12 0,14-3 1,-1 1-5,-3 2 1,1 1 1,2 1-4,-1 2 0,3-3 1,-2 0-2,6-3 3,-4 1-4,4-4 1,1 3 7,2-4-3,2-1 2,-3 0-8,8 0 4,-3-4 0,6-1 1,-3-1-1,3-2 1,1-3-2,2 1 2,2-5-5,-1 3 0,-2-3 6,2-3-12,3-5-2,-6 5 2,-1-2 0,0 5 2,-4-2 0,-3 3 0,1 0-4,1 2 6,-6 2-5,1 0 1,-2 1 2,-1 4 0,0 0-2,0 0 4,0 0-3,-9 14 2,4-7-1,-3 3 1,3 2 1,0 0-1,1 2 0,-3-1 0,6-2-2,-1-1 4,2 2-3,0-4 0,0 1 2,0-1 0,2-2 3,1-1-2,3 0 3,2-2 3,-2-1-3,4 1 2,1-3-2,1-2-4,0 1 6,-1-2-6,2-3 5,4 0-2,-3-1-4,-3-2-2,2-1-7,0 0 0,-6 1 3,2-2 0,-2 2 2,-1 0-2,-2 4 6,0-2-2,0-1 2,-2 6-1,2-2 1,-1-2-1,1 6 0,-4 0 1,0 0-1,0 0 5,0 0-2,-10 17 3,7-6 1,-4-2 4,0 3 0,2 0-4,-3-3 9,3 3-10,0-4 4,2 3 3,-3-3-4,3-1 2,1-2-3,-1 0 3,2-2 3,-1 3 4,2-6 13,0 0-2,2 3-4,-2-3-2,0 0-4,10-10 5,-2 3-7,-1-2-1,2 1-1,3-1-3,0-1-4,0 3 2,1 0-2,-2 2 0,1 1-4,-3 3-2,-1-2-2,3 3 0,-3 0 2,-2 3-1,4 1 2,-4-1 3,2 2-3,-3 0-1,3 0-1,-1 1 0,-1-2 0,-2 2 4,2-1-1,-1-2-1,2-1 2,0 0 5,0-1-6,7-1-6,2-2-5,1-1-6,1-2-6,2-3 1,-1-1 2,1-1-2,-4-3 3,6 0 6,-6-4-5,4 0 3,-2-4-2,1-4 1,-1 1 4,1 2 2,-6 0 4,1 7 6,-5-1 13,-2 6 7,-2 0 5,1 4-4,-1 1-5,-4-1-2,-1 6-3,0 0-1,0 0 5,0 0 5,-12 17-6,7-5 2,-5 5-2,4 3-4,-8 3 3,5 0-3,-1 3 3,1-3-2,2-5-1,3 2 0,2-6-3,-1 1-19,2-4-25,1 0-26,0-4-30,1-3-46,4-1-48,-1-1-198,-4-2-415,12-7 183</inkml:trace>
  <inkml:trace contextRef="#ctx0" brushRef="#br0" timeOffset="36310.7214">8632 13130 10,'17'0'149,"-7"0"-7,3 0-21,5-3-10,7-8-4,-3 9-15,8-3-8,2 0-10,-4 0-13,0-2-5,1 2-5,-3-3-9,-7 1-10,-1 1-2,0-5 1,-3 4-5,-1 3-3,-3-6 3,-1 2 9,0-2 4,-3 3 9,-1 2 6,-5-2-3,3 2-1,1 0-2,-5 0-4,0 5 1,0 0 2,0 0 1,0 0 10,-23 13 4,9 3 6,-1 5 2,-2 7 0,0-4 0,-2 10 0,-1-4-1,-7 13-4,2 0-3,-2-1-3,-2-2 0,4 2-8,-1-3-7,3-10-3,5 2-3,-9 8-5,8-10-2,1-3-5,-1 3-13,3-5-24,3-2-22,0-7-28,3-1-34,5-3-38,-1-5-34,3-1-35,3 0-154,0-5-386,0 0 172</inkml:trace>
  <inkml:trace contextRef="#ctx0" brushRef="#br0" timeOffset="36716.4723">9034 13261 36,'19'-20'210,"-2"11"-9,2-3-7,-1 4-16,6-3-14,-5 6-17,-3 0-5,1 1-13,-4 3-15,1 2-9,-2 2-5,-2 0-2,-5 2-17,-1 2-4,-3 1-12,-2 1 2,-3 3-5,-1 4-10,-5-2-2,-7 6-5,-2 0-4,5-7-3,-2 1-4,1-1 0,0 0-7,4-5-1,1-2-4,1 2-3,4-3 0,0-2-3,1 1 4,2 2-1,0-3 3,2-3-3,7 4 2,2-3-1,1-1-5,1 4 0,4-3-2,1 2-8,3 2 3,-5-2-2,0 3-1,-1 1 3,-1 2 4,-2 2 4,-1 2-3,0 2 7,-5-3 2,0 2 3,-4 0 10,-4-2-7,-1 4 3,-7 0 3,2-3-1,-4 0-3,-9 2 7,6-4-7,-9 3-4,-2-3-2,2-1-5,-3-2-3,1-1 3,-1-3-15,6-1-23,-4-3-20,-1 2-35,10-2-37,-4-2-47,6-1-40,-3-3-51,1-2-154,4 1-436,-4-3 193</inkml:trace>
  <inkml:trace contextRef="#ctx0" brushRef="#br0" timeOffset="39548.4545">2384 9310 31,'8'0'61,"2"0"-1,0 0 0,3 0 2,-1 0-12,8-2 1,-1 1-12,0 1 2,3 0-3,-1 1 1,8-4 0,0 5-4,0-2-4,3 0-1,2-2-8,-1 2 4,3-1 7,-1 0-2,1 2-7,0-1-8,2 1 14,-3 1-7,4-2-5,-3 1 3,1 1 2,-1-2-6,0 0 5,2 0 17,0 0-25,2 4 5,11-3-6,-11 1 4,-3 0-2,5 0 1,8 1-4,-9-2-2,10 1-1,0 0-6,-13 1 3,15-1 5,-16 0-3,15 0 7,-12 1-8,11-3-5,-14 2-6,4-1 9,9 3 7,-8-2-7,8 1-2,-14-2 3,3-1 0,13 2-1,-13-2-5,2 3 7,14-3-5,-17 1-5,16 2 1,-2-2 0,-12 0 5,11-1-2,-14 0-1,3 0 3,-1 3 3,2-1-2,11 0 0,-3-1-2,-8-1-7,-4-1 8,16 2-6,-13-1 2,11 2-3,2 0 5,-17-1-4,18 1-1,-18-2 5,18 2-7,-15 1 8,2-3-5,11 0 1,-13 2 4,-2 0 2,-1-1-6,3 1 0,0-1 8,-1 0-4,13-1-4,-14 3 8,2-3-3,-2 2-4,2 0 4,11-1-9,-13 0 13,3-1-2,-3 3-1,5-4 0,-5 2-9,1-1 8,2 3 1,1-2-12,0-1 8,-2 0 3,12 1 2,-13 2-16,-1-3 14,3 0-1,-1 0-5,-2 1-11,1-1 18,2 0-1,-3 1 3,3-1-1,-1 0-7,-3-2 1,0 2-2,1 0-1,2 1 4,-2-1-1,-2 0-7,2 0 8,-1 0-6,4 0 3,-4-1 7,1-2 4,-1 3-9,0-1 6,2 1-6,-1-3-3,0 2 2,16-2 2,-19 3 5,1-1-5,1 1 8,1-1-6,0-1-1,-2 2-16,0 0 16,1 2-6,-3-4 10,1 2-5,2 2 4,-1 0-2,-1-2 2,1 3 2,-2-4-14,2-1 8,-3 4 1,4-2-4,-6 0 3,3-2-3,-1 1 7,-1 1-5,2 0 6,-2-1 5,4 2-6,-4-2-1,0 1-6,1-4 11,0 4-1,-4 0 0,-1 0-2,1 0 2,0 0-7,0 0 5,-1 0 2,0 0 0,1-3-4,-2 3 4,3-4-7,0 3 2,0 1 11,0-1-6,1-2-7,0 3 2,-2-3 3,2 1-1,-3 0 4,3 1-12,-2-1 5,0-1 0,-6 2-1,7-5 0,0 5 8,0-3 4,-8 3-4,7 1-2,2-5-6,-3 2 11,3 0-1,-1 2 0,0-2-3,1 0-2,-3 1 1,0 1 2,3-3-7,-2 2 3,0-1-2,0 0-2,0 1 3,3 0-8,-1 1 13,-3-1-3,3 0-4,0 1 6,-1-1-2,2-2-4,-1 4 0,-2-3-1,1 1 0,2 2 5,-10 0-4,8-1 1,-1 0 1,-1 0-4,1 2 8,-5-2-2,-2-1 0,1 2-3,0 0 3,1-1 1,-3 1-1,1 1 0,-4-1-4,-5 0 4,5-1 6,-6 0-8,0 1-3,-1 0 12,1 0 3,-1 0-14,0 0 1,0 1-1,-1-1 7,-1 0 4,0 3-15,0-3 9,-3 1-1,2-1 2,-1 0-2,0 1 0,-6-1 5,9 1 1,-9-1-1,7-1-8,-7 1 7,6-1-5,-6 1 4,0 0 3,0 0-7,9 2 3,-9-2-1,0 0 5,0 0-5,0 0-2,0 0 4,5 0-3,-5 0 4,0 0-4,0 0 2,0 0-2,0 0-3,0 0 2,0 0-1,0 0 1,0 0-3,0 0 4,0 0-4,0 0-1,0 0 0,0 0 6,0 0-6,0 0 2,0 0 1,0 0 3,0 0-10,0 0 2,0 0 3,0 0-3,0 0 7,0 0-5,0 0-2,0 0 7,0 0-7,0 0 2,0 0-3,0 0 0,0 0 3,0 0 3,0 0-3,1 3 3,-1-3-4,0 0 3,0 0-1,0 0-1,0 0-2,0 0 2,0 0-4,0 0 6,0 0-3,0 0 4,0 0-2,0 0-1,0 0 4,0 0-7,0 0 6,-2 7-5,2-7 1,0 0 0,0 0 4,0 0-6,0 0-7,0 0-5,0 0-4,-4 6-16,4-6-13,0 3-15,-3 0-16,2 2-25,1-5-9,-5 7-110,-1-3-239,0 0 106</inkml:trace>
  <inkml:trace contextRef="#ctx0" brushRef="#br0" timeOffset="40983.422">2660 10546 5,'0'0'63,"5"-3"-12,-5 3-2,5-4 2,1 4-14,-6 0-5,12 0-2,-4 0 3,3 0 2,2 0 1,1 0-5,3 1 0,6-1-3,-4 2 4,9-2 0,1 1-3,-1-1 2,5 2-1,0 1 2,1-1 3,2-1 0,0 1-6,1 0 5,18-1 8,-4 1-15,-1-2 8,5 2 4,-3-1-10,2-2-2,3-1 6,3 1-2,4 4-5,-4-3 2,5 1-6,26 0 3,-30-1 2,2 0-11,30 1 3,-26 0 0,30-1-6,-5-1 4,1 0-3,-3 1-8,-24 1-1,27-1 5,-26 1-3,28 3-1,-29-4 4,26 0-6,-28 0 4,28-1-5,-28-1 3,30 2 0,-26 0 2,21-1-11,-24 1 4,2 3 4,29-2-2,-4-1 5,-27 0-3,26 2-3,-25-2 0,26 1-2,1-1 0,-26 1 8,-3-1-11,26 2-3,-28-4 5,2 7 2,31-4 2,-32 0-3,29 0-3,-29-1 7,2 3-2,31-3-2,-31 2 1,0 0-1,27-1-1,-31 1 5,6 0-5,-1-2 4,25 5 1,-32-3 1,2-2 4,-1 3-12,4-1-1,-1-1-4,2 1 6,1-2 5,-1 3-4,1-1-6,-5 0 8,2-2 2,0 3-9,-1-6 3,-1 3 9,-2 4-5,2-1 6,-2-1-11,1-2 14,1 1-10,-3 1 1,1-2-4,1 2 7,-3 1-4,2-3-1,0 3 1,-4-3 0,-5 5-6,10-5 5,-7 0 3,-13-1-19,14 3 12,-2-2 8,0 3-6,1-3 7,-1 1-3,2 0-3,-4 2 3,2-3-1,-3-1 8,-9 2-10,14-4 9,-14 3-4,-4-2-7,18 4 12,-14-2-5,11-1 3,-14 0 0,4 1-4,10-4-4,-14 4 12,3-1-10,-2 2-3,1-4 3,12 2 11,-13 0-4,-3 1 0,2-1 3,0-1-3,-2 1 8,-1 1-3,3-2-7,1 0 5,-1 2-1,-1 0-7,1 0 4,1 0 0,13 2 5,-12-4-8,-1 2 5,-3 2-6,2 0-2,-2-4 5,-4 4-12,6-1 10,-3 1-3,0-2 8,-2 0-2,0 0-6,0 2 4,0-1-2,0 2-2,-2 1 3,5-3 0,-3-1-7,2 1 3,2 2 3,0 0-3,-2-3 6,5 1-4,-7 2 3,3-3-10,4 2 7,-2-2-5,-5 3 8,0-6-1,-3 3-5,-2 3 4,-5-2-1,-1-5-1,-2 4 2,-1 0 6,2-2 1,-3 2 3,-5 0 0,1 0-3,-1 0 5,3-3 0,-4 4-5,1-1-1,-2-1 5,2 1 4,-3 1-6,2-1-8,1 0 12,-3 2-11,0-2 4,2 2-1,-5-2 3,0 3-4,2-2 2,0-1 1,-8 0-6,8 1-2,-8-1 0,7 2 1,-4-1 8,-3-1-13,0 0 4,0 0-9,12 0 13,-12 0-7,5 2 9,-5-2-3,3 1-3,-3-1 4,6 1 0,-6-1-14,7 3 13,-2-3-6,-3 4-11,-2-4-21,7 3 4,-2-1-21,-2 0 7,-3-2-17,5 3-8,-1-3-8,-4 0-16,7 4-13,-4-1-108,-2-1-231,-1-2 101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10:11:25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2610 6580 31,'0'0'31,"0"0"2,0 0-3,0 0 2,0 0-6,0 0 0,0 0-3,0 0 8,0 0-10,0 0-2,0 0-1,0 0 0,0 0 2,0 0-4,0 0-2,0 0 3,0 0-4,0 0 4,0 0 2,0 0-4,0 0-7,0 0 4,0 0 2,0 0 0,0 0-2,0 0 1,0 0-7,0 0 2,0 0 2,0 0 1,0 0-6,0 0-2,0 0 2,0 0-4,0 0-2,0 0 7,0 0-1,0 0-1,0 0-1,0 0 3,0 0-9,0 0 7,0 0-8,0 0 5,0 0 1,0 0-3,0 0 2,0 0 1,0 0-2,0 0-3,0 0 6,0 0-4,0 0 2,0 0-2,0 0 4,0 0 2,0 0-4,0 0 1,0 0 1,0 0-8,0 0 5,0 0 7,0 0-7,0 0 2,0 0-3,0 0 1,0 0-1,0 0 7,0 0-9,0 0 4,0 0-4,0 0 1,0 0 5,0 0-7,0 0 3,0 0 5,0 0-2,0 0 2,0 0-2,0 0 5,0 0-4,0 0 4,0 0-7,0 0 5,0 0-2,0 0 2,0 0 0,0 0-2,0 0 4,0 0-9,0 0 8,0 0 0,0 0-1,0 0 0,0 0 2,0 0-2,0 0-3,0 0-3,0 0-3,0 0-12,0 0-9,0 0-17,0 0-13,0 0-42,0 0-103,0 0 46</inkml:trace>
  <inkml:trace contextRef="#ctx0" brushRef="#br0" timeOffset="815.5797">2448 6598 25,'-8'0'67,"8"0"-9,0 0 0,-8 0-5,8 0-4,0 0 4,0 0-1,0 0 1,-14 0-5,14 0 5,0 0-6,0 0-4,-9 2-7,9-2 6,0 0-1,0 0 3,-7 0-7,7 0 1,0 0-6,0 0-4,0 0-3,0 0-1,0 0-3,0 0 0,0 0-3,0 0-4,0 0-2,0 0 1,0 0-4,0 0 2,0 0-2,-4 3 1,4-3 3,0 0-8,0 0 4,27 0-2,-16-1-3,1 1-4,7-2 5,-1 1-3,4 1 9,-2-1-1,12 1 0,-3-1 0,3 1-2,-1-2-6,2 2-4,-1-3 4,-1 4-5,3-1 4,-4 2 4,0-2 1,0 0 2,-6-2 2,-1 1-10,-5-1-2,4 4 10,-3-2-6,-6 0 0,1 1 0,-3-4 6,-4 5-9,2-2 3,-4 0-4,0 1-3,-5-1 2,9 2 1,-9-2-3,5 0 6,-5 0-9,0 0-12,6 0-4,-6 0-5,0 0-13,0 0-7,0 0-9,0 0-6,-10 7-8,6-5-9,-1 1-57,-1-1-149,-2 0 67</inkml:trace>
  <inkml:trace contextRef="#ctx0" brushRef="#br0" timeOffset="1252.9064">2405 6686 20,'0'0'68,"0"0"-7,0 0-3,0 0-1,0 0-11,0 0-4,0 0 0,0 0-9,0 0 1,0 0-5,0 0-5,0 0 12,0 0-13,0 0-4,0 0 0,0 0-3,0 0 2,0 0 1,30 0 4,-19 0-8,5 0 5,2-2-1,5 0 0,4 2-6,4-3 0,1 0 7,2 1-4,-1-1 1,0 2-5,2-4 1,-2 5 3,-3-3-6,-1 2 0,-1 0-1,-7 2 1,-3-1 5,0 1-9,-4-1 4,-2 1 0,-2-1-10,-1 0 0,-1 2-3,-4-2 5,2 0 1,-2 2 1,-4-2-7,10 0 2,-10 0-1,0 0 2,6 0-3,-6 0 6,0 0-12,0 0-5,4 0-16,-4 0-7,0 0-10,0 0-13,0 0-8,-13 5-49,6-3-125,-3-1 57</inkml:trace>
  <inkml:trace contextRef="#ctx0" brushRef="#br0" timeOffset="1715.2186">2310 6711 47,'0'0'62,"0"0"-5,0 0-4,0 0-8,0 0 2,0 0-9,-7-1 3,7 1 2,0 0 12,0 0-16,0 0 6,0 0 0,0 0-6,0 0-6,0 0 4,0 0-4,0 0 1,0 0 2,0 0-4,0 0-8,17-6 0,-17 6 5,13-4 0,-1 3-1,1-2-4,5 1 1,-2 0-4,4-2 1,3 2-2,5 0-1,3-3 4,-4 2-4,6 1-8,0-2 3,-2 1-2,2 3 2,0-4-7,-2 2 8,1-1-7,-2 2-4,0-1 2,-3 1 0,-8 0-4,-1 1 2,2 0 0,-7 0 4,-3 0-2,3 0-5,-4 0 2,-1-3-1,-2 2 4,-6 1-4,9 0 2,-6 1-1,-3-1-1,6 3 0,-6-3 7,6 0-9,-6 0 3,0 0 0,0 0 2,6 1 15,-6-1-20,0 0 3,0 0-10,0 0-5,0 0-19,0 0-12,-18 4-12,11-2-12,-2-1-11,-2 1-11,-2 0 0,-5 0-59,1 1-160,-3 1 71</inkml:trace>
  <inkml:trace contextRef="#ctx0" brushRef="#br0" timeOffset="2031.4439">2328 6687 43,'0'0'87,"-4"-3"-9,4 3-8,0 0-7,0 0-5,11-6-7,-3 3-2,-2 2-5,2-2-2,2 2-9,2-2 4,-2 3-1,5-2-1,-2 2-1,0-2-6,6 0 3,2 2-3,0-1 1,1-2 2,1 1-1,8 1 8,-3 0-10,0-2-1,0 3-5,4 0-9,-4 0 6,-1-1-7,-7 1 7,1 0-6,-1 0-4,-8 1 7,4 2-4,-6-3-6,-2 0 2,0 0-8,-2 0 9,-6 0-12,10 0 3,-3 1 1,-7-1 0,0 0 1,5 1 0,0 1-13,-5-2-4,0 0-19,0 0-8,0 5-18,0-5-11,0 0-16,0 0-59,-5 8-157,5-8 70</inkml:trace>
  <inkml:trace contextRef="#ctx0" brushRef="#br0" timeOffset="5538.9369">4996 6532 46,'0'0'55,"0"0"-4,0 0-1,0 0-13,0 0 7,0 0-9,0 0-7,0 0 8,0 0-4,-6 0 3,6 0-12,0 0 9,0 0-4,0 0 0,0 0 0,0 0-2,0 0-3,0 0-3,0 0-4,0 0 4,0 0-1,0 0 1,0 0-1,0 0 5,24 0-3,-18 0 1,8 0 0,0 0 4,4 0-17,4 0 4,8-3 13,0 3-8,0 0-2,1 0 7,1 0-10,8 0 3,-3 0-2,0 0 4,1 3-7,-1-3 5,3 0 4,-3 2-4,3 0-7,0 0-2,-1 2 7,14-2-4,-14-2 3,13 5-5,1 0 1,-1-4 14,3 2-9,-1 0-3,1-3 3,0 4-1,1-1 0,-1 1 6,1-1-7,-5 0-2,1-3-5,-13 2 6,13-1-1,-12 0 1,13-1-1,0 3-4,-2-3-1,-1 2 1,-8-4-3,9-1 3,0 3-5,3 0-1,-4 0 6,-10-1 5,13 1-5,1-1-1,-17 2-2,5-1 3,10 0-1,-16 0 1,5 0-8,-3 0 13,15 0-3,-15 1-3,3 0 0,-4-2-4,1 0 2,1 2 5,0 0-2,-2-1 0,-2 2-6,2 1 2,-5-3-1,3 1 4,-4-1-2,-2 1-2,1-1 2,-3 0-3,0 0-1,-4 2 1,-2-2 5,-2 1-6,4-2 3,-1 2-5,-3-2 7,2 1-4,-2 1 10,-2-2 1,6 1-6,-4 1 1,-6-1-9,0-1 7,-1 2 3,2-2-4,-2 1-2,-3 0-2,0 1 6,1-1-13,-1 0 14,-3-1-1,-6 1 3,10-2-1,-10 2 2,7 2 7,-7-2-4,7 0-12,-7 0 3,7 0 11,-7 0-1,0 0 3,5-2-1,-5 2 2,0 0 3,9 0-1,-9 0-13,0 0 7,9 0-4,-9 0-3,0 0-6,0 0 12,6-1-4,-6 1 5,0 0-5,0 0 0,0 0 7,7 0-4,-7 0-3,0 0 0,0 0-4,0 0 0,0 0 6,0 0-12,0 0 7,0 0-2,0 0 6,2-4-1,-2 4-2,0 0 6,0 0-5,0 0-2,0 0 3,0 0-1,0 0 4,0 0-1,0 0-4,0 0-1,0 0 5,0 0 0,0 0 1,0 0-2,0 0-3,0 0-2,0 0 0,0 0-1,0 0 5,0 0-4,0 0-1,0 0-1,0 0 2,0 0 2,0 0 0,0 0 0,0 0 5,0 0-11,0 0 2,0 0 5,0 0-8,0 0 12,0 0-4,0 0-5,0 0 5,0 0-1,0 0-3,0 0-5,0 0 6,0 0-2,0 0-2,0 0-1,0 0 0,0 0 4,0 0-2,0 0 1,0 0-1,0 0 3,0 0 1,0 0-7,0 0 5,0 0-2,0 0 0,0 0 0,0 0 0,0 0 3,0 0-6,0 0 6,0 0 2,0 0-7,0 0 4,0 0 0,0 0 3,0 0-4,0 0 2,0 0 1,0 0-2,0 0-3,0 0 4,0 0 0,0 0-5,0 0 4,0 0 1,0 0-1,0 0-1,0 0 5,0 0-3,0 0-1,0 0 3,0 0-6,0 0 2,0 0-1,0 0 4,0 0-6,0 0 3,0 0 1,0 0-1,0 0 0,0 0 0,0 0-3,0 0 1,0 0 2,0 0 1,0 0-5,0 0 1,0 0 1,0 0 1,0 0-2,0 0 2,0 0 0,0 0-4,0 0 4,0 0 0,0 0-4,0 0 6,0 0-4,0 0 0,0 0 7,0 0-7,0 0 1,0 0 0,0 0-1,0 0 2,0 0 0,0 0-3,0 0 5,0 0-1,0 0-2,0 0-1,0 0 1,0 0-3,0 0 3,0 0-1,0 0-1,0 0 5,0 0-5,0 0 7,0 0-1,0 0-4,0 0 1,0 0-3,0 0-1,0 0 3,0 0-1,0 0 3,0 0-2,0 0 1,0 0-2,0 0 0,0 0 0,0 0-1,0 0 7,0 0-7,0 0-2,0 0 4,0 0 4,0 0-4,0 0 0,0 0 1,0 0-3,0 0 3,0 0 2,0 0 0,0 0-6,0 0 3,0 0-3,0 0 5,0 0-4,0 0 2,0 0 3,0 0 0,0 0-6,0 0 3,0 0-2,0 0-3,0 0 6,0 0 3,0 0-2,0 0-2,0 0-3,0 0 4,0 0-4,0 0 4,0 0 2,0 0 1,0 0-1,0 0-3,0 0-1,0 0 2,0 0 3,0 0-8,0 0 3,0 0 4,0 0-6,0 0 6,0 0-3,0 0-4,0 0 4,0 0 1,0 0-7,0 0 1,0 0 8,0 0-3,0 0-1,0 0 1,0 0-1,0 0-5,0 0 8,0 0-1,0 0-4,0 0 7,0 0-6,0 0 9,0 0-10,0 0 1,0 0 4,0 0-7,0 0 2,0 0 4,0 0-3,0 0 4,0 0-3,0 0 4,0 0-4,0 0 3,0 0-1,0 0-5,0 0 0,0 0 8,0 0-2,0 0-3,0 0 1,0 0 0,0 0-3,0 0 5,0 0-4,0 0 1,0 0 2,0 0-3,0 0 0,0 0 4,0 0-3,0 0 0,0 0-1,0 0 2,0 0 4,0 0-3,0 0 0,0 0 2,0 0-5,0 0 6,0 0-7,0 0 1,0 0 1,0 0 0,0 0 0,0 0 1,0 0 2,0 0-2,0 0 3,0 0 0,0 0-6,0 0 4,0 0 1,0 0-4,0 0 1,0 0 4,0 0-5,0 0 0,0 0 6,0 0-7,0 0 3,0 0 2,0 0-1,0 0 1,0 0 0,0 0-2,0 0-3,0 0-1,0 0 3,0 0 6,0 0-4,0 0 0,0 0-1,0 0 3,0 0 0,0 0-6,0 0 3,0 0 1,0 0 2,0 0-4,0 0 1,0 0 0,0 0 1,0 0-2,0 0-1,0 0 4,0 0-2,0 0 4,0 0-7,0 0 6,0 0-1,0 0-1,0 0-2,0 0-2,0 0 2,0 0-4,0 0 10,0 0-6,0 0 2,0 0 0,0 0-2,0 0-1,0 0 4,0 0-1,0 0-4,0 0 4,0 0 0,0 0 2,0 0-7,0 0 3,0 0 3,0 0 1,0 0-2,0 0 3,0 0-1,0 0-2,0 0-2,0 0-2,0 0 4,0 0-5,0 0 6,0 0 3,0 0-3,0 0 1,0 0-5,0 0 3,0 0 0,0 0-1,0 0 1,0 0-2,0 0 5,0 0-4,0 0 1,0 0 0,0 0-1,0 0 1,0 0 2,0 0-10,0 0 12,0 0-6,0 0 2,0 0 1,0 0-2,0 0-2,0 0 3,0 0-2,0 0-1,0 0 0,0 0 7,0 0-1,0 0-3,0 0-3,0 0 3,0 0-1,0 0 1,0 0-2,0 0 1,0 0 0,0 0 1,0 0-3,0 0 0,0 0 3,0 0 1,0 0-1,0 0 1,0 0-1,0 0 1,0 0-2,0 0-5,0 0-7,0 0-16,0 0-10,0 0-13,0 0-10,0 0-16,0 0-13,0 0-12,0 0-13,0 0-14,-15 5-18,3-5-89,-3 0-255,-4-1 113</inkml:trace>
  <inkml:trace contextRef="#ctx0" brushRef="#br0" timeOffset="7813.5557">11300 8682 70,'0'0'102,"0"0"-6,-6-1-8,6 1-1,0 0-12,-7-2-10,7 2 3,0 0-7,0 0 1,0 0-6,0 0 3,0 0-11,0 0 6,0 0-1,0 0-1,0 0 0,0 0 0,0 0 6,22-1 1,-9 2-1,0-2-3,10 1 6,-2 1-3,8 1 3,2 0-4,4 1-7,2 1-2,0 1 2,2-4-1,17 7-6,-3-4-2,4 1 1,-4 1-2,6-1-7,1-3 1,2 3-4,0 0-1,3 0-2,-1 1-2,-1-2-1,1-2-1,0 3-5,0-2 1,1 1-4,-2 1 4,-2-5 0,2 2-2,0 2-3,-1 0 2,1-4-5,-1 1-1,-3 0 0,-2-1 0,-1 3-2,-1-3 1,0 1-1,-2 0 2,-2-2-3,0 0 1,-11 2 2,13-2-1,-13-2 1,11 2 0,3-3 0,-1 5 2,0-2-2,-2 1 1,-12 0-3,16 0-2,-1 1 0,-14 2 0,10-2 1,-10 2 1,-3-2-3,4 0-3,-2 1 6,-1 0-3,1 1-1,-2 0 0,-1-1-3,1-2 3,-2 0 2,0 3-1,1-1-3,-4 1-1,2-2 1,1 0 4,0 1-4,1-2 0,2 3 6,2-3-1,-2 1-1,2 3 2,0-3 2,-1 2 0,14-2-4,-13 1 2,-3 0-2,4 2 4,-3 0-1,0-2 1,-1 0-3,-1 0 1,0-1-1,-1 0 4,-2-1-3,-2 0 4,1-1-1,-2 1 1,1-3-5,-4 0 1,1 1-2,0-1 0,0 2-1,5-2-3,-6 1 1,5 0 2,-1 1 0,1-3 0,-2 1-3,1 1 4,0 2 0,-1-3 1,-1-1 0,0 1 2,0 1-4,1-1 2,-2 1-2,2 2 2,-3-4-3,0 2 3,-4 1-1,5 0-2,0-3 3,-6 4 0,7-3-5,-8 2 4,9-2-3,-2 1-2,-5-1 1,-1 2 0,5-3-1,-5 1 3,0 3-2,-1-4-1,-2 2 2,0 1-4,-2-1 1,-4 2 2,-2-3-2,1 3 3,-5-2 3,0 2-5,-3-2 0,2 1 2,-6 1-2,9-1-10,-5-2-22,-4 3-25,0 0-37,0 0-26,0 0-28,0 0-42,0 0-41,-23-1-130,3 0-389,-1 1 172</inkml:trace>
  <inkml:trace contextRef="#ctx0" brushRef="#br0" timeOffset="9241.569">5924 13493 101,'19'-2'169,"-8"1"-3,1 1 5,-7-1 1,2 0 5,-7 1-9,6 0-15,-6 0-14,0 0-10,0 0-15,-22 3-11,0 2-6,-11 2-15,-16 5-5,-3 0-9,-2 0-6,-2 3-5,-1 2-10,-6-4-5,-1 3 2,-24 7-9,24-7-2,4 2-3,-30 3-6,27-4 9,1 0-10,0 0-3,-2 1 6,4-1-4,-4-2 1,4 2 1,1 2 0,3-4-7,1 1 5,2-1-2,18-5 2,-1-1-4,3 0-2,6 2-1,6-7 0,8-1-2,2-1-2,1 3-4,5-1 1,0 1-3,3-2 1,4 2 4,1 0-1,5 2-1,7 1 2,3-1 0,12 4-1,2-3-2,4-1-17,-1 4 3,2-2-1,14 3 0,1-3 5,0 0-3,1-3 3,4 1 3,3 0-1,5-2 2,25 4 0,-24-3 4,30-1-3,0 6 1,-4-3 0,-28-1 5,32-2-3,-30 2-1,31 4 8,-7-3-4,-27 0-5,1 2-2,-1-2 4,3 0-5,-7 1 3,-5 1 3,-3 1-5,-13-4 3,-5 2-2,-2-2-2,-3 0 3,-6-2-2,-8 1-1,0-1 0,-5-1 4,-4-1-6,3 1 5,-8 0 0,0 0-9,0 1 9,-5 0 0,-3 4 0,-6 1-3,-7 0 0,-4 6 1,-5-6 1,-3 7 7,-15 7-8,-2-4 2,-3 2-5,-2 1-1,2 3 3,-7 0-2,-21 11 3,24-12 1,-2 3 1,-1-2-4,-19 15 1,22-12 1,-26 5-2,26-8-2,-3-3 1,1 3 0,-2-1-5,-22 10 7,28-9-5,-3 1 4,2-4 1,1 0 0,0 2 1,4 1 0,4-4-5,-1 3 6,5-3-3,6-4 1,5-3-4,1-1 4,3 2 0,4-3-2,5-5 2,2 1-2,7-2 0,2-1 0,0 1-1,3-5-4,0 2-4,2-1-3,3 3 3,0-3 1,0-3 0,3 6-4,2-3 5,2 2 1,2-4 0,5 0 2,-3-1 1,2 3 0,6-3 1,3 0 0,-2 0 2,15 1-3,-7 1-2,8-4 6,2 1-1,14 1 0,1-4 2,2 0-1,2 0 2,0 1 0,4 1 2,2-1-3,-2 5 0,2-4-3,2 3 7,-1 1-7,3 0 4,-4-1-4,1 0 1,3-2 2,0 4 4,24-4-3,-29 3 0,5-3-4,29 2 4,-29-1-2,24 2 1,-26-2-3,25 0 6,-25-4 1,28 4-3,-30-2 4,29 2 2,-34 0-4,5 2 3,-2-3-1,-4 3-2,-6-3 2,-13 2 1,-1 5-4,-2-6 2,-3 0 1,-4 0-5,-8 1 2,-6-2 0,0 1 6,-6 0 3,-2 0 13,1 0 3,0 0 9,-2 0 6,-5 0 0,7 0 3,-7 0-6,6-3 4,-6 3-6,0 0-7,3-3-4,-3 3-2,0 0-16,0 0-18,-13-4-32,8 1-34,1 2-25,-2-2-37,6 3-35,-9-8-27,5 5-31,1-4-157,-2-3-419,1-2 185</inkml:trace>
  <inkml:trace contextRef="#ctx0" brushRef="#br0" timeOffset="10283.31">6822 12878 25,'-5'-12'96,"-3"5"-19,-1 0 9,0 0-15,0 0-2,-5 1-6,3 1-4,-2 1-3,-6-1-8,-4 5-9,3 0 11,-9 0-15,1 3 8,6 1-11,-6 3-4,-1 4 1,1-1 7,0 3 0,1 2-5,-1 0 5,4 5 3,-2 1-6,4 0 6,0 4-7,4 1 4,2 2-4,2 1 4,0 1-4,5 2 2,0 2-7,3 0 5,4 0-3,2 2-3,2-2 16,1 0-2,0 2 9,4-2-5,0 1-4,2-3 2,4-2 1,-2 2 5,3-1-2,-1-3 8,5-2-1,1-1 2,4-2-3,4 2 1,-4-3 3,6-2-5,-3-1 3,2-2-6,-1-2 1,7-5-3,1 1-2,-3-1 0,1-4-2,-1 0-2,4-4 0,-3-2-4,-1-2-1,0 0-4,1 0 2,3-4 0,-1 5-6,-1-8 1,-2 1 1,0 0-7,-3 0-2,-2-1 0,0-1 2,-2-2 0,-4 6-5,-4-5 1,-1-2 5,3 4 1,-2-3 3,-2 1-7,-2-1 2,1 0-5,-1-3 1,-1 2 0,-4 1-4,4-5 2,-2 3-3,-2-1-2,2-1 1,-3 1 1,2-2 3,-5 1 0,3 1 0,-1-2-5,-2 1 6,0 0-8,-1-1 4,1 3 1,-4-3 1,0-3-1,0 6 3,0-3 1,0 2-5,-2-2 0,-1-2-2,0 4-1,1-4-1,-2 5 4,2-6 0,-2 4-1,-4-1 0,4 2 2,-1-2-3,-2 2 2,1 0-2,-2-1-3,0 1-1,0-1 0,0 3 0,-3-3 1,0-1-3,3 3 0,-1-1-1,-3 0 0,0 3-1,-1-1 2,0-1-2,0 2 0,-2 0-4,-1 0 9,1 1-10,-3 0 0,3 2-1,0 0 2,-6 1-4,3 1 3,2 2-1,-3 2-1,1 0-5,-1 1-12,1 0-10,1 1-11,-3 2-14,0 1-12,-1-2-14,2 5-15,-1-2-17,-1 1-16,3 4-19,0-5-13,-1 3-21,6 2-12,-1-3-20,-2 3-139,2-2-382,4 1 169</inkml:trace>
  <inkml:trace contextRef="#ctx0" brushRef="#br0" timeOffset="11421.1172">6461 13464 76,'0'7'72,"2"-2"-9,0 0 3,1-2-8,1 2-7,-1-3 1,3-2 2,0 2-3,-6-2 0,11-3-6,-4 1 0,-2-3 2,4-1-13,-3 2 11,-1-2-7,1-4 1,0 3 12,-2-6-15,-2 3 5,1-1-1,-1-1-8,0 2 3,-4-1 9,2 0 2,0 4-5,-1 0-2,0 0-3,-2 2-7,-1 2 1,1 1-4,3 2-4,-11 2-7,11-2 3,-12 7-1,5 1-4,1 2 5,-1 1-4,-1-1-3,2 2-4,3 1 3,-2-2-3,5 1-1,0-2-4,0 2 2,3-3-1,-1-1 8,3 2-1,1-3 1,0-1 1,2 0-4,2-3-6,2 1-1,-1-1 5,0-2-5,1 0-2,-1-1-2,0-2-2,1-1-4,2-1-2,-4-1 7,-1-2-6,1-1 1,-3-1-3,3-1 2,-3-4-3,0-2 6,-1 5 4,2-3 4,-3 1 4,-1 3 9,-2 2 9,-1 0 5,3 3 0,-2 0-7,-2 1 1,2 0 1,3 2-3,-5 2-2,13 3-1,-5 4-3,1 0-2,6 4 6,-3 3-3,4-1-2,6 5-3,-4-1-5,-3-3 2,2 4 1,1-4 0,-4 0-3,0-3-2,0 1-4,0-1-13,-5-1-18,1-5-18,0 3-25,-3-4-12,-1-2-6,-2-2-19,-4 0-20,0 0-83,10-6-232,-10-2 103</inkml:trace>
  <inkml:trace contextRef="#ctx0" brushRef="#br0" timeOffset="11582.2359">6930 13300 90,'0'0'100,"-13"14"-3,7 1-7,-2 2-1,-5 9-6,2 3-10,-1 3-6,0-4-9,2 0-3,1-2-5,-1 0-10,1-1 0,5-6-18,-2-3-3,5-5-25,-1 3-12,2-4-21,0-3-14,0-2-14,0 0-65,1-3-143,-1-2 63</inkml:trace>
  <inkml:trace contextRef="#ctx0" brushRef="#br0" timeOffset="12085.59">7030 13147 72,'0'0'142,"-5"12"-14,2 1 2,1 5-11,-2 7-9,3 6 1,-2 1-5,1 2 0,-1 15-8,3 2-4,0-4-4,4-1-10,0 0-6,1 3-7,-1-17-7,0 2-5,1 1-2,1-1-6,-2-2 4,1-3-11,3-2-9,-3-8 2,-1 0-2,1-1-5,-4-8 0,3 2-2,-1-1-4,-1-2-3,-2-4-1,2 0-2,0 0 9,-2-1-10,1-3 2,-1-1-7,0 0-7,0 0 0,0 0-4,0 0 5,0-15-4,0 7 4,-1-1-2,-1-3 1,0 0-1,-3-5 1,1 0-3,-1 0 8,1-1-5,-1-7 1,1 7 3,-1-8 3,0 8 1,0-2 4,1 1-1,0 1 9,-1-8 1,2 6 4,1 1 0,2 1-2,-3 0 2,6 1 1,-3 0 0,1 5-6,3-1 0,4-1-1,-2 4-3,7-5-2,0 3 4,2-2-2,2 4-2,0 3 0,-1-2-3,-2 6 1,0 3-2,0 0 0,-1 3-6,1 3 4,-4 1-2,-2 2 1,-2 2-1,0 0 2,-3 0-3,-3 4 1,-3 2-2,-4-3-2,-2 3-2,-2-2-1,-4-1-11,0 1-10,-2-3-21,-4 4-16,3-6-15,4 1-12,-4-2-22,5-4-16,3 0-13,-3-1-14,4-1-16,1-3-116,2 2-305,1-1 135</inkml:trace>
  <inkml:trace contextRef="#ctx0" brushRef="#br0" timeOffset="12572.9527">6661 13788 24,'-9'0'151,"9"0"-8,0 0-15,-6 1-3,6-1-12,0 0-10,0 0-10,0 0-5,0 0-8,0 0 6,0 0 4,0 0 1,0 0 1,0 0-1,28-1-1,-18 1-6,8-3-5,2 1-5,2-2-5,-2 4-4,10-5-4,2 3-6,-1-3-4,6-1-4,1 4 1,0-5-6,-1 5 1,4-4-10,-1 0-1,-3 2-3,2 0-2,-2-3-5,-4 5 2,1-1-6,-3-1 1,-9 2-1,-2-4-3,0 5 0,-8 0-2,0-2-1,-1 3 6,-4-1-6,-1 1-4,0-3 0,-3 1-1,-3 2-2,0 0-2,0 0-2,0 0-8,0 0-10,0 0-13,0 0-16,0 0-19,-20 9-6,11-9-24,0 2-14,-4 1-16,1 0-13,-6 1-7,-3 1-1,1-3-5,-2 5-99,2-2-272,-1 2 121</inkml:trace>
  <inkml:trace contextRef="#ctx0" brushRef="#br0" timeOffset="12963.2138">6606 13854 121,'0'0'154,"-10"-3"-9,10 3-14,-9 3-12,9-3-17,-7 0-10,7 0-3,0 0-12,0 0-3,0 0-7,0 0 3,23 0-2,-11 3-12,2-2 6,-1-2-6,8-1-4,7 2 1,2 2-3,-1-4-2,3 2-1,3 0 0,-2-4-3,1 4-5,5-5 1,0 3-3,0-1-4,2-1 0,10-3-1,-16 2-4,4 0-3,-2-2-4,-3 2 6,0 0-9,-5-2-2,-7 4 2,-2 1-4,1 2-1,-9-2 4,1-1-9,-1 1 2,-1 2 0,-6-1-1,0 1-1,-5 0-1,9-2 3,-9 2-7,0 0 1,8 0 3,-8 0-5,0 0-9,0 0-7,0 0-3,0 0-7,0 0-9,0 0-9,-23 7-4,17-6-3,-2 0-17,-2 0-1,-2 4-15,-2-3-3,1 2-8,-3 2-4,-2-2-2,-2 0-11,-2 2-4,-5 0-11,-1 3-66,-3-2-206,2 0 91</inkml:trace>
  <inkml:trace contextRef="#ctx0" brushRef="#br0" timeOffset="13323.4707">6657 13929 19,'-4'4'76,"4"-4"0,0 0 8,0 0-6,0 0 4,0 0-8,23-4-7,-15 2 2,1 1-2,-3 1 1,7-2-12,-4 0 10,4 1 0,0-2-1,6 1-2,-2 0 0,5 0-2,5-3 8,0 0-5,4 3-1,-1-2-1,3-5-2,2 5-1,2-4-10,3 4 1,-3-1-6,3-2-2,-2 2-3,0 2 1,-2-4-11,-2 0 2,-1 2-4,-3 3-5,-12 1-1,6-3 3,-4 1-7,-7 3-1,1-2 3,-4 2-10,-2 0-2,-1 0 3,-2 1-2,-5-1 0,0 0-3,10-1 2,-10 1-3,0 0-4,0 0 3,0 0-11,4 1-10,-4-1-10,0 0-11,0 0-8,-9 7-12,9-7-6,-12 2-6,6 0-7,-2-1-4,-1 3-5,-2-4-3,1 3-12,0-1 1,-2 1-11,0-2-76,-4 2-201,0-2 89</inkml:trace>
  <inkml:trace contextRef="#ctx0" brushRef="#br0" timeOffset="13924.9148">6726 13916 38,'19'-4'108,"0"3"-2,3-1-1,6-1 1,3-1-4,-3 2 0,4-1-5,0-2-3,1 1-5,-1 1 3,0 1-5,2-6 3,0 4-15,-2 1 0,3-1-4,-3-2-5,-2 2-3,0 1 5,0-2-16,-12 3-5,5-1-9,-4 2 1,-3 0-2,-2-1-2,-3 2-2,-1 0 0,-2 0-3,-1 0 1,-7 0 6,9 0 14,-9 0-2,8 0 6,-8 0 6,6 0 2,-6 0 5,0 0 3,5 2-1,-5-2 3,3 2-2,-3-2-2,0 0-1,0 0-9,0 0 3,0 0-11,0 0 2,0 0-11,4 3 0,-4-3-7,0 0-3,0 0-1,0 0-7,0 0 1,0 0 0,0 0-4,0 0-3,0 0-1,0 0-5,0 0-2,0 0-1,0 0-1,0 0 0,0 0 0,0 0-2,0 0 1,0 0-1,0 0 3,0 0-3,0 0-3,0 0 1,0 0-2,0 0 0,0 0 3,0 0-6,0 0-3,0 0-2,0 0-8,0 0-8,0 0-5,0 0-9,0 0-6,0 0-5,0 0-13,0 0-10,0 0-15,0 0-8,0 0-11,0 0-13,0 0-2,0 0-19,0 0 5,0 0-9,0 0-6,0 0 2,0 0 10,0 0-4,0 0 6,0 0 1,0 0-94,0 0-246,0 0 110</inkml:trace>
  <inkml:trace contextRef="#ctx0" brushRef="#br0" timeOffset="17649.5463">11960 7615 45,'0'0'71,"0"0"-10,7-2-3,-7 2 0,8-2-1,-3 2-9,2 0-3,-1-3 4,2 3-4,2-2-5,3-1 0,-2 4-2,1-1 0,10 0-7,-3 0 2,3 2 4,5-6-1,4 4 3,1-2 5,4 1-6,0 2-4,0-2-3,4 1-1,15-5 0,-1-3-8,-4 7 22,6-2-15,-5 0-6,1-1-2,1 3 6,1 0-5,-1-2 3,1 5-4,-2-4-4,1 2 0,-1 0 1,0 3 1,-14-2-9,-1 7-3,14-8 12,-14 0-14,1 0 0,-2 3 1,3-1-3,-1 0 2,0-4 1,-1 2 0,1 4 0,-1-5 3,0 2-3,1 2-1,-3-3-8,-2 0 2,3-3 4,0 3 5,-1 0-11,-4-1 6,4 0 3,-2 1-4,2-3-2,-2 0 3,-1 2 6,0-2-8,-2 3 9,2-4-28,-4 3 17,-3 0 0,1-2 6,4 3-5,0-2 0,-9 1-2,1-1 3,6-1-2,-8 2-4,2-2 10,0 3-9,-1-1 7,-1 0-2,1-2-1,-1 3 3,-2-3 0,-1 3-4,-2-1 3,-2 0-13,-1 1 15,-2 1-1,3-1 1,-4-1-4,-1 2 2,-1-2 1,-2 2-4,-5-1-4,11-1 11,-11 1-7,5 2-1,-5-2 13,0 0-6,9-2 1,-9 2 3,0 0 2,0 0-3,4-2 4,-4 2-7,0 0 11,0 0 1,0 0-4,0 0-4,0 0 4,0 0-1,0 0-2,0 0 5,0 0-10,0 0 1,0 0 11,0 0-13,0 0 0,0 0-9,0 0 0,0 0-7,0 0-24,0 0-18,0 0-13,0 0-20,0 0-5,0 0-16,0 0-101,0 0-226,0 0 100</inkml:trace>
  <inkml:trace contextRef="#ctx0" brushRef="#br0" timeOffset="19119.5901">16395 7715 53,'7'0'77,"0"0"2,5 0-13,1 0 5,1 0-2,6 0-2,3 0-4,5 0 0,0 0-2,3 0-2,0 0-5,0 0-3,1 3 5,2-1-5,0 0-6,2-4-10,4 2 9,-2 0-1,0 0-3,13 0-4,-14 0-4,2 0-4,-1 0 13,17 0-14,-18 0 2,21 0-11,-7-2 6,2-1-4,-13 0 9,12-1-12,-13 4 4,1-1 2,9-3-9,-12 4 3,3-5 0,-1 3-2,11-1 3,-10 0-3,11 2 0,-13-2-1,-1 0-4,2 1 4,2-2-4,-3 1 5,0 0 2,1 1-7,1-2 9,12 1-3,-11 2 1,-6-3 0,5 4 4,-2-1-7,3-1-1,-2-1 2,-1 2 0,1-2-12,1 3 9,-5-2 2,2 2 1,1-2 4,-4 2-8,-2 2-1,3-2-1,-2 0-3,0 0 3,1-2-1,-2 2-2,2-3-3,-2 2-3,0 1 7,1 1-6,-1-5 2,1 7-3,1-2 4,-4-5-4,3 4 7,1 0-7,-5 2 5,3-2-7,-3-2 11,2 1 1,-3 2-1,-2-2 0,4 1 4,-2 0-1,1-2 1,0 2-5,0-2 15,-2 4-8,4 0-1,-4-1-2,7-1 4,-4 2-4,4-2 2,0 1-3,2-2-2,-1 2 2,-2 0-2,4-1 0,-1 5 0,-2-5 0,-2 1 2,0-2 2,-4 2-2,2-2 0,-2 2 1,-6 0-5,-2-1 2,2 0 2,-3 0-3,0 0 1,0 0 3,2-1-4,-1 1 0,-1 0 3,-1 0 0,1 0-1,0-1 3,-2 1-6,2 0 0,-1 0 1,0 0 0,-4-2-5,4-1-3,3 3 4,-2 0 2,-3 3-4,2-3 1,3 2 0,-2-4-1,-3 2-2,-2 0 6,-1 0-2,-2 0-1,-1-3-1,1 6 1,-3-6-1,-3 3 0,4 3-1,-4-3-2,3 2 3,-8-2-2,10-5 4,-10 5 0,6 0-5,-2-2 4,-4 2-3,0 0-1,9 2-1,-4-4 8,-5 2-9,8 2 2,-8-2 0,8-1 4,-8 1-1,7 1-4,-7-1 2,8 0 5,-8 0 0,8 0-4,-5 0 1,-3 0-2,0 0 0,9 3 1,-9-3-2,6 0-2,-6 0 4,5 2-1,-5-2 2,0 0-2,0 0 3,0 0-6,6-5 1,-6 5 4,0 0 1,0 0-2,0 0-2,0 0 5,0 0 2,6 0-1,-6 0 1,0 0 0,0 0 1,0 0-4,0 0 0,0 0 2,0 0 1,0 0-4,0 0 0,0 0 3,0 0-3,0 0 2,0 0-1,0 0 1,0 0-1,0 0 0,0 0 2,0 0-1,0 0-1,0 0 0,0 0-1,0 0-2,0 0-1,0 0 2,0 0 2,0 0-3,4-2 7,-4 2-4,0 0 1,0 0-4,0 0 4,0 0-3,0 0 4,0 0-2,0 0 1,0 0-3,0 0 5,0 0-2,0 0-3,0 0 4,0 0-1,0 0-3,0 0 2,0 0 6,0 0-6,0 0 7,0 0-4,0 0 2,0 0 2,0 0-2,0 0 0,0 0 0,0 0 1,0 0 0,0 0 0,0 0-3,0 0 4,0 0-1,0 0-4,0 0 6,0 0 2,0 0-6,0 0-1,0 0 7,0 0-7,0 0 0,0 0 1,0 0-2,0 0-4,0 0 2,0 0 3,0 0-3,0 0-12,0 0-10,0 0-18,0 0-25,0 0-25,0 0-17,0 0-17,0 0-17,0 0-18,0 0-12,0 0-20,-10 11-114,5-10-325,5-1 145</inkml:trace>
  <inkml:trace contextRef="#ctx0" brushRef="#br0" timeOffset="21006.9326">2508 10074 14,'0'0'103,"-4"-3"-4,4 3-7,0 0-6,0 0-3,0 0-9,0 0-9,0 0-14,0 0-2,0 0-10,0 0-1,0 0-3,0 0-4,0 0-4,0 0-2,0 0 4,0 0-9,25-2 7,-12 0-10,5 0-5,2-3 2,9 0 3,2-5-2,4 4-1,1-5 0,2 1-3,1 2 5,10-5-7,-13 3 6,2 1-10,13-4 11,-18 6-10,1 0-6,-2 1 9,-1 0 2,-11 3-5,1-1-4,-2 0 7,-6 4-2,-5-2-3,-2-2 5,1 3-1,0 1 0,0-2-2,-7 2 5,7 0-6,-7 0-3,0 0-6,0 0-6,0 0 0,0 0-13,0 0-8,-18 3-10,10-3-2,-3 4-5,2 1-12,-5-3 7,2 1-17,1 0-7,-7 3-56,1 0-144,-1-1 65</inkml:trace>
  <inkml:trace contextRef="#ctx0" brushRef="#br0" timeOffset="21387.2013">2507 10171 28,'-3'1'121,"3"-1"-18,-5 4-15,5-4-2,0 0-17,0 0 6,0 0-20,0 0 16,20-4-10,-6 1-5,3-2 1,11 1 4,2-6-14,2 0 1,4 2 1,3 1-12,10-3 3,-11-1 0,13 1-5,-1-2-1,1 2-3,-14 2 4,14-4-5,-1 4-5,2-1-9,-15 5 5,-2-3-7,0 2 10,-3 0-8,-4 2-5,-7-1-1,-2-1-2,-7 4 8,3 0-3,-7 0-4,-3-1-7,3 2 10,-3 0 5,-5 0 7,10-3-4,-10 3 5,7 0 7,-7 0-7,6 0 6,-6 0-2,2-1-4,-2 1-3,0 0-7,0 0 3,0 0-1,0 0-3,0 0 1,0 0-5,0 0 2,0 0-9,0 0-6,0 0-4,-13 4-5,13-4-12,-7 3-16,2-1-3,1 1-19,-1 1-13,0-2-19,-3 1-6,4 1-17,-1 2-106,0-2-239,0 0 106</inkml:trace>
  <inkml:trace contextRef="#ctx0" brushRef="#br0" timeOffset="23185.481">7774 12915 60,'-5'-4'111,"5"1"-7,0-1-14,0 4-12,-2-5 0,2 5-4,0 0-10,2-5 0,-2 5-7,0-6 3,0 6 1,5-2 3,-5 2-4,2-4 4,-2 4 11,1-3-3,-1 3-3,0-3-4,0 3-8,2-9 7,-4 6-6,2-4-11,-1 2-2,-1 0 1,-2-3-1,1-1-2,0 0-7,-1-1 2,0 0-4,1 1 0,1 1 0,-3 1 0,2-2-6,-1 4 1,2 0 7,0-2-2,-1 4-4,3 1-5,-4-3-1,4 1-1,0 4-3,0 0-3,0 0-3,0 0 1,-2 12-1,4 1 0,-1 5 1,2 2 2,0 6 6,1 5-2,3 1 3,-4 5 4,3 13-3,-3-4 9,1-10 3,1 11-5,-3-12-1,-1 1 1,5-4-6,-3 1 12,3-2-3,-2-1-1,-2-3-4,3 1-1,-3-7-2,-1-3-1,3 0-1,-1-2-1,-3 1 1,3-7-6,-1 0-1,-2-1 3,2-3-3,0 1-5,-1-2-2,-1 0-2,1-1 2,0 1 3,-1-2-3,0-3 5,2 4 6,-2-4-2,0 0-1,0 0 1,0 0-7,0 0 2,0 0-2,0-19-4,0 11 1,-2-4-5,1-2 4,1-1-3,-2-2 1,-2-3-2,2-1-5,-1-3 4,1-2 1,-3-1-3,2 3-2,-2 0 0,3 5-2,1-1-2,-4-1 2,1-4 2,1 8 2,1 0-2,-2 2 0,4-2-1,-1 5 0,1 0 0,0 2-1,0-1 1,5 3 0,-3-4 3,1 1-5,4 0 1,-2 2 2,8-3-2,-1 0 2,2 2-2,1-1 3,1 3-3,-4 2 1,1 2-2,4-3 1,-4 3 2,-3 0-2,0 4 2,2-2 4,-7 4-6,4-2 0,-4 0-2,-1 4-1,1 0 3,-3 3-4,0-2 0,-4 4-1,0-1-5,-3 4 2,-4-3-5,0 5-2,-3-2 0,2 1-1,-4-1 0,0 3 3,-1-3 2,2-3-2,-4 3-1,3-3 4,0-1 1,4-3-1,-2 2 3,0-2-2,4 0 1,-1-1 5,-1 0-3,5 0 0,1-3 2,0 1 2,4-2 0,-5 0-1,5 0-2,0 0 0,0 0 2,0 0-3,0 0 3,0 0 3,0 0 3,0 0-2,0 0-2,11-6-2,-6 5 3,-5 1-1,10 0-3,-10 0 3,11 0 3,-8 2 4,6 0-4,0-1-4,0 1 3,2 3 2,1-1-2,0 1 0,4 4 0,0-1 7,2 4-7,-4-2 1,0 2 1,-1 0-1,1 0 0,-5 0 1,2 1-1,1-1 1,-7-1 0,4-1-1,-3-1 2,3 0 2,-3 0-4,-2-2 2,3 1-1,-3-4 1,2-1 1,-1 1 0,1-1-3,-1-2-1,3-1 2,1-1 2,0-3 0,0 1-2,1-3-1,-2 0 1,2 1 0,-1-2-1,3 0 2,-7 4-2,2-2 1,-1 3-5,-2-3-6,2 2-4,-1 0-8,-2 1-16,-1-1-16,-2 3-19,4-4-31,-4 4-27,4-2-19,-4 2-23,2-3-18,-2 3-139,0 0-357,0 0 158</inkml:trace>
  <inkml:trace contextRef="#ctx0" brushRef="#br0" timeOffset="23618.7901">7723 13555 90,'-7'0'129,"7"0"3,0 0-5,0 0 0,-6 3-3,6-3-4,0 0-6,0 0-8,0 0-6,-4 3-6,4-3-3,0 0-9,0 0-5,0 0-5,0 0-2,0 0-2,18-5-4,-9 3 1,4-1-7,-1 3-2,9-5-6,-4-2 1,12 5-1,-1-3-6,0 0 3,4 0 2,-1-1-10,-4 2-4,3 0-2,-9 1-4,-3 1 0,1 0-4,-4 0-6,-1 1 1,-1-1-3,-2 2-3,-1-3-4,0 3-4,-4 0-2,-6 0 1,8-2-6,-8 2-1,6 0-7,-6 0-10,9 0 0,-9 0-10,0 0-17,0 0-8,0 0-13,0 0-8,0 0-13,0 0-3,0 0-12,0 0-9,0 0-1,0 0-8,0 0-6,-15 8 2,8-7 1,0 4-80,-1-5-219,-2 3 98</inkml:trace>
  <inkml:trace contextRef="#ctx0" brushRef="#br0" timeOffset="24039.0862">7668 13683 33,'0'0'98,"-3"1"-3,3-1-7,-2 5 0,2-5 5,0 0-4,0 0 5,6 5-1,-1-2 6,0-1-6,3-2 3,2 0 3,2 1-3,3-2-2,4-4-1,2 3-9,1 0 1,5-1-6,3-2-7,-2-2-2,1 4-4,1-4-7,-1 0-5,-8 4-1,1-1-5,-2-1-5,1 0-3,-2 2-3,1-1-4,-4-1-5,-2 5-3,-1-3 1,-4 3-4,-1-3-4,1 2 0,-2 1-4,-1-1 1,-6 1-1,10-2-3,-7 1-3,-3 1 0,0 0-1,7-1 1,-7 1-3,6 0 3,-6 0-4,0 0 1,0 0 0,8 0 2,-8 0-2,0 0 1,0 0 3,0 0-3,0 0-1,0 0-2,0 0-1,0 0 1,0 0-1,0 0-6,0 0-4,0 0-9,5-1-9,-5 1-9,0 0-15,0 0-15,0 0-19,0 0-19,0 0-17,0 0-20,0 0-18,0 0-135,0 0-315,0 0 140</inkml:trace>
  <inkml:trace contextRef="#ctx0" brushRef="#br0" timeOffset="25571.1751">6001 15504 19,'-2'-5'56,"2"-1"3,-5-4 2,5 4 5,-2-2 9,0 1-10,-4-6 5,2 7 10,0-5 2,0-1-2,-1-3 9,0 5 14,1 1-6,-1-3 7,0 4 3,0-1 1,2 0-5,2 3-2,-3 1-2,1-1 0,2 1-12,1 2-3,-1-2-10,1 5-2,-3-4-10,3 4-7,0 0-4,0 0-5,0 0-3,0 0 5,5 26-3,2-9-3,2 12 6,2 2-5,5 17 1,-1 6 4,0-4-11,2 4 28,1 1-11,3 1-2,0-3-9,0 1 0,-1-1-3,0-2-7,-6-5-4,8 1-2,-4-2-8,-4-12 4,-2 1-4,0-5-4,0 3-22,-1-6-12,-6-7-14,4 6-13,-4-11-24,1 2-22,-5-6-22,4-2-11,-4 2-21,0-5-26,-2-1-29,1-4-148,0 0-376,-16-9 166</inkml:trace>
  <inkml:trace contextRef="#ctx0" brushRef="#br0" timeOffset="26337.72">5875 15408 31,'0'-6'76,"0"6"13,-8-9-3,8 9 17,-5-7-15,5 7-7,-6-4-12,6 4-3,0 0-11,-11 13 8,6-1-6,3 3 4,-3 10-7,0 3-3,0-1-4,3 1 11,0 0-17,2-2-6,0 1-1,-2-8-3,0-2-6,2 2 5,0-6-12,2-1 3,-4-1-1,0-4-6,2 1 9,2-1 0,-2-2-3,0-1 5,0-4 1,0 0 4,-2 8 2,2-8 4,0 0-1,0 0-7,0 0 4,0 0-6,0 0 2,0 0-11,0-21 3,2 13-1,-4-4-1,-1-1-6,6-3 4,-3 1-4,-1-4-1,-1 2-1,2 1-2,-4-4-4,4 2 5,0-3-2,0 3-1,-3-9-3,1 10 3,2 6 4,0 0 1,-3-7 2,1 7 6,2 0-4,0-1 4,0 3-3,0 4 2,0-2-2,-3 2 1,2 1-6,1 4 1,-1-8-1,1 8 6,0 0-7,2-6-1,-2 6 3,3-5 0,-3 5-5,5-6 4,-5 6-5,5-2 5,-5 2 1,11-3 6,-3 3-2,-8 0 1,20 5 2,-7 0-2,8-2 3,3 8 1,0-1 0,3 5 2,-1-4-1,2 4 1,3-1-1,-3 3 0,-2 0-2,4 2 0,-2-3-1,-1-2-4,-4 1 0,3-1-3,-4-2-3,-4 0 3,-2-4-4,0 1 1,-6-4-3,3 3-1,-3-4-2,-1 0 3,-1-1-1,1 2-2,-4-2 2,3 0-2,-6-1-3,0 0 6,4-1 0,-6-1-4,4 2 3,-4-2-1,5 4-4,-5-4-6,0 0-16,4 5-15,-4-5-11,0 0-26,0 0-20,0 0-21,0 0-35,-9 6-10,5-5-16,-4-1-127,8 0-329,-18 0 145</inkml:trace>
  <inkml:trace contextRef="#ctx0" brushRef="#br0" timeOffset="26718.9915">5915 15475 146,'-6'-6'143,"4"1"-7,-2 2-10,4 3-5,-4-7-4,4 7-5,-2-6-10,2 6-7,0 0-10,-4-4-13,4 4-5,0 0-10,0 0 2,0 0 5,0 0 1,0 0 3,10 19 5,0-5 3,7 7 4,-4 4-7,6 5 8,-1 1-12,5 15 2,0-3-10,3 3 1,1-3-5,1 4-5,0-4-4,-2 4-2,0-2-5,1-3-2,-6 1-6,5 4-1,-3-3-3,-2 2 4,-5-16-14,2 14 2,0-15-2,-4 2-2,0-2-3,-1 0-2,2-3 2,-6-3 2,-4-4-4,3 0-6,0-6-3,-5-1-11,1-3-13,0-2-15,0-4-9,-4 2-15,2 0-26,-2-5-25,0 0-35,0 0-15,-6-16-7,2 6 4,-1-5 0,-5 0 0,0-4-88,3 2-273,-7-3 121</inkml:trace>
  <inkml:trace contextRef="#ctx0" brushRef="#br0" timeOffset="27347.4377">5883 15494 5,'-2'-4'72,"-2"-3"5,4 7-6,-2-8 15,2 8 4,-3-6 0,3 6-6,0 0-3,-6-5-8,6 5-6,0 0-9,0 0 5,-10 19 3,7-3-2,-2 4-3,-1 6 0,2 3-9,-1-5-3,0 6-5,3-6-2,-1 3 3,-1-2-8,2-5 0,4-3-3,-4 0-1,0-3-3,2-4-1,0 1-3,0-4-3,-2-2 2,2-5 1,0 11 4,0-11 14,-1 8-13,1-4 7,0-4-1,0 0 0,0 0 3,0 0-5,0 0-3,0 0-1,-2-18-4,5 6-3,-1-2-3,-2-2-5,0-2 2,0-6-5,2 7 2,-2-4 2,4-1-7,-4-1-4,2-5 3,-2 1 2,-2 10-4,0-6 1,0 4 1,0 0-1,2 2-3,-2 1 1,-1 1 0,5 1 2,-4 7-1,2-2 3,-2 2 0,4-3 4,-4 3-4,2 7-1,2-10-2,-2 10 2,0-8-4,0 8 4,0 0 5,16 1 1,-16-1 0,27 12 3,-9-3 3,5 4 0,4 3-1,0-2 0,1 6-1,3-4 1,-4 0-2,3-3-3,3 5-3,-3-4 2,-1-1-5,-1 1 2,-2-5-3,-7 1 3,-1-3-6,-2 2 5,-5-3-6,2 0 3,-5-4-3,0 2 4,-2-2-5,2 0 5,-3 0-5,-5-2 2,6 5-1,-6-5 0,6 1 2,-6-1-12,0 0-14,4 4-15,-4-4-14,0 0-23,3 2-21,-3-2-17,0 0-26,0 0-16,0 0-16,0 0-5,0 0-115,9 2-312,-9-2 138</inkml:trace>
  <inkml:trace contextRef="#ctx0" brushRef="#br0" timeOffset="28221.0597">7847 13646 162,'0'0'161,"0"0"-18,0 0-18,0 0-12,0 0-7,0 0-7,0 0-6,10-11-9,-3 7-5,0 2-5,3-3-1,5 0-2,0-2-4,5 1-9,-3 0-2,11-4-7,-2 3-2,1-5-9,-8 7-2,1-3-2,0 1-1,7-3-10,-8 3-1,2 3 0,-2-1-4,-9 1-1,0-1-6,-1 4-12,-1-2-16,-2 3 2,-2-1-6,-4 1 3,0 0-3,0 0-11,0 0-8,-6 11-7,-3-6-3,-1 2-3,-4-2-5,2 5-4,-7-3-1,0 3-1,2-4 3,-6 2 4,-1 2 5,4-3 4,-4 5 3,4-5 8,-6 3 4,6-4 1,1 0 5,-1-3 11,4 4 4,2 0 6,1-4 9,3 0-8,0 1 2,1-2 6,2 1 0,3-1 5,-2 1 8,5 0 17,1-3-5,0 0 0,0 0-4,7 5 1,1-5 10,-1-4-8,6 2 1,0 0-2,8-6 2,-3 1-8,10-2 4,-1-1-1,-3 0-6,-5 3 0,-1-1-1,1 1-4,-4 0-6,1 2-9,-2 1-8,-5 0-6,0-1-11,-3 1-11,-1 1-12,-1 1-14,-1-2-11,3 1-13,-6 3-8,0 0-52,0 0-162,-9-6 73</inkml:trace>
  <inkml:trace contextRef="#ctx0" brushRef="#br0" timeOffset="28436.2167">7762 13584 87,'-6'4'118,"5"-2"-4,1-2 2,0 4 1,0-4-10,9 6-9,4-4-4,0-2-5,8-1-10,8 0-5,0-5-9,1 1-6,6 0-4,-6-2-7,2 1-8,-1 1-7,-4 0-14,-2-5-9,-5 9-13,-1-3-16,-6-3-9,2 5-10,-4-1-15,-5 2-2,4-2-9,-5 1-6,-2 1-1,-3 1-4,8-2-10,-8 2-59,0 0-155,0 0 68</inkml:trace>
  <inkml:trace contextRef="#ctx0" brushRef="#br0" timeOffset="32625.189">3029 10686 8,'0'0'42,"0"0"-2,0 0 0,0 0 1,12-5 1,-10 2-13,-2 3 10,9-2-1,-4-2 0,0 1-1,3 1-4,0-3-2,-2 0 3,2 0 6,2-2-12,-1 1 7,-1 0 1,-2-1 1,4-2 1,-3 2-5,-2-1 7,2 0-6,0-1-12,-2 1-3,2-1-1,-1-1 8,-1 1 2,0-1-6,-1 0 2,1-1-11,-1-2 12,1 2-15,-5 0 3,4-6 1,-2 5 6,1 0-1,-1-3-6,1-2-3,-3 5-3,2-4-6,-2 0 13,0 2 1,0 2-4,-2 0-1,2-2 7,0 0-2,-3 3 3,1 0-3,1-2-2,-3-2 8,2 2-4,-4 0-4,3 0 0,1 1 0,-5 1-10,0 1 13,4-2 6,-3 1-11,1 3-4,0 0-3,-3 2 7,2-2-2,-1 3-5,-2 0 5,3-2-10,-4 5 2,2-3 1,-1 3-1,-1-1-1,0 1 0,3 2 7,-2 0-10,-1 0 10,-2 1-9,2 0-4,-2 1 12,5-1-8,-4-1-3,2 1 9,-2 2-4,4 0-6,-3 3 7,1-3-2,0 2-2,0 1-10,0-1 20,0 2-10,1-1 0,3-1 1,-1 2 1,-1 1-1,1 4 0,2-4 1,-4 2 2,3 2 0,0-1-4,-1 1 8,2-1-13,-3 3-3,4 0 13,-1 0 3,-1-2-7,2 1 1,-1 2 2,2-2 6,-1 3-8,1 0 5,-2-4-2,1 0-6,2 1 4,-1 0-4,-2-2 5,4 1-4,0 2 3,-2-2-2,1 0 11,1 0-10,0 3-5,0-1 4,1 0 6,1 3-9,0-5 5,2 0-1,0 1 2,1 1 4,1 2-7,-1-3 0,1 1-10,1 2 19,1-4-4,0 2 5,-1-4-10,0 0 6,4 2-4,-2-2 7,0-3-8,4 1 2,-4 0 0,1 0 0,3 0 0,-2-3-2,1 1 0,-1-3-4,0 2 5,2-1 0,-1-1 6,2 2-1,-2-2-1,-1-3 4,3 1-9,-2 0 15,3 1-16,-6-2 3,4 0-5,-4 0 6,1 0 2,1 0-6,0-3 12,-5 2-7,5 0-1,0-6 0,-6 4 3,6-1-3,-2-1 7,0 0 3,-3-2-7,2 0 7,1-3-7,-2 1-6,-1-2 5,2-3 10,-1 1-10,0-3 0,-2-1-2,-2-2 1,0 0-5,1-1 1,-3 0 5,1 1 1,-2-1 0,2 1-2,-4 1 0,2 0-3,-2-1 1,-1 2-4,-2 0 9,2 5-2,-2-3-3,1 3-3,-1 0 0,-2-2-3,0-1 4,0 5-1,0 0 0,-1-1-1,-1 3-3,3-4 5,-2 2 2,0 0-1,-1 1 4,-2-3-6,3 2-2,0 1 4,1 1-4,-3-3-1,1 3 4,1 1-6,0-1 8,1 1 0,0-1-1,5 2-5,-5 1 6,2-1 2,0 2-3,-1 2 1,1-2-4,0 0 1,2 0 4,0 1-4,-1 2 3,1-4-2,-1 2 1,0 1 0,4 2-3,-6-3 0,6 3-4,-5-3 5,5 3 5,-6 0-4,6 0 6,0 0-8,-5 0 2,5 0-2,0 0-9,0 0 21,0 0-6,-7-2-3,7 2-8,0 0 5,0 0 4,0 0-2,0 0 3,0 0-9,0 0 4,-3-3 6,3 3-8,0 0 4,0 0 3,0 0-7,0 0 0,0 0 5,0 0-3,0 0 2,0 0 2,0 0-7,0 0 5,0 0-1,0 0 5,0 0-2,0 0 1,0 0-1,0 0-2,0 0 2,0 0 1,0 0-4,0 0 1,0 0 1,0 0-5,0 0 7,0 0-4,0 0 3,0 0-1,0 0 1,0 0-3,0 0 4,0 0-3,0 0 5,0 0-8,0 0 5,0 0-3,0 0 1,0 0 7,0 0-8,0 0 5,0 0-6,0 0 3,0 0-3,0 0 4,0 0-1,0 0 1,0 0-4,0 0-5,0 0-6,0 0-14,0 0 4,0 0-17,0 0-4,0 0-6,0 0-2,0 0-18,0 0 0,12 10-7,-10-7-1,2 2-70,-1 2-162,-1-3 73</inkml:trace>
  <inkml:trace contextRef="#ctx0" brushRef="#br0" timeOffset="33396.7409">3884 11047 69,'0'0'99,"0"0"-14,0 0-10,-6-1-9,6 1-9,0 0-4,0 0-6,0 0-2,0 0-3,0 0-5,0 0-4,21 0-1,-13-2-9,3 2-1,1 0 3,1 0-2,3 0-12,5-1 3,-3-1 1,2 1-3,2 0 5,0-3-7,7-1 1,-7 4-2,5-1-3,-5-2-3,-1 2 2,1 0 11,-6-2-10,0 3 4,-1-1-10,-6 0 9,3-1-3,-8 3 0,5-1-4,-3 1 10,-6 0 1,7-3-11,-7 3 6,0 0-11,0 0 3,0 0-3,0 0-5,0 0-4,0 0-1,-22 3-2,10-3-5,1 1-8,-2 2-2,-4 0-7,-1 2-3,-2-2-8,1-1-3,2 2 3,-1 1 2,-1-2-7,0 2 1,3 1-37,-4-2-95,7 0 43</inkml:trace>
  <inkml:trace contextRef="#ctx0" brushRef="#br0" timeOffset="33661.9252">3779 11156 27,'0'0'55,"12"-1"3,-2 1-8,1-2 0,0 2-6,3-2-3,4-2-2,2 1-5,3 2-1,-3-3 0,7 1-5,3 1 1,-3-1-5,1-3-2,-2 3-1,1 0-4,-5 1-4,-1-2 5,-4 4-3,-2-1-5,4-1 0,-4 2-14,-5-3-1,2 3-1,-5 0-11,-1 0-3,-6 0-1,10 0 3,-10 0 1,9 0 0,-9 0-8,0 0-6,0 0-9,0 0-2,0 0-26,-17 10-74,9-8 32</inkml:trace>
  <inkml:trace contextRef="#ctx0" brushRef="#br0" timeOffset="34213.3183">3763 11217 79,'0'0'76,"0"0"5,0 0-16,0 0-4,22 0-3,-7 0-3,-5-5 0,5 4-6,2-1 6,3 0-5,1-3 0,7 0 2,1 1-11,1 1 2,2 0-14,-3 1 6,4-3-7,-3 5-3,0-2-5,-8 0-2,6 0 7,-9 2-11,-2-1 0,-3 1 4,-1 0-14,0 0 1,-3 0-9,-3 0-6,0 0 7,-1 0-2,-6 0 5,7 0-5,-7 0-8,0 0-2,0 0 1,0 0-4,0 0 0,0 0-7,0 0-6,-27-1-9,13 0 0,1 1-3,-10-2-5,5 1-2,-5 1-1,-5-3 4,1 2 2,7-1 8,-2 1-2,-1-2 4,-5 1 10,6 2 4,3 0-4,-3-1 5,3-1 12,2 2-2,-2 0 0,8 0 6,-3 0 3,3 0 1,2 0 3,1 2 0,0-4 1,3 4 1,5-2 2,-9 1-3,9-1 2,-5 0 1,5 0 5,0 0-2,-5 5 11,5-5 3,0 0-2,0 0-1,11 4 3,-3-1 0,-1-3 11,4 0-4,3-3-2,-1 2-3,6-2-2,0-1-1,1 3-1,8-2-2,-1 1 0,0-2-4,4 1-5,-12 2 5,3-2-5,-1 2-6,1 1-15,-5-3-16,-4 3-6,-1-1-6,1 1-4,-8-1-7,3 1 2,-3-2 0,-5 2 5,8-1-2,-8 1-32,0 0-82,0 0 37</inkml:trace>
  <inkml:trace contextRef="#ctx0" brushRef="#br0" timeOffset="34673.6455">3740 11107 84,'-7'-2'112,"3"2"-16,4 0-6,0 0-6,0 0-11,0 0-7,0 0-5,22-2-7,-9 4-7,6-2-3,0 0-4,4 0 2,5 0-1,3-2-10,0 0-5,2 1-1,-1-1-1,4 0-10,-4-4 5,-2 6 0,1-4-4,-10 3-5,0-1 10,-1 0-14,-3 1-6,2 0-9,-8 1-15,3 0 4,-9 0 0,2 0 8,-7 0-6,10-1 5,-10 1-6,0 0-4,0 0 3,0 0-9,0 0 3,0 0-9,-25 5-1,14-4-4,-6 1 6,-2 0-4,-1-1 3,-1 0 4,2 2 3,-2-3 2,1 0-1,1 3 2,-1-3 8,0 0 2,2 0 2,4 2 4,-1 0 3,6-1 3,-4 0 4,3 0 1,2-1-1,-1 2-2,5-2 6,4 0-5,-10 0-1,10 0 0,0 0 12,-4 2-2,4-2 10,0 0 5,0 0 3,0 0 1,28-2 6,-14 0-6,4 0-3,3-1 1,-1 1-1,7-4-2,-3 4 9,2-5-5,4 2-2,-9 4-7,0-2-4,-1 2-4,-2-2-10,-4 3-9,-3 0-10,0 0-8,-6 0-10,2-1-1,-7 1 2,12 2-5,-11 0 1,-1-2 0,0 0-4,0 0-4,-7 8-40,1-4-94,-4 1 41</inkml:trace>
  <inkml:trace contextRef="#ctx0" brushRef="#br0" timeOffset="34899.8062">3796 11117 41,'0'0'91,"0"0"-12,0 0-6,0 0-4,0 0-9,13-10-2,-4 8-6,5-2-3,-2 0 8,7 0-17,1 1-6,8-1 0,-6 1-8,7 0-5,-6 2 6,-4-2-8,3 3 5,1 0-6,-2 0-7,-2 2-12,-2-1-10,-4 1-7,1 0-12,-4 0-5,-1 1-9,0-1 3,-3 1-11,1-3-7,-3 3 2,-3-1-33,-1-2-96,0 5 42</inkml:trace>
  <inkml:trace contextRef="#ctx0" brushRef="#br0" timeOffset="35121.9635">3863 11212 71,'12'0'74,"1"0"5,3 0-6,4-1-12,-1-2-1,10-1-4,1 0 0,-2-3-4,2 4-2,0-2-6,-4 0-9,-5 3-6,3 0-6,-8 1-14,-1 1-15,-2 0-6,-4-1-13,-2 1-7,-1 1-4,0 0-3,-6-1-2,4 4-6,-4-4-42,-10 7-97,7-3 42</inkml:trace>
  <inkml:trace contextRef="#ctx0" brushRef="#br0" timeOffset="40089.4949">10175 13111 114,'0'-2'159,"2"-2"-10,0 3-5,-2 1-15,0 0-11,-7-4-10,7 4-13,-16 4-10,5-3-8,-16 5-4,-3 4-5,-1 1-6,-6 1-6,1 0 2,-1 1-4,-11 4-4,0 1-2,13-5 0,-2 2 5,2-2-9,3-2-3,2 4-3,8-6-1,3 0-8,4-1-1,3-3-3,3-1-1,4 1-2,-1-2 1,3 2-3,3-1-2,3 1-2,5-2 1,5 2-4,7 0 3,9 0-5,3-2 1,2 1-1,3 1 0,-2 0-2,2-2-1,13 1 7,-13-2-10,-3 1 0,4 2-1,-4-1 1,-2-1-2,-4 4 2,-2-1-6,-7-2 2,-6 2-1,-3 0 0,-1 1 0,-3 3 0,-4-1 1,-4 1 4,-4 0-3,-7 4 1,-6 6-3,-3-1 3,-4 0-6,-3 1 3,-1-2-2,-3 2 6,-1 0-3,-10 4-2,1 0 2,-1 3 2,12-8 1,-1 4 1,3-5 0,1 2 3,4-1 1,3 2 3,6-7-6,1-1 0,5 2-2,4-6 5,5 4 1,1-8 2,1 3 2,4-2 2,4 4-3,4-6 1,2 1 1,3 0-1,5-3-1,6-4-5,4-3 5,2 2-4,2-2 0,17-1 1,-1-5-1,-1-2-1,1 1 2,-3 2-4,-10 0 2,-1 4-2,-1-2-9,0 1-14,-4 0-16,-3 1-16,-3 0-21,-1 3-15,-7-3-23,-2 2-17,-7 2-22,2-3-19,-2 2-128,-5-1-318,-2-1 141</inkml:trace>
  <inkml:trace contextRef="#ctx0" brushRef="#br0" timeOffset="40459.758">10498 12864 39,'-1'-5'126,"0"-1"-10,-1 1-7,2 2-12,0 3-14,-4-2-9,4 2-4,0 0-7,-9 10-3,4-2-6,0 1-8,3 4-9,-3 0-1,2 3-1,3 2-6,0-1 0,3-1 4,-1-1 2,2-3 1,2-2-1,1 1-4,1-5 11,4 3 7,2-6-8,-1 1 0,7-4-6,-3-2 1,4 0-7,-2-4 4,-5-1-2,5-2-3,-5 0-5,-1-1 1,-6 0-1,-1-2 0,1-3-3,-4-2-6,-3 8 1,-2-5 1,-4 1-5,-2-3-3,1 6-3,-6-1-7,0 0-5,-3 1-6,0 3-3,-3 0-7,1 2-5,-3 2-7,5 3-16,-2 0-2,4 0-14,2 3-30,4-1-8,0 5-12,0-3-84,5 5-218,0-2 96</inkml:trace>
  <inkml:trace contextRef="#ctx0" brushRef="#br0" timeOffset="40725.9483">11048 13222 199,'3'5'198,"-3"-5"12,0 0-23,2 2-13,-2-2-16,0 0-12,12-2-18,0 2-14,5-5-12,5 3-1,8-2-19,-2-1-9,4 2-6,2-1-7,-3 1-4,2 0-5,-6 1-8,-6 2-5,0-3-20,-2 3-27,-8-3-29,-2 3-28,0 1-36,-5-1-9,1 2-6,-5-2-12,-3 6-8,-3 0-1,-7 1-89,-3 2-245,-9 4 108</inkml:trace>
  <inkml:trace contextRef="#ctx0" brushRef="#br0" timeOffset="40866.0463">11091 13375 30,'-11'8'70,"3"-4"7,1 3 3,4-4 8,3 1 18,0-1-6,0-3-3,11 5-6,0-4 0,11 1-9,5-2-3,4-2-9,1-3-8,2 4-6,1-2-8,-1-2 2,1 0-17,-4 1-20,2 0-20,-1-4-33,-2 3-34,-2 1-28,-6-1-82,-1 1-198,-2-3 87</inkml:trace>
  <inkml:trace contextRef="#ctx0" brushRef="#br0" timeOffset="42231.0175">12308 12984 105,'5'-6'143,"-5"0"-12,-2 0-5,-2 1-10,-2 0-11,-1 3-6,-6-1-9,-5 3-6,0 3-4,-1-1-6,-1 5 1,-4 2-8,-3 2 0,4 3-7,7-2-1,-7 2-6,2 4-6,7-4-6,2 2-2,0 0-5,3-2-1,3-2-3,2 0 5,3-2 5,2 2 4,3 0-4,5 3 2,0-3-7,7-2-1,0-2 1,3 3-6,9-5-2,2-2-4,-3 0-1,3-3-5,0-1 1,-1 2 0,-6-4 0,-3 0-4,1-1-1,-2 0 0,-7 1 0,-2-1-5,0 2 5,-3-2 6,-2 2-2,0 0 3,-5 1-3,3-3-6,-3 3 0,0 0-2,0 0-1,-30 9 3,11 1-2,-11 5 1,0 2-4,-4 4-3,2-1 3,-8 11 1,12-8-4,2-2 2,4 5-2,0-4-1,7 0 1,-1 1 0,6-5-2,4 1 1,3-3-3,2 0 5,1-2 1,1 1-5,4-4 1,-1 0 0,2-2 0,2 0 0,1-3-1,2-1 1,3-1-1,5-1 0,2-1 3,0-2 2,8 0 0,-2-4 0,3-1 3,0 0-1,1-3 3,-1 1 0,2-2-4,-4 1 8,2 0-2,-10 4-4,0-1-2,0-2 4,-10 5-2,0-1 1,-2 3-3,1-1 3,-4-2 8,3 2 3,-5 0 7,4-2-1,-7 3-2,7-3-1,-7 3 0,6-2-2,-6 2 1,0 0-4,0 0-2,0 0 0,7 0 0,-7 0-4,0 0-2,0 0 0,0 0-1,0 0-1,4-3 0,-4 3 1,0 0 2,0 0-2,0 0 4,0 0 1,0 0-1,0 0 0,0 0-1,0 0 0,0 0-2,0 0 3,0 0-6,0 0 7,0 0-5,0 0 0,0 0 1,0 0-3,0 0-4,0 0 5,0 0-5,0 0 4,0 0-4,0 0 4,0 0-4,0 0 2,0 0-1,0 0 0,0 0-2,0 0 2,0 0-4,0 0 2,6 0 1,-6 0-3,0 0 3,0 0 1,0 0 0,0 0-5,0 0 1,0 0 0,0 0 1,0 0-1,0 0 0,0 0 1,0 0-2,0 0 4,0 0-3,0 0 6,0 0-7,0 0 2,0 0-1,0 0 2,0 0-4,0 0 3,0 0-1,0 0-1,0 0 1,0 0 0,0 0-2,0 0 3,0 0-3,0 0 3,0 0-2,0 0 2,0 0 0,0 0-1,0 0 1,0 0 1,0 0-4,0 0-1,0 0 8,0 0-5,0 0 0,0 0 0,0 0-1,0 0 1,0 0-1,0 0 1,0 0 1,0 0 1,0 0-3,0 0 3,0 0 0,0 0-2,0 0 1,0 0-2,0 0 0,0 0 3,0 0-3,0 0 0,0 0 4,0 0-4,0 0-1,0 0 2,0 0 0,0 0 0,0 0 1,0 0 3,0 0-3,0 0-1,0 0-1,0 0 2,0 0-1,0 0 0,0 0 0,0 0-1,0 0 1,0 0 3,0 0-5,0 0 5,0 0-6,0 0 3,0 0-1,0 0 3,0 0-1,0 0-3,0 0 2,0 0 2,0 0-3,0 0 1,0 0-2,0 0 3,0 0 1,0 0-1,0 0-2,0 0 5,0 0-5,0 0 0,0 0-3,0 0 3,0 0-1,0 0-3,0 0 5,0 0-3,0 0 0,0 0 3,0 0-3,0 0-2,0 0 7,0 0-5,0 0 2,0 0-2,0 0-1,0 0 3,0 0 5,0 0-7,0 0 2,0 0-2,0 0-1,0 0 1,0 0 3,0 0-5,0 0 2,0 0 7,-15-2-6,15 2 1,0 0-1,0 0 3,0 0-2,0 0-1,0 0 1,0 0-1,0 0-1,0 0 0,0 0 3,0 0 0,0 0-3,0 0 2,0 0-1,0 0 1,0 0 2,0 0-5,0 0 5,0 0-1,-6 0-1,6 0 1,0 0 0,0 0-3,0 0 1,0 0 0,0 0 9,0 0-8,0 0 2,0 0 0,0 0-4,0 0 2,0 0 1,0 0 2,0 0 0,0 0-2,0 0-3,0 0 2,0 0 1,0 0 0,0 0 0,0 0-18,0 0-19,0 0-19,0 0-30,0 0-36,0 0-42,0 0-50,0 0-200,0 0-447,-2-7 199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7:51:34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13924 6099 73,'0'0'129,"0"0"-9,0 0-14,0 0-3,0 0-20,0 0 4,0 0-3,0 0-7,-3 5-1,3-5-6,0 0-6,0 0 8,0 0-9,0 0 1,0 0 2,0 0-10,0 0 3,18-1 0,-12 1-3,-6 0 4,14 1-9,-3-2 4,-2 1-2,4 0 0,-1-2 2,3 4-7,1-4 1,3 5-1,-1-4-4,5 2-2,-4 0 1,2-2-1,3 1 2,3-3-4,3 1 0,-1 2 3,2-3-1,-1 4-3,2-2-4,-4-2 0,0 4-3,1-3-5,0 1 3,-4-2-3,0 1-4,3 2 4,1-2-6,-1 0 4,0 1-4,2 1-4,-1-2 1,0-1-2,5 2-3,0-2 0,-1 1 2,1-1-5,1 0 3,1-1 7,1 4-4,-5-3 3,1 0-2,3 2-1,-5-2 3,0 2-1,-5-5 1,6 4-2,-4-3-3,-5 2 7,-2-1-8,7-1 1,0 2-2,-6 2 1,5-4 7,-5 1-4,-1 2 0,6-3 3,-7 4-1,3-2-5,-2-2 0,7 1 0,-8 3-6,5-1 4,-7 0 1,3-3-1,0 2-2,-2 3 0,-3-3-4,6-1-1,-4 3 1,1-3 1,-3 1-2,3 1 2,-2 1 4,-4 0-5,2 0-3,-2-1 0,7 1-1,-4-1 0,-2 1-4,-1 1 15,-3 0-11,2-3-3,-1 3 5,1 2 0,1-4-5,-4 2 4,2 0 6,-3 0-2,2-3 1,-1 3 1,-2 0-2,0 0 4,-1-2 1,1 2 3,2 2-5,-2-2 2,0-2 3,-7 2-5,11-1 1,-2 1 2,-4-1-9,-5 1 5,14 0 12,-6 0-13,-2 0-3,0-1 2,1 1-3,-7 0 5,10 0-7,-3 0-2,-7 0 14,9 0-10,-4 0 1,-5 0 3,9 0-6,-9 0 5,6 1-1,-6-1 3,0 0 0,0 0 2,8-1 2,-8 1-2,0 0 2,0 0 1,6 1-1,-6-1 2,0 0 0,0 0-1,0 0 0,0 0-6,7-1 4,-7 1-2,0 0-1,0 0 2,0 0 1,5 2-2,-5-2 1,0 0-4,0 0 1,0 0 0,0 0-4,0 0 2,0 0 2,0 0-5,0 0 6,0 0-2,0 0-3,0 0-4,0 0 4,0 0-2,0 0 1,0 0-3,0 0-2,0 0 9,0 0-8,0 0 9,0 0-8,0 0 1,0 0 4,0 0-3,0 0 3,0 0-2,0 0 1,0 0-2,0 0 0,0 0 1,0 0 2,0 0 0,0 0 3,0 0-1,0 0-2,0 0 2,0 0-1,0 0-4,0 0 3,0 0-1,0 0 3,0 0 2,0 0 1,0 0-4,0 0 14,0 0-12,0 0-2,0 0 4,0 0-1,0 0 4,0 0 1,0 0 10,0 0-14,0 0-1,0 0 3,0 0-1,0 0-5,0 0 5,0 0-3,0 0-1,0 0-2,0 0 13,0 0-17,0 0 6,0 0-10,0 0 3,0 0 9,0 0-6,0 0 1,0 0-1,0 0-4,0 0 6,0 0 0,0 0-19,0 0-18,0 0-17,0 0-20,2 3-18,-2-3-19,0 0-33,0 0-21,0 0-24,0 0-25,0 0-35,0 0-236,0 0-519,-21 1 230</inkml:trace>
  <inkml:trace contextRef="#ctx0" brushRef="#br0" timeOffset="3278.2214">10233 7113 123,'0'0'156,"0"0"1,-7 0-6,7 0-9,0 0-6,0 0 2,0 0-7,0 0-7,0 0 0,-6 2-5,6-2-7,0 0-5,0 0-5,0 0 0,0 5-10,0-5-10,0 0-5,0 0-6,0 0-8,0 0 1,0 0-8,17 0 0,-6 0-8,1 0-2,6 0-6,3-3-4,-2 3-5,12 0-1,-1 0-4,-3 0-3,1 0-2,-1 0 0,-3 0-1,-3 0 2,1 0-8,-3-2-1,-7 2-3,4 0-2,-5 2 2,1-2-2,-3 0-6,-4 0-6,3 0-6,-8 0-4,7 0 0,-7 0-8,5 0-8,-5 0-8,0 0-8,0 0-13,0 0-12,0 0-6,0 0-23,0 0 4,0 0-5,0 0-10,-18-4-5,18 4-13,-9 0-5,2 0-15,7 0-9,-12 0-82,5 0-259,-2 0 116</inkml:trace>
  <inkml:trace contextRef="#ctx0" brushRef="#br0" timeOffset="3657.5464">10179 7240 45,'-2'4'164,"2"-4"-2,0 0-4,0 0 0,5 6 1,-5-6 0,8 3-2,-1 0-6,0-3-3,5 0-10,-2 0-9,3 1-8,-2-1-7,3 0-13,-2-1-5,1 2-5,1-1-14,0-1-8,0 1-4,4 0-7,-4 0-7,-3-3-2,0 3-8,1 0-4,-2 0-1,3 0-7,-4 0-4,1 0 2,-1 0-5,-2-3-2,-1 3-5,-6 0 1,12 0-13,-12 0-4,10 0-4,-10 0-4,6 0-4,-6 0-4,7 0-6,-7 0-4,0 0-7,7 0 5,-7 0-9,0 0-8,0 0-5,6 0-7,-6 0-2,0 0-15,0 0-15,0 0 2,0 0-22,0 0-11,0 0-18,0 0-9,0 0-20,0 0-90,0 0-278,0 0 124</inkml:trace>
  <inkml:trace contextRef="#ctx0" brushRef="#br0" timeOffset="4047.094">10282 7174 120,'-9'1'144,"9"-1"-9,0 0-1,-5 2 1,5-2-7,0 0-2,0 0-4,0 0-4,0 0-8,0 0 1,0 0-7,0 0-4,21 1-3,-11 0-10,3 1-3,0-2-9,3 1-8,2-1-8,0 2-7,3-1-3,-2-1-4,1 0-15,3 2-14,-4 0-11,-1-3-12,1 1-7,-2 0-7,-3 0-11,-4 0-5,3 1-18,-3-2 2,-2 1-14,-3 1-6,2-1-14,-7 0-11,9-1-21,-9 1-14,0 0-111,0 0-262,0 0 116</inkml:trace>
  <inkml:trace contextRef="#ctx0" brushRef="#br0" timeOffset="4307.4369">10276 7232 30,'-9'1'217,"9"-1"-9,0 0-5,0 0-7,-2 3-11,2-3-14,0 0-3,18 0-15,-5 0-12,-1 0-12,7 0-16,-2-1-7,3 1-9,1 0-15,3-2-6,-3 1-12,7 1-10,-7-3-14,7 3-9,-10-1-15,1 0-10,-2 1-14,-3 0-12,-5 0-13,3 0-10,-4 1-22,-3-2-6,-5 1-7,11 1-7,-11-1-19,8 1-6,-8-1-17,0 0-10,0 0-14,0 0-92,0 0-263,0 0 118</inkml:trace>
  <inkml:trace contextRef="#ctx0" brushRef="#br0" timeOffset="4544.6672">10331 7279 36,'0'0'176,"0"0"-4,-6 3-5,6-3-8,-5 1-1,5-1-6,0 0-3,0 0-7,0 0-6,17 3-9,-10-3-5,6 0-11,-4-1-8,5 1-6,4 1-12,1-2-12,0 1 0,1-2-13,-1 1-3,0 1-11,3 0-14,-5 0-10,-2-3-4,-2 3-12,3-1-13,-5-2-13,-1 3-6,-1 0-16,-2-1-14,-1 1-9,-6 0-17,10-2-10,-8 0-18,-2 2-11,7-3-10,-7 3-6,1-2-128,-1 2-288,0 0 128</inkml:trace>
  <inkml:trace contextRef="#ctx0" brushRef="#br0" timeOffset="4762.5246">10359 7317 42,'-2'3'155,"2"-3"4,0 0-8,0 0-10,9 3-10,-4-2-5,4-2-8,2 0-12,-1 1-11,5-1-8,-1 0-10,3 1-14,0-3-22,2 3-14,-3-1-23,3-2-16,-4 3-15,-1-2-24,-2-3-15,0 1-12,-4 2-15,1 2-17,-6-1-71,4 1-197,-7 0 87</inkml:trace>
  <inkml:trace contextRef="#ctx0" brushRef="#br0" timeOffset="4987.1386">10393 7354 149,'0'0'194,"0"0"-8,0 0-17,0 0-6,0 0-8,0 0-6,0 0-15,0 0-11,23 0-6,-15-1-13,1 1-13,2-1-4,2 0-11,-1 0-11,0 1-14,0-3-17,2 2-18,-4-2-21,1 0-23,-1 3-23,-1-4-20,-3 2-22,0 1-35,2 0-19,-5-2-110,-3 3-279,5-1 124</inkml:trace>
  <inkml:trace contextRef="#ctx0" brushRef="#br0" timeOffset="5181.7723">10371 7360 25,'0'0'188,"0"0"-10,0 0-9,0 0-9,0 0-19,24-3-14,-13 2-20,3-2-6,-3 2-8,5-1-16,1-2-17,2 4-29,-1-4-27,-1 2-12,3 0-38,-8-1-24,1 1-15,-1-2-124,-3 3-227,0-3 101</inkml:trace>
  <inkml:trace contextRef="#ctx0" brushRef="#br0" timeOffset="5430.662">10349 7295 89,'0'0'198,"0"0"-4,-5 0-17,5 0-11,0 0-11,0 0-9,0 0-10,0 0-7,19 1-16,-11-1-7,6-1-10,2 2-11,4-2-9,-2 0-11,1 1-11,3-3-22,-1-1-19,2 3-16,0 0-28,-4-2-13,-1 3-24,2-3-20,-8-1-15,4 3-14,-6-3-17,-3 4-107,-1-3-260,1 1 116</inkml:trace>
  <inkml:trace contextRef="#ctx0" brushRef="#br0" timeOffset="5641.7182">10439 7272 112,'-5'0'182,"5"0"-12,0 0-4,0 0-15,0 0-12,0 0-12,0 0-9,0 0-8,17 5-17,-10-4-7,1-2-8,4 3-19,0-2-20,1 0-21,8-1-27,-5 0-28,3-1-25,-1 1-29,-4-1-36,-1 2-94,-3-2-238,1-1 105</inkml:trace>
  <inkml:trace contextRef="#ctx0" brushRef="#br0" timeOffset="5889.776">10446 7232 10,'-10'0'204,"10"0"1,-10 1-11,10-1-11,0 0-12,0 0-10,-3 2-13,3-2-8,0 0-7,0 0-13,0 0-9,0 0-8,28 1-13,-14-2-6,0 1-13,3 0-6,2-2-15,-1 0-17,-1 0-18,3 1-20,-6 0-17,0 1-24,-1-3-27,-4 1-14,3-1-23,-2 2-17,-2-3-2,0 2-17,-4 0-112,-1-1-279,-3 3 123</inkml:trace>
  <inkml:trace contextRef="#ctx0" brushRef="#br0" timeOffset="6089.0141">10331 7174 95,'-13'-1'147,"3"1"2,1 0-10,-1 0 12,10 0-6,-12 0-9,9-1-9,3 1-5,0 0-11,0 0 0,0 0-7,0 0-7,13 6-8,-1-6-10,1 0-9,6 0-4,4-1-13,-3 1-22,3 0-15,-3 1-29,1-2-20,1 1-3,-1-3-48,-1 3-20,0-3-12,-2 2-29,-7-1-107,-2 0-272,-1-1 121</inkml:trace>
  <inkml:trace contextRef="#ctx0" brushRef="#br0" timeOffset="6282.4326">10312 7137 93,'-9'0'178,"9"0"-4,-4-3-17,4 3-16,0 0-10,0 0-15,0 0-14,0 0-7,0 0-14,26 4-3,-15-4-9,3 1-21,6 1-35,-1 1-6,1-2-18,0-1-22,2 1-14,-2-1-27,0-1-14,0 2-13,-3-1-88,-4 0-203,-3 0 90</inkml:trace>
  <inkml:trace contextRef="#ctx0" brushRef="#br0" timeOffset="6471.4702">10359 7174 154,'7'0'143,"4"0"-19,5-1 1,2-1-12,1 1-14,2-2-13,-2 2-6,2 0-20,-1-1-16,-1 2-24,-1-2-7,0 2-16,0-2-25,-4 2-20,-3 0-22,0 2-82,-3-4-165,-4 4 72</inkml:trace>
  <inkml:trace contextRef="#ctx0" brushRef="#br0" timeOffset="7392.2901">10308 7257 159,'0'3'187,"0"-3"-12,0 0-10,-3 3-12,3-3-10,0 0-5,0 0-4,0 0-6,0 0-4,-4 2-6,4-2-7,0 0-7,0 0-6,0 0-1,0 0-8,0 0-5,0 0 3,0 0-6,0 0-2,0 0-2,0 0-2,0 0-9,0 0 4,-2 2-8,2-2 8,0 0-7,0 0-5,0 0 7,0 0-8,0 0 0,0 0-2,0 0-3,0 0-2,0 0-5,0 0-2,0 0-6,0 0-5,0 0 2,0 0-1,0 0-3,0 0-5,0 0 2,0 0-6,0 0 3,5 5 1,-1-3-7,-4-2 1,12 1-7,-1 1-12,2-2-22,6 0-32,-2-3-40,4 3-48,7-4-64,3 1-42,-2 1-251,-1-2-540,2-1 240</inkml:trace>
  <inkml:trace contextRef="#ctx0" brushRef="#br0" timeOffset="8618.6218">10179 9082 137,'0'0'248,"0"0"-1,0 0-4,-4 0-9,4 0-13,0 0-17,-6 3-10,6-3-11,0 0-2,0 0-11,0 0 6,0 0-17,0 0 11,0 0-20,8 8-3,-8-8-5,8 1-12,-3-1-6,10-5-11,0 2-12,6-2-10,7 0-7,3-2-17,6-3-22,17-5-34,-6 3-34,9-1-43,-6-1-52,0-1-55,-17 3-66,14-5-57,-14 5-214,-2 0-552,-3 2 245</inkml:trace>
  <inkml:trace contextRef="#ctx0" brushRef="#br0" timeOffset="9478.4524">10314 10167 95,'-5'1'283,"1"2"6,0 0-4,2-1 1,2-2-11,-9 2-6,6 1-15,3-3-16,-7 3-6,4-2-1,3-1-11,0 0-7,-6 3-7,6-3-9,0 0-12,0 0-8,2 5-6,-2-5-1,7 2-7,0 0-9,2-1-14,4-4-9,6 1-14,10-5-13,3-1-17,3-2-35,16-7-45,2-2-58,-1-5-53,0 2-65,-3 5-64,-12 3-67,11-9-82,-10 8-284,-10 2-721,-2 3 319</inkml:trace>
  <inkml:trace contextRef="#ctx0" brushRef="#br0" timeOffset="10115.9193">10195 11210 156,'-5'1'235,"5"-1"-8,0 0-2,-5 3-7,2-3-18,3 0-12,-3 3-15,3-3-11,0 0-5,-4 2-4,4-2-3,0 0-3,0 0-9,-3 3-4,3-3-1,0 0-10,-3 4 0,3-4 8,0 0-7,0 0 0,0 0 0,0 0-6,0 0 6,0 0-1,0 0-6,15 3-4,-9-6 1,4 3-17,4-1-7,5-6-13,8-1-7,3-2-18,7-1-16,11-7-33,7-2-25,2 1-30,-4-6-34,0 8-30,2 3-38,-18 0-34,1 2-45,8-8-71,-15 9-284,-5-2-636,1 2 282</inkml:trace>
  <inkml:trace contextRef="#ctx0" brushRef="#br0" timeOffset="13128.8444">10359 7212 30,'0'0'59,"0"0"-2,0 0-6,0 0 8,0 0-4,-9 0 2,9 0 0,0 0-4,-6-1 7,6 1-8,0 0 5,0 0 3,-4-1 12,4 1-5,0 0-5,0 0 5,0 0-1,0 0-10,0 0 7,0 0 2,0 0 2,0 0-8,0 0-2,0 0-6,0 0-5,0 0 0,0 0-7,7-6-1,0 5-8,2 0-3,2-1-1,3-1-4,2-1-8,4 1-21,0 2-14,1-1-19,1-2-20,-2 2-16,1 0-21,-2 0-26,-7 2-98,4-3-239,-3 2 106</inkml:trace>
  <inkml:trace contextRef="#ctx0" brushRef="#br0" timeOffset="13292.918">10355 7241 51,'0'0'95,"15"3"-13,-6-3-12,3 1-2,6-1-21,-1 1-10,6-1-22,-2 0-29,0 2-29,3-2-25,-6-2-74,0 1 32</inkml:trace>
  <inkml:trace contextRef="#ctx0" brushRef="#br0" timeOffset="13460.0327">10438 7296 11,'0'0'121,"26"0"-11,-12 0-10,4-1-12,3 1-3,9 1-17,-2-1 2,-2 3-14,3-2-23,-1-1-22,-8 4-15,8 0-31,-7 1-35,-4-5-38,1 3-116,2-2 52</inkml:trace>
  <inkml:trace contextRef="#ctx0" brushRef="#br0" timeOffset="14783.7556">11695 8361 55,'0'0'222,"0"0"-4,-8 0-10,8 0-8,0 0-7,-6 2-11,6-2-2,0 0-14,0 0-5,0 0-5,0 0-14,0 0-12,0 0-6,0 0-8,0 0-10,27 1-6,-13 0-3,5-1-1,8 0-6,1 0-1,6 3-6,-1-3-1,8 3 2,10-3-11,0 2-2,0-1 1,2 1-7,-2 1 1,3-1-2,0-2-4,3 2 1,-3 2-2,3-1-11,-3-3-1,3 0-3,-1 3 3,0-1-12,0-4-1,1 2 0,4-3-7,-4 3 3,1 0 4,-1-4-6,-4 4-12,-2 0 0,-12-3 4,-3-1-3,1 3-1,1 2 5,0-1-11,-8-1-4,-1-1 0,1 2 4,-7 0-4,0 0-6,-3 0 7,0 0 2,0 0-2,-1 2-6,-4-2 7,-5 0-4,2 0-1,-1-2 0,-3 4 2,-2-2-7,0-2 4,1 1-2,-7 1-11,9 1 3,-9-1-16,3-2-8,-3 2-14,5-4-19,-5 4-21,-2-5-15,-4 1-20,2 1-23,-5 1-19,0-2-21,-7-3-17,5 2-4,-3 0-4,-1-2 3,-3 1 7,-2-1 14,3-1 13,-2 2 28,3 1 15,-4-2 9,3-1 17,0 1 19,-2 2 10,4-2 29,-3 2 15,5 0 22,2 1 11,2 2 19,2-1 18,2 0 10,-1 3 12,2-2 3,4 2 2,-6-3 1,6 3 2,0 0 1,0 0-1,0 0-5,0 0 7,0 0-3,0 0-2,28 7-5,-15-3 3,-3 0-1,3 0 2,-1 0-1,3 5-3,4-2-4,-3-1 3,0 0-6,1 1 5,-6 1-8,5-3-5,-6 4-3,6-1 0,0 4 2,-5-5-1,-4 0-2,2 2-1,-2 1-2,-2 0 4,0-2-5,-2 1 1,-3 1 1,-3 3 2,0-4 5,-4 6-3,-1-1 4,-2 0-1,0 1-1,-5-1-2,1-2 0,1 2 8,-3-2-22,1 4-2,-1-8 1,3 5-11,-3-3 2,4-3 3,-1 3-6,3-3-4,0 0 5,0 0-6,2-2 2,-1 0 1,4 0-8,-1-2-3,2 1 0,-1-1-30,2-3-20,1 4-19,2-4-17,-8 1-19,8-1-36,0 0-37,0 0-38,0 0-24,0 0-43,0-11-183,5 5-497,2-1 221</inkml:trace>
  <inkml:trace contextRef="#ctx0" brushRef="#br0" timeOffset="15421.8091">14160 8010 173,'-5'-7'169,"-5"1"-10,5 0-8,-1 4-10,-5-4-11,0 3-6,1 0-9,-7 0-5,7 3-10,-4 0-8,-2 0-2,0 5-11,0-2 0,3 1-3,0 1-2,-2 3-2,3-1-6,0 1-1,-1 1-1,-1 3-5,4 2 0,-3-2 0,3 5 4,-1 0-3,0 5 6,1-4-8,-1 4 3,0-5 1,0 6 1,3-4-3,1-2-1,3 2 8,3 1-2,1-3 5,0 1 4,1 0-1,4-1-6,0-1 2,3 1-2,3 5-6,-2-6 6,5 1-7,7 0 3,-4 1-9,7-1-7,-3-2-5,2-4-7,-4 1 6,10-1-2,-5 3-11,4-5 3,3-1-3,-3 1-5,0-4 2,-3 5 3,2-6-5,-5-2-9,0 2 9,-3-4-5,3-4 7,-3 3-2,1-1-3,-1-5 3,4-1 3,-4 2-7,6-7 5,-2 0-1,-5-1 4,3-1 1,-1-1-3,2 0 3,-10 0 3,5 2 3,-5 2-9,-1-3 4,4-2 3,-5 3-1,-2-1-10,-2 0-1,-1-2-8,-1 2 5,-2 2 1,0-4-13,-1 1 6,-4-1-5,0 0-7,-3 0 9,2 1-6,-5-3-2,0 2-2,-3 0-1,-3-2-4,3 3-4,-5 1-2,2 2 3,-3-1-3,-2 0-5,-2 1 8,2 5 2,0 1-1,0 0-3,1 0-1,-4 3-10,5-1 1,-1 2-10,-2 1-16,4-1 2,-2 3-22,6-1-17,-1 1-17,2 1-16,2 2-21,-4-1-24,4 0-25,3 0-31,1 2-37,1-3-34,-1 5-181,2-4-510,1 2 226</inkml:trace>
  <inkml:trace contextRef="#ctx0" brushRef="#br0" timeOffset="17295.6748">14668 7857 111,'-3'-10'219,"-1"-2"0,0-4-6,-2 4-21,0 0-12,-3-5-8,-4 3-11,1-1-12,-2 1-7,0-1-11,-4 3-6,4 0-10,-5 1-2,-8-4-12,1 2-7,0 1-10,-4 1-1,4 2-6,-1-1-7,0-1-3,5 6-3,-6 1-9,1-6 0,0 7-6,-1 0-5,7 3-4,-6 0 0,4 0-4,-5 3-2,1-2-6,6 3 1,-2-1-2,2 3 8,0 0-10,-4 5-1,-1-3-3,6 2 2,2-1-4,-9 4 0,7-1 1,-3 0 0,6 1 0,0 0-2,5 2 0,-9 4-5,4 1 1,0-2 0,6-1-1,-3-2-2,0 7 5,0-6-1,0 4 4,-2 1-14,4-5 7,4 1-1,-6 0-5,5 7 3,0-6-7,-3-2-1,7 2 3,-4-1 4,-1 3-1,3-4-3,-1 1 4,1 1 3,3 0 1,-2 0-4,3-1 0,0 0 2,1 2-3,2-1-1,0 1 1,2 1 2,0-1-7,-1 1 6,2-2-3,0 1-2,4 0 2,-2 1-1,0-3 1,0 0 1,2 1-1,-1 0-4,1 0 6,2-2-1,0 1 0,-2-2-1,0-1-5,2 3 16,-3-3-15,4-1 5,-4 4-5,3-3 2,1 1 2,-1-2-3,0 0 3,2 2 3,-1-3 4,1 3 2,2-1 1,0-1-5,2-1-3,-2 2 11,2-4-9,2 0 4,-1 1-8,2 1 6,-1-2-2,-1 0-3,2-1 4,-1 0 2,2-1 1,-1 0-4,-1 1 2,2 0 0,0-2-1,0 1 3,1-2-5,-1 1 1,2 2 1,7-2-2,-9 1 5,-1-5-5,3 3 3,-4 0 1,11 0-7,-9-1 5,0-2 1,-1 2-2,1-1 1,-2 1 2,4-1-1,-2-1 1,-1-2 5,0 2 8,-1-3-2,1 1 7,2 2-6,-2-3 3,2 0-4,-1 2-5,2-4 15,-1-1-22,3 1 2,-3-3-2,3 3 0,-2-1-3,1-2 4,-3 3-7,2-4 8,0 1-4,-3 1 2,3-3 6,-4 2 4,3-2-3,-4 2 5,4-6 3,-3 5 2,-2-5 1,2 2 2,-2 0-8,1-3 10,0-2-9,-1 2 1,0 0 2,0-2-4,-3-2-3,2 0-1,0 1-2,-3 0 10,2-1-9,-1 4 5,-1-1-1,-2-1 11,0 2 1,1-3-6,-3 1 1,3-1-4,-2 1 0,1-1 1,0-1-2,-2 1-4,3 0 0,-4-2 1,1 1 3,-3 1-7,7-2 0,-3-7-3,-3 9-6,1-2 4,-4 0 1,2 1-3,-1 0-4,1 2 2,0-3-1,-4 5 2,0-2-6,0 2-1,-1-3 5,-2 2-4,1-3 2,0 2-1,2 1 2,-2 1-4,-2 0-2,3 0 2,-3 0-2,4 0 3,-2 1-3,0-1 2,-1 1 0,1 0-1,-2 0-1,2 1 0,0 0 3,-2-1-5,2 1 5,-3 2 0,4 0-3,-2-1-3,-1 0 3,-1 0-3,1-1-1,1 2 4,-7-1 2,6 1-2,-2-1-1,-3 0 1,2 0-1,-1-2 0,1 2 0,-3 1-1,0-2 2,3 0-3,-2 2 0,-1-1 3,-1 3-3,2-4-1,-1 3-1,3-3 3,-4 4 4,1-2-5,-3 0-2,4 2 5,-3-2-1,3 3 5,-3 0-6,1-1 4,2 0-4,-2 1 3,0-2-6,1 3 8,-1-1-11,0 1 5,1-3 5,1 4-7,-3-1 7,2-1-6,-4 1 3,2-2 4,2 5-6,-4-4 2,5 2-2,-5-1-1,3 0 3,-1 2-1,1 0-3,1-1-3,-3 1 11,1 0-4,2-1 3,2 3-1,0-2-2,-2 1-2,2-1 3,1 2 1,0 0-1,7 0-1,-15-2 0,10 1-3,5 1 4,-10-1-2,10 1 2,-9 0 2,9 0-5,-9 0 3,9 0-5,-9 0 4,9 0-1,0 0 1,-10 0 0,10 0-3,0 0 4,0 0-2,0 0 0,0 0 1,0 0-5,-4-3 6,4 3-2,0 0 2,0 0-4,0 0 0,0 0 7,0 0-4,0 0 0,0 0-3,0 0 3,0 0-5,0 0 5,0 0 3,0 0-2,0 0 8,0 0-8,0 0 1,0 0-2,-6 0 2,6 0-4,0 0-1,0 0 6,0 0-7,0 0 8,0 0-4,0 0 0,0 0-2,0 0 2,0 0 4,0 0-1,0 0-3,0 0 2,0 0 3,0 0-4,0 0 0,0 0-1,0 0-3,0 0 5,0 0 1,0 0-1,0 0 0,0 0 0,0 0-5,0 0 1,0 0 5,0 0 0,0 0-3,0 0 3,0 0 0,0 0-7,0 0 6,0 0 1,0 0-2,0 0 1,0 0-4,0 0 4,0 0 5,0 0-3,0 0-3,0 0 1,0 0 1,0 0-6,0 0 3,0 0 4,0 0-6,0 0 3,0 0-2,0 0-1,0 0 3,0 0 2,0 0-1,0 0-1,0 0 0,0 0-2,0 0 2,0 0 1,0 0-3,0 0 0,0 0 2,0 0-3,0 0 1,0 0 1,0 0 6,0 0-8,0 0 0,0 0 3,0 0-2,0 0 0,0 0 9,0 0-6,0 0-2,0 0 1,0 0-5,0 0 9,0 0-4,0 0 0,0 0 1,0 0 5,0 0-7,0 0-2,0 0 2,0 0 4,0 0-7,0 0 5,0 0-7,0 0 4,0 0 1,0 0 0,0 0 0,0 0 3,0 0 0,0 0-4,0 0 2,0 0 5,0 0-10,0 0 1,0 0-1,0 0 3,0 0 1,0 0 1,0 0-2,0 0-5,0 0 3,0 0-8,0 0-2,0 0-14,0 0-3,0 0-9,0 0-24,0 0-16,0 0-29,0 0-18,0 0-24,0 0-22,0 0-32,0 0-48,0 0-54,0 0-69,0 0-208,0 0-633,4-10 279</inkml:trace>
  <inkml:trace contextRef="#ctx0" brushRef="#br0" timeOffset="35944.3723">22908 7582 51,'0'0'103,"0"0"-13,0 0-3,0 0-7,0 0-4,0 0-4,0 0 0,0 0 1,0 0-3,0 0 0,0 0 1,0 0-1,0 0-1,0 0-2,0 0-1,0 0-4,-1 7 2,1-7 2,0 0-1,0 0-3,0 0 3,0 0-1,3 2-2,-3-2 1,0 0 1,0 0 3,0 0-4,0 0 4,0 0-2,0 0-1,0 0 3,0 0-3,0 0 8,0 0 3,0 0 0,0 0-1,0 0 1,0 0 0,7-6-4,-7 6-6,2-6 0,-2 5-4,6-3-7,-5 0 15,2 1-14,-2-1-1,2 1-4,-1-1-1,-1 1-1,-1 3-1,2-8-3,0 7-10,-2 1 1,0-5-4,0 5-3,0 0-2,0-6-7,0 6 1,-4-4-6,4 4-2,-6-2 1,6 2-6,-8 0-3,8 0 5,-12 1-2,5 4 5,-1 1-9,-3 1 3,2 3-1,-2 2 4,-2 3-10,-1 5 3,0 5-1,2-2 2,1 0 0,0 2-1,9-6 2,-4-1-1,4 2 5,0-1-9,-1 1 2,3-4 0,1 2-3,3-2 2,0 0 1,1 0-1,4-2-3,0 1-2,0-3 8,0-1-6,0-4 3,1 4 1,-1-4 1,5 0-5,-2 0-6,5-1-10,-4-3-12,-2-2-12,5 1-2,-5-1-19,1-2-15,2 0-11,-4 0-20,-2-3-14,1 2-22,0-1-21,-3-2-18,2 1-19,-3-2-31,-2 2-136,3-6-399,-2 5 176</inkml:trace>
  <inkml:trace contextRef="#ctx0" brushRef="#br0" timeOffset="36785.486">22830 7797 76,'0'0'104,"-5"3"-6,5-3-8,0 0 0,0 0 1,0 0-1,0 0-1,0 0-5,0 0-2,3 6 5,-3-6-10,0 0 13,0 0-7,0 0 6,0 0 5,0 0 0,0 0 2,0 0 0,0 0 0,0 0-1,0 0-3,0 0 1,0 0-5,0 0-2,0 0 7,0 0-12,0 0-2,0 0-1,0 0-6,0 0 3,0 0-2,0 0-6,0 0-1,0 0 0,0 0 9,0 0-11,0 0-2,0 0-8,0 0 5,0 0-6,0 0 0,0 0-3,0 0-9,0 0 2,0 0 1,0 0-6,0 0-2,0 0-4,0 0-3,0 0 1,0 0-10,0 0 7,0 0-9,0 0 0,0 0 2,0 0 2,0 0-7,0 0 1,0 0 0,0 0-7,0 0 3,0 0-3,0 0 0,0 0 1,0 0-5,0 0 5,0 0-5,0 0 7,0 0-8,0 0-2,0 0 2,0 0 2,0 0 2,0 0-5,0 0 8,0 0-8,-9 0-2,9 0 15,0 0-22,0 0 18,0 0-12,0 0 2,0 0 1,0 0-3,0 0-7,0 0 7,0 0 0,0 0-1,0 0 1,0 0 0,0 0 0,0 0 0,0 0-1,0 0-1,0 0 13,0 0-10,0 0-5,0 0 6,0 0-3,0 0 11,0 0-9,0 4-3,0-4 2,0 0 0,0 0-4,0 0 5,0 0-5,0 0 7,0 0 0,0 4-4,0-4-1,0 0 3,0 0-8,0 0 4,0 0 3,0 0-2,0 0 5,0 0 1,0 0-10,0 0 5,0 0 0,0 0 2,0 0 3,0 0-6,0 0 5,0 0-3,0 0 6,0 0-3,0 5 11,0-5 6,0 0 0,19-2-4,-1-1 7,14-4-5,20-1-1,3-5-33,9-2-29,28-3-33,4 1-46,-3 3-65,-2-9-93,-35 10-300,4 1-629,-11-6 280</inkml:trace>
  <inkml:trace contextRef="#ctx0" brushRef="#br0" timeOffset="39759.5342">23414 7400 70,'-4'-11'96,"3"-4"-8,-1-2-1,-4 6-3,2-6-1,-3 1-3,1 2-10,-2-3-7,-2 0 1,2 1-8,-2 2-5,-3-2 1,0 0-1,-2 2-1,2 2 0,-3 0-13,-1-3-3,-1 6-1,0 0-9,-1 0 5,-1-1-2,3 4 1,-3-2-2,-2 4-2,1 2 5,1-2 2,-3 3-10,0 1 11,6 1-11,-2 3 13,-9-1-11,6 1 8,-6 7-3,1-5-2,1 4 1,0-3 4,-2 8-6,1-3 2,0 2 18,0 1-6,-2 2 0,3 0 1,0-2-5,1 2 0,1 2-6,5 1 6,1 0-1,-2-1-1,4 3 2,-1-1-3,3 4-6,-2-3 1,3 3-3,1 1 1,0 0 0,-1 0-3,3 0 3,2 3 2,3-3-5,-2 4 1,0-3-2,6 1 1,-2-1 4,2 2-6,0-3-1,1 3-2,1-2 3,3 0-3,-3 0-1,5-1 2,-2 1 1,3-1 2,2 1 2,-3 0 1,8-4 1,-3 2 3,5-3-1,-2 1-2,4-3 2,-1 0-5,2 2 4,2-1-1,-3-2 3,0 1-8,6-2 4,-2-2-3,0-1 0,0 4 3,2-5-1,-5 3-3,0-5-1,0-2 6,3 4-1,-4-4 4,0 2 2,1-2-1,0-3 4,7 5-2,-8-6 0,2 2 3,7 2-2,-8-4 1,2-2 8,0 2-5,7-1-3,-1 1 7,-8-2-6,0-1 0,3 1 2,-4 0-3,4-3-5,-3 0 3,0-1 2,1 2-2,0-2-6,0 0 1,4-2 0,-3 0-2,6-1-2,-7 3-8,2-5 8,2 1-1,-1-4-7,4-1 1,-8 4 6,11-7-5,-12 2 4,-2 0 0,2-2-10,0 3 6,-3-2 5,3-1 4,-4 0 3,-2 1-5,2-1 4,-3-1-8,2 0 4,-3 0-3,2-2 0,-2 1 0,3-1-2,-4-2-1,-2 1 5,4 0-1,-5-2-10,3 1 8,5-5-10,-7 4 18,1 3-22,2-3 4,1-7 0,0 2-1,-3 6-6,0 0-1,-1 1 7,2-1 2,-4 1-6,4 0 10,-4-1-2,1 2-1,-4 0 5,3 0-3,0 2-1,-1-3-2,0 1-5,-3 1 13,-1-1-10,3 3-4,-3-6 3,2 3-1,-2-2-3,0 0 4,3 5 2,-2-7-6,-1 4-1,0-1-2,0 4 9,0 0-12,0-1-2,0 1 7,0 1-4,-6-2 13,6 4-9,0-4-6,-3 3-1,2-2 6,-2 2 0,-1-1-2,4 0 5,-1 2-7,-4 0 5,4-1-2,-3 0 2,0 1-9,0-1 6,3 0 3,-3-1-5,2 5 2,-5-6 4,6 8-3,-3-4 0,2-1 0,-1-2-6,-5 2 6,5 1-3,-2-1 4,2 1 8,-3-2-13,0 1-11,0 1 23,2 0-13,-2-1-2,0 2 5,0-1-2,1 1 2,-1 2 0,2-4 0,0 5-15,-2-1 14,1-2 6,0 2-3,1 2-14,-1-3 31,1 3-33,-1-1 14,0-1 3,1 0-3,-2 2 1,3 0-9,-4 1 11,6-2-6,-5 1-8,2 0 13,0-1-5,-1 1 3,1-1 2,3 1-7,-6 0 12,2 0 1,0 1-5,4-2-1,-6-1 3,5 4-2,2 1 2,-8-5-1,4 4 5,4 1-9,-8-1 3,4-2 10,0 1-23,4 2 7,-7-4 8,7 4-8,-5-2 7,0 1-1,5 1-2,-5-4 0,5 4-1,-6-3 4,3 1-2,3 2-2,-5-4-3,5 4 6,-8-1-5,8 1 3,-10-1-4,5-1 5,0-1 0,-1 3-7,-2-1 5,2 1-15,-1-3 24,-1 2-7,0 0-1,3-1-4,-4-1 1,2 2 3,1 0 1,-2-2 0,2 3-7,6 0 19,-13-2-17,10 2 12,3 0-8,-10 0-1,6-3 4,4 3-4,-9 0 1,4-1-14,5 1 13,-10 0 6,10 0 1,-12-1-4,12 1 0,-7 1-7,7-1 3,-8-1 0,8 1 10,0 0-6,-9 0-3,9 0 2,-7-2-2,7 2 4,0 0 2,-11 0-3,11 0 3,-7 0-3,7 0 2,-8 0-19,8 0 26,0 0-8,-10 2-2,10-2 5,-5 0-10,1 2-1,4-2 6,0 0 3,-9 0-5,9 0-7,-5 3 15,5-3-13,0 0 12,-7 0-1,7 0-4,0 0-5,0 0 4,0 0 3,0 0-3,-7 0 0,7 0-10,0 0 9,0 0-11,0 0 14,0 0-11,0 0 11,0 0 5,-9-3 3,9 3-7,0 0-2,0 0-5,0 0 7,0 0-2,0 0-3,0 0 2,0 0 0,0 0 3,0 0 1,-8 3 0,8-3 2,0 0-7,-5 0-3,5 0-21,-8 0-13,1 2-17,-1-2-35,-4 0-30,1 4-43,-2-1-58,-2-3-66,-6 5-69,-8-2-180,-4-3-582,-8-3 258</inkml:trace>
  <inkml:trace contextRef="#ctx0" brushRef="#br0" timeOffset="41978.3457">23090 9222 138,'4'-4'191,"0"-1"-2,-2 1-11,6 1-13,-3 0-9,1 1-8,1 0-4,4-1-3,1 4-7,-5-2-9,2 1-8,0 5-6,1 0-7,0 2 0,-1 2-3,1 0-1,-1 4-3,-1 3-8,-4 0 1,1 2-4,-3 2-2,0-1-1,-2 1 1,0 0-1,0-1-4,-2-1-4,0-2-6,-3 1-4,2-7 3,2-1-7,-3 0-2,3 1 4,-4-5-3,5 1-3,-1 0-5,-3-3 6,4-1-1,0 3-2,0-5 9,-4 2 0,4-2-2,0 0-8,0 0-3,0 0 3,0 0-19,-4-9 9,4 2-12,0 1 0,4-6-9,-2 2 16,0-6-18,3-1-6,1-1 5,2 0-12,1-7 1,-1 0 1,2 2 0,0 6-1,4-9-5,-2 4 1,-2-1-6,3 8 0,0-2 12,-3 2-14,3 0 4,-2 3-3,-1 5-7,1 2 9,0 2 3,2-2-3,-3 3-6,5 4 2,-2 0-3,0 2 3,5 3 3,-4 2 2,0 1-3,-4 0-1,2 3-1,-5 1 0,1 3 4,-4 2 3,1-1 1,-4-1-6,3 3 0,-4-1 6,-1-1 1,-3-1 3,-1 0-4,2 0 7,1-4 7,-2-2-7,3 1-2,-3-3-5,2-1 8,1-2-3,-1 2-2,3-4 4,-2 1-1,-1 1 6,1-1 17,1-5-5,3 7 3,-2-5 6,3 1 1,-2-1 4,5-1 0,3 0-4,1-1-4,1-1-8,6-2 6,0-2-6,1-2-1,3 1-2,4-8-19,-1 2-14,-1 0-24,5-1-23,-3-1-24,-1-2-15,-8 4-22,2 2-31,-6 0-23,-3 0-35,-2 3-36,-3-2-53,0 1-56,-6 3-204,-3 0-603,0-1 267</inkml:trace>
  <inkml:trace contextRef="#ctx0" brushRef="#br0" timeOffset="43041.8092">22202 9827 121,'1'-1'115,"-1"1"-8,1-8-8,-2 5-1,1 3-11,4-9 3,-4 4-6,0-1 2,4 0 1,-2 3 1,1-4 8,-2 2-4,5 0 2,-3-2-1,-2 2-2,3 0 3,-3 0-5,3 1 2,-1 1-2,-3-1-2,0 4-10,2-3-8,-2 3-6,0 0-1,0 0 0,0 0-3,-1 16 9,0-4-5,-2 4 1,2 3 3,-4 6-3,-2 5-6,1 0 2,2-1-5,-2 2-3,3 1-1,-2-1-6,1-3-3,-2 0-7,1-4-1,2-5-6,-2-2-3,4-2-7,-3 0-13,0-1-14,3-6-10,-2 2-21,-2-4-18,4-1-19,1 0-14,0-1-29,-2 1-20,2-5-34,0 0-9,0 0-15,0 0-152,0 0-378,8-13 168</inkml:trace>
  <inkml:trace contextRef="#ctx0" brushRef="#br0" timeOffset="45050.9142">24378 9053 167,'-4'-6'159,"3"2"-13,-3 2-7,0 0-9,4 2-6,-1-3-4,1 3-2,-3-5-11,3 5-2,-2-4-10,2 4-2,0 0-7,0 0 0,0 0 1,0 0-4,0 0 0,0 0 1,0 0-7,0 0-2,9 11-4,-4-10-7,0 1-4,5 3-3,-1 0-4,-1-2 0,6 1-7,0-2-3,-1-1-2,1 2-3,5 1-3,-2 0-2,0 0-1,1-2-1,-5-2-6,-3 4 0,4-1 3,-6-2-5,1 0 2,-3-1-3,0 2-1,-3-1 3,-3-1-5,10 3-1,-7-2-6,-3-1 4,3 3-1,-3-3-3,0 0 1,-12 13-1,7-9 3,-4 6-7,-6 3 8,-2 0-3,-3 4-4,-2 2 2,0 1-1,2-3 1,2-5-1,2 0-1,-4 5-3,4-5 5,3 0-5,0 0-2,-4-2 2,8-1 0,-2-2-11,2 0-3,-1 1-28,2-6-16,3 3-23,-2 1-24,2-4-31,1 1-25,1-3-21,3 0-33,-5 5-181,5-5-422,0 0 187</inkml:trace>
  <inkml:trace contextRef="#ctx0" brushRef="#br0" timeOffset="45339.1123">24535 9266 109,'0'0'150,"5"-1"-7,-5 1-5,1-4-9,-1 4-17,3-1-7,-3 1-7,0 0-10,0 0 1,0 0-7,0 0 1,0 0-4,-18 6-5,13 1 0,-4 1 0,-1-2-6,0 2 2,-6 4-9,1 0-1,0 2-1,-6 3-5,-2-2-6,4 1-6,1 0-3,4-4-2,-3 0-6,3 3-5,-1-4 1,0 0-4,0 0-4,7-3-8,0 1-14,-1-3-16,4 1-21,0-3-18,0 1-16,1-4-7,3 1-22,-2 1-15,3-3-14,0 0-28,0 0-93,0 0-273,0 0 121</inkml:trace>
  <inkml:trace contextRef="#ctx0" brushRef="#br0" timeOffset="45944.3918">24855 9058 16,'2'-5'126,"1"-2"-1,0 2-7,0 0-14,-1 1 0,0-1-6,-1 2 6,2 1-10,-2-3 4,-1 5-12,1-7-8,-1 7-12,1-3-4,-1 3-4,0 0 1,0 0-11,0 0 6,-16 10 5,7-3 0,-1-1-4,-3 6 0,-2 2-1,-2 1-4,4 0 0,-1-2-4,0 3 2,-4 5 3,9-5-2,-3-1-3,5-5 3,1 6-5,3-3-2,-1-1 0,4 0-4,-1-2 2,2 1-4,-1-1 5,2 0 1,1 0-4,1-3 1,-2 0-2,3 0-3,-1-2-4,3 2-3,-2-4 5,3-1-8,-2 1-4,-2-1-5,5-2 5,-4 1-1,8-1-3,-4-1-4,1 1 3,0-2-2,-1-1-2,2-4 2,-1 3-3,-1-2 3,-2 1-6,1-4 0,2-1 3,0-4-4,-4 2 0,0 3 2,3-6 3,0 0-3,-4 6 1,-1-4 4,0 1 3,1 0-5,-2 2 0,-1 0-1,0-2-1,0 1 8,-2 1-9,2-1 1,-4 2-3,0 0 0,0 0-1,0 1 10,1 0-11,-5 1-2,2 0 3,-1 2-5,0 2 2,-4-5 2,0 2-1,0 3-3,0-2 2,3 2-2,-7 0 1,7 3 1,-2-3-2,-3 1-1,4 1-10,2 0-11,-3-2-12,2 2-12,6 1-19,-8 0-27,8 0-26,-9-1-16,9 1-25,-5 2-22,5-2-22,0 0-148,-4 4-378,4-1 167</inkml:trace>
  <inkml:trace contextRef="#ctx0" brushRef="#br0" timeOffset="46586.1282">24472 9555 131,'0'0'165,"0"0"-3,0 0-5,0 0-8,0 0 4,0 0-1,0 0-5,0 0-5,0 0-5,0 0-5,20 0 1,-10 0-1,0-1-8,9-1-7,-6 1-4,5-1-11,0 0-6,-1-1-4,2 3-7,2-5-11,1-2-3,-3 5-6,4-1-8,3-2-1,1-2-6,-6 3-5,-3 1 1,4-2-7,-3 2-4,-2 1 15,-1-5 1,-3 4-9,-1 1-3,0-2-4,-1-1-4,-4 2-3,1 1-5,-2 2 3,-2-3-7,1 3 0,-5 0-2,5-4-8,0 3-5,-5 1-8,3-3-11,-3 3-10,0 0-14,0 0-12,0 0-10,-9-4-13,0 4-14,9 0-17,-13 1-18,1 3-14,1-1-13,-4-1-13,0 3-15,-2-1-5,-2 4-8,-7 0-137,1 3-355,-6-4 157</inkml:trace>
  <inkml:trace contextRef="#ctx0" brushRef="#br0" timeOffset="46923.6242">24365 9677 30,'-5'3'147,"1"0"2,0-1-3,0 1-4,4-3 7,-3 5-7,3-5 0,0 4 2,0-4-5,0 0-5,15 0-6,-7 0 2,4 0-9,1 0-3,8 0-4,-2 0-10,0-3-1,3-1-7,4-1-4,-5 3-4,7-3-3,-1 2-8,1-4-4,1 2-1,1 1-3,0-2-6,-8 1-5,-4-2-7,5 2-2,-4 1 1,2-1-1,-2 0-4,-1 2-8,-5-2-4,-2 1-4,2 1-3,-3-1-1,-1 0-7,-1 3 3,-1-2 1,-3 1-6,3 2-7,-5-3-9,-2 3-7,10-2-5,-10 2-12,4-2-6,-4 2-20,5-1-11,-5 1-10,0 0-10,0 0-7,0 0-10,0 0-13,0 0-8,0 0 0,0 0-14,0 0-3,-21 1-7,21-1-12,-13 2-2,3 0-11,-1-2-8,0 3-90,-3-2-289,1 3 128</inkml:trace>
  <inkml:trace contextRef="#ctx0" brushRef="#br0" timeOffset="47294.1029">24369 9707 17,'0'0'120,"-8"0"-4,8 0 0,0 0 4,0 0 4,0 0-4,0 0-5,0 0-5,0 0-3,0 0-11,13-8 5,-4 6-7,2-1-6,0 2 5,3-3-8,5-2-7,-1 1 0,2 2-2,8-4-7,-1-1-4,4 1-4,-3-3-2,0 3-11,8 2 3,-7-4-7,3 1-2,-3-1-5,2 1-5,-3 4 0,-2-4-4,-3 4-3,-4 1-3,-3-1-3,-3 2-1,-1-1-2,-3-1-4,-3 3-4,1 1-7,-3-3-10,-4 3 0,7 0-24,-5-2-13,-2 2-12,0 0-13,0 0-10,0 0-13,0 0-9,0 0-11,-17-3-6,8 3 0,1 0-15,-1 1-7,-3 1-93,-1-2-254,0 2 112</inkml:trace>
  <inkml:trace contextRef="#ctx0" brushRef="#br0" timeOffset="47722.3817">24322 9668 89,'0'0'129,"0"0"1,0 0-11,0 0-8,0 0-3,0 0-9,0 0-2,0 0-5,0 0 1,0 0-1,15 0-13,-15 0-2,11-3-6,-4 3 0,-2-2-7,-5 2-4,13-3 0,-6 3-2,-1-1 2,2 1-1,-1 0-2,2-1-4,-3-1 1,4-1-8,-1 1 0,2 1-1,1 0 1,1 0-5,-3 1 1,3-2-2,1-1-4,-1 3-1,6 0-4,-3-2-3,4 0-4,-2 2-3,-2-2 0,4 1-2,-4 1-4,2-2 1,-6 2-3,2-1 0,-3 0-4,1 0 1,-1-1 0,-4 0-3,-1 2 4,-6 0-14,7-2-5,-7 2-4,8-1-5,-8 1-13,4-2-7,-4 2-4,0 0-12,0 0-9,0 0 7,0 0-24,0 0-9,-19 0-6,19 0-9,-12-1-4,2-1-11,-3 4-13,1-2-10,-6 0-97,1-2-259,-1 2 115</inkml:trace>
  <inkml:trace contextRef="#ctx0" brushRef="#br0" timeOffset="48112.2803">24265 9634 137,'0'0'134,"23"0"-3,-19-1 10,6 1-12,-2 0-8,2 0 4,2-1-3,-2 1 0,7-3-4,3 1-3,-2 0-4,1 1-4,5 1-4,3-2-6,0-1-4,-5 1-7,7 0-3,2-2-5,-1 0-4,-1 2-8,-1 0-4,-7 1-3,8-2-5,-9 1-1,-1 0-8,-1 1-6,-1 0-2,-3 1-4,-1-3-3,-2 1-4,-1 0-2,-3 2 2,-2-1-11,1-1-10,1 2-6,-2-2-10,-5 2-12,0 0-16,7 0-10,-7 0-11,0 0-16,0 0-4,0 0-12,0 0-1,0 0-14,-20-3 8,20 3-15,-14 3-6,2-2-6,2 2-2,0-2-8,-3 0-4,0 2-79,-2-3-235,-6 3 104</inkml:trace>
  <inkml:trace contextRef="#ctx0" brushRef="#br0" timeOffset="48458.5032">24263 9656 31,'0'0'160,"0"0"-28,0 0-2,0 0-7,0 0-1,0 0-7,0 0 1,0 0-6,27-3 2,-12 1-5,0 0-5,3-3 1,4 4-12,1-3-4,-4 4-4,11-3-6,-2-1-2,1 1-9,0-1-7,2 1-2,-4 0 1,6 1-14,-5 1 0,0-1-2,-6-1-7,-3 2 1,4 1-5,-5 0-3,-1 0-2,-2-3-4,-5 3-2,2 0-3,-1 0-1,-3 0 0,1-2-3,-2 2-5,-7 0-12,10-1-7,-10 1-6,5 0-11,-5 0-9,0 0-12,6-1-5,-6 1-11,0 0-5,0 0-1,0 0-11,0 0-10,0 0-7,-15-6-8,15 6-7,-13-2-2,7 2-14,-5 0-98,0 0-247,-3-1 109</inkml:trace>
  <inkml:trace contextRef="#ctx0" brushRef="#br0" timeOffset="49091.0155">24223 9602 71,'0'0'148,"0"0"-4,0 0-9,27-2-3,-8 0-4,-3 1-2,4-2-3,-1 2-7,9-6-1,0 3-6,-3 0-6,8 2-6,-6-2-6,4 0-10,-1 0 4,2 0-3,0 0-7,-1 2-4,-1-1-6,2 1-6,-5 0 4,0-1-13,-4 2-2,-3 1 0,3-1-4,-6-1-9,5 1-2,-4 1 0,-4-1-2,-1 1-5,2-3 0,-5 0-1,0 3-2,-1-1-3,-2-2-1,0 3 0,-2-1-4,3 0-1,-3 0 0,0-1 0,-5 2-3,8-2-4,-4-1 1,-4 3 2,0 0-3,6 0-1,-6 0 0,0 0-4,4-3 0,-4 3 1,0 0-3,0 0 0,0 0-2,0 0 0,0 0 1,0 0 0,5-1-1,-5 1-1,0 0 1,0 0-3,0 0 3,0 0-2,0 0 0,0 0 1,0 0 0,0 0 1,0 0 0,0 0 1,0 0-2,0 0 4,0 0-4,0 0 0,0 0 4,0 0-3,0 0 1,0 0-1,0 0 4,0 0-6,0 0 2,0 0 1,0 0-3,0 0-3,0 0 4,0 0-2,0 0-3,0 0 1,0 0 8,0 0-8,0 8 2,0-8 1,0 0 1,0 0 1,0 0-2,0 0 0,0 0 0,0 0 3,0 0-3,0 0 2,0 0-1,-4 5 3,4-5 1,0 0-2,-4 1-2,4-1 1,0 0-4,0 0-3,-5 4-4,5-4-6,0 0 0,0 0-7,-5 0-6,5 0-6,0 0-12,-4 5-15,4-5-12,0 0-21,-5 2-34,5-2-24,-11-1-168,3 1-350,-5-1 154</inkml:trace>
  <inkml:trace contextRef="#ctx0" brushRef="#br0" timeOffset="50372.2008">19029 9144 103,'0'0'144,"0"0"-13,0 0-8,0 0-11,0 0-2,0 0-8,0 0-9,0 0-3,0 0-3,0 0-1,0 0-11,0 0 2,0 0-3,0 0 1,0 0-1,0 0 9,0 0-13,0 0-1,14 1 1,-8 1-4,3-4 5,-2 4-6,5 0-2,0-2 0,7 0-3,-1 0 2,1 1 1,9-1 1,0 3-1,2-3-1,4-3 0,2 6-1,15-1-2,-14-2-2,4 0-5,12-1 4,0 0-5,-2 2-1,-1-1-3,3 1 2,1-2-17,0 2 1,-3-2-1,2 0 0,0 5-3,1-3 0,-5 1 4,-8-2-5,12 0 1,-16 0 0,0 0-4,0 2-4,-1-4-1,1 0 10,-4 2-13,-1-1-2,-2 1-7,-11 1 3,4-2 1,-6 1-9,-5 0-1,1 0-5,-2 0-6,0-2 0,-5 2-4,-1 0 0,-5 0-2,10 0-3,-10 0 0,7-1-5,-7 1-9,6-4-4,-6 4-5,2-3-3,-2 3-8,3-2-2,-3 2-11,2-3-8,-2 3-11,0 0-12,-2-6-17,0 2-19,2 4-19,-3-6-8,-1 3-18,0-2-6,-1 1-143,-3-1-352,2-3 156</inkml:trace>
  <inkml:trace contextRef="#ctx0" brushRef="#br0" timeOffset="51195.7348">20257 8973 135,'-7'-2'127,"7"2"-25,0 0 10,0 0-10,-6-1-17,6 1-6,0 0-1,0 0-3,0 0-11,0 0-7,0 0 8,13 11-10,-7-10 0,-1 3 4,3 0 0,2 3-5,0-1-2,1-1 0,1 1 1,3 2-6,-3-1-6,2 2 1,4-3-6,-2 3 2,0-2-5,1-2-5,-4-1 6,6 4-7,-1-3 0,-5 3 1,2-6-3,-2 0 4,4 3-2,-5-3-2,2-2 7,-2 1-7,0-1 3,-3-1-5,0 1 4,0 0 0,0 0-6,-9 0 0,13 0 6,-13 0-7,6 0-1,-6 0 7,10 1 2,-10-1-5,4 1-1,-4-1 2,4 1-4,-4-1-2,0 0-7,3 3 5,-3-3-4,0 0 1,0 0-2,-7 7-1,3-2-1,-2 4-3,-3-2 2,0 1 1,-2 3 0,-3 2 5,-2 1-4,2-1 3,-1 3 2,-4 2 2,2-3 0,3-1 9,-8 3 0,11-3 4,-3 0 2,0-2-3,0 1 5,2 1-5,3-7-1,1 3 7,2-3-2,-2 1-2,3-3-1,1-2-2,1 4-2,1-3-2,-4 1 3,2-1 0,4 1 0,-2-2 1,2-3-1,-2 5 0,2-5-4,0 0-1,-2 4 1,2-4-2,0 0-2,-3 2-2,3-2 3,0 0-2,0 0 1,-2 3-6,2-3 2,0 0 3,0 0-3,0 0 0,0 0 6,0 0-11,0 0 0,0 0-1,0 0-3,0 0-1,0 0 4,0 0 0,0 0 0,0 0-5,0 0 2,0 0-6,0 0 11,0 0-8,0 0 0,0 0-1,0 0-2,0 0 1,0 0 1,0 0-2,0 0 6,0 0-3,0 0 0,0 0-3,0 0 4,0 0 0,0 0 2,0 0-3,0 0 4,0 0-4,0 0 2,0 0 3,0 0-3,0 0-2,0 0 1,0 0-4,0 0 4,0 0 1,0 0-1,0 0-2,0 0 1,0 0-5,0 0 3,15-2-1,-15 2 1,0 0 2,0 0 0,0 0-2,0 0-2,0 0 4,0 0-3,0 0-6,0 0 7,0 0-1,0 0 0,0 0 3,6 2-4,-6-2 3,0 0-3,0 0 0,0 0 0,0 0 5,0 0-4,0 0 2,9-3-12,-9 3-6,0 0-11,0 0-6,0 0-13,0 0-10,0 0-20,0 0-20,0 0-28,0 0-30,0 0-36,-4-6-29,3 2-226,1-1-481,1-3 213</inkml:trace>
  <inkml:trace contextRef="#ctx0" brushRef="#br0" timeOffset="52316.0806">21532 8777 86,'1'-7'138,"1"2"5,-1-4-6,-1 0-1,-1-2-2,1-1 3,-2 2-7,1 0-5,-3-4 1,0 2-9,-2-2-4,2 1-5,0 1-4,-2 0-10,2 0 0,-5-2-11,0 5-5,0-3-7,0 4-5,-1-2-2,-3 3-11,3-1-2,-4 3-2,0-2-4,1 0-5,2 4-3,-2-1 0,-4 1-9,0-1 5,4 3-3,-5-1-3,-1 2 1,-1 2-10,0 0 3,1 3-2,-1 0-2,-5 5 1,5-5-4,-5 8 6,5-4-5,-2 3-2,-2 3 0,7-5 5,-2 2-6,3 0-2,-7 5 0,5 1-1,0 0-2,-1 1 2,4-6 1,-2 8-3,4-6 1,-7 6-3,-1-4 1,4 4 0,-2 0-1,8-5 4,-6 4-3,4 0 7,-2-2-4,2 4 3,3-3 0,0-2 0,1 0 4,2 0-2,0 0 3,0 3-2,2-1 2,-2 6 0,4-7 0,-1 2 5,-2-1-7,6 1 1,-1 4-2,1-5 0,-3 0 3,6 1-1,-2-1 0,-1 1 3,6-2 4,1 0-4,-6 2-3,3-2 8,1 2-1,-3-3 13,5 2-12,-1-2 1,2 0-3,1 5 3,0-5-2,-3 0 0,2 2-4,2-2 9,-1 0 2,0-2-1,1 1 0,3-2 4,-2 1 6,2-2 5,3 1 2,0-1 3,-2-1 1,5-1-5,-2 1 14,9 0-6,-7-4 4,5 4-4,3-6 1,0 3-4,-6-2-1,7-1 3,-5 0-8,7-4-1,2 1-3,0 1 8,-3-3-10,0-1-2,2 0-1,-3-3 0,3 5-1,-2-5-1,-2 2 2,3 0 0,-1 1-6,-1-4 5,-5 1-4,4-2-3,0-2 2,1 2 6,-4-4-9,-4 5 8,0-7-2,-1 5-3,7-7 4,-2 1-3,0-3-3,2-1 4,-2 0-8,-2-2-1,1 0-1,0-2 3,1-1 2,-1-1 1,-3-1-2,3-1-2,-3 3 0,0-1 4,-1 0 0,-1-1-2,-1-1 4,-5-3-6,3 5-2,-3-4-3,-3 2 1,0 0-5,1-6 3,-2 3-6,0-3 4,-2 0-5,-6-1-3,4-1 3,-4-2-1,-3 1-1,-2 0-5,1-1 0,-4-1 2,-1 1-2,-1 2 0,-3 0-5,-2 0 1,1 0-1,-1 7 1,-1-4-1,-1 5-1,-5 0-4,3 3-6,-3 4-1,-1 0-15,0 2-4,-4 3-2,2-2-3,-3 6-21,2 0-6,-2 1-25,0 1-11,0 1-16,6 3-22,-6 1-12,5 2-17,-4-4-21,5 5-18,-6 1-23,9-1-23,1 1-22,0 2-21,6-1-22,-4 3-197,7 0-555,-3-1 245</inkml:trace>
  <inkml:trace contextRef="#ctx0" brushRef="#br0" timeOffset="53577.3504">21472 8973 56,'-3'-8'149,"2"4"-14,1-3-13,-3 2-4,2 0-3,-2-2 5,0 2 1,3-1-7,-4 0-15,2 1 6,-2 0 1,0 1-13,1-3-6,1 2-5,-1 2-8,-2 1-6,0-1-15,-1 1 2,-1-2-3,1 0-3,-7 2-5,3 2-6,0 0-4,-2 0-4,-1 0 2,-4 0 0,4 0 0,-4 1-6,-1 0 1,6 0 2,-4 2-1,2 3 2,-4-3-7,2 0 7,1 4-2,1-2 3,2 1-3,-4 2 0,1 0 4,0 1-7,3 0 2,-2 1-2,5 0 1,-4 1-7,2-3-2,-1 4 0,2 1-4,-1-2 1,0 0 2,2 2 0,-1 0-4,3-1 4,-2 1-3,0 0 4,4 4-1,-3-3 1,3 1 6,-2 2-8,2 0 5,2 0 0,1 0 2,0-2-1,0 1 1,1-1 0,-1-1 3,4 1-2,-1 1 0,1 0 1,0-5 1,1 5-1,4-2 1,-3-5 1,0 4-1,4 2 2,-3-5 2,1 1 1,2-1 5,0 1-4,-1-3 3,3 2 2,-1-2 1,0 0 9,0-1-8,4 3-6,-3-7 2,4 7-1,-5-5-2,4 1 1,1-1 4,-2 1 0,4 0-5,-2-1 0,0 0 3,4 0-3,-4 0-6,4-5 1,-1 4-1,0 0 7,0 0-3,1-2 2,-4-2-1,2 3-3,2-3-7,1 2 3,-3-2-1,1 2 1,-3-2 0,1 0-8,-4 1 3,4-1-7,-2-1 6,-1 1 2,-2 0 1,2-2-8,2 1 6,-4 0-3,2-2 11,-1 2-9,0-3 2,3 0 1,-3 1-3,0-2 2,1 1-1,0-4 8,-1 4-9,5-3-2,-3-4 2,4 4 0,-4-4-5,4 3-1,-5-2 0,2 0 4,-1-1 7,0 2-6,-7 1 0,6 0 4,-1-1-15,-2 1 12,-2 0-1,0 2 5,2-3-6,-2 1 3,0 1 1,0-2 7,-1 1-7,-1-2-7,3 3 2,-2-3 3,-2 2-1,4-3-1,-2 3 5,-1-4-5,0 0-1,-1 2-2,4-1-2,-2-3 0,-2 2-3,1 4 8,-1-1 2,1 1 3,0-4 4,-1 6-3,-3-6 5,-1 5-3,0 0 1,0-2-5,2-2 1,-2 5-1,0-2 0,-2 0 1,4-1 1,-4-1-5,-2 2-3,3-3 4,-2 1-4,1-1-4,-3 3 2,1-6-1,0 4-6,-1-5 3,1 6 1,-3-1-3,0 0-2,2-1-1,-2 1-1,1-2 4,0 0-2,-1 3 0,-1-3-8,0 3 6,1 0 0,-2-1-3,0 0 2,2 3 1,-7-4-3,4 5 1,-7-3-6,3 1 7,-5 1-2,5 2 1,-6 1-6,-1 0 10,2 0-7,-3 2 5,2 2-4,-1-3 3,2 3-1,0-2 1,-3 4-3,2-2-2,2 4 2,1-1 3,2 0-3,-2 1 2,5 2-1,-1-2 0,1-2 1,1 4-1,-1-4-1,0 3-3,3-1 4,0 0-4,0 0 9,0 3-6,0-2 3,5-4-1,-2 4-3,-3 1-5,2-2-3,2-2-10,0 4 5,1-3-4,2 0-2,-2-1-2,-1 1-7,2-2-5,3-1-7,-5 5 1,2-2-8,3-3-9,-5 1-11,5-1 4,0 0-26,-4 3-14,4-3-9,0 0-15,-4 1-14,4-1-17,0 0-17,0 0-15,-2 4-29,2-4-28,0 0-16,0 0-34,-14-1-157,14 1-495,-9 0 220</inkml:trace>
  <inkml:trace contextRef="#ctx0" brushRef="#br0" timeOffset="56586.0201">19857 9893 70,'0'-5'203,"-2"0"-13,0 4-23,2 1-9,-1-6-17,1 6-4,0 0-7,0 0 2,0 0-2,0 0 3,-4 18-1,3-12 0,1 4 5,-3 1-2,2 0-4,1 1-7,-1-3-1,-1 3-7,0-4-4,2 2 4,0-1 1,2-4-3,-2 0-1,2 2 2,-2-5 1,2 1 2,2-3-8,-4 0-8,17-4-11,-4-6-14,4-5-9,9-5-12,2-6-37,11-10-38,1-3-43,1-5-33,-3-4-40,3 4-35,14-21-34,-19 21-23,0 6-29,-1 1-228,-10 16-522,0 1 231</inkml:trace>
  <inkml:trace contextRef="#ctx0" brushRef="#br0" timeOffset="56984.4562">20827 10033 6,'5'-2'238,"1"-1"5,-2-2-9,1-1-12,-5 3-14,4 3-12,1-4-16,-5 4-12,4-3-7,-4 3-2,0 0 2,0 0 2,10 7-13,-6-2-1,-3 4-3,2-5-3,1 7 1,-3-1 1,0 1 5,2 1-8,-2-2-4,0 0-5,-2 0-1,2-1 0,-2 1-10,1 0-2,0-3-5,0-2 4,0 0 5,0 0 10,0-1 9,0-4-6,4 3-12,-4-3-11,19-15-10,7-4-14,3-5-26,18-13-32,22-21-28,9 1-26,-5-4-38,6 0-42,-2-2-36,2-5-28,-3 4-24,-5 5-21,-18 23-11,-1-2-22,-7 6-14,-1 7-20,-13 4-33,0 5-254,-6 3-612,-7 8 271</inkml:trace>
  <inkml:trace contextRef="#ctx0" brushRef="#br0" timeOffset="64651.5852">10299 9193 49,'0'0'74,"0"0"6,-9 1-10,9-1 2,-4 3-4,4-3 5,-6 2-2,6-2 0,0 0 5,-3 2-3,3-2 7,0 0 3,-4 5 2,4-5 2,0 0 8,0 0 4,0 0 2,-2 2 3,2-2 5,0 0 5,0 0-1,0 0-4,0 0-2,0 0-14,0 0 0,0 0-8,15-9-7,-12 7-7,3-3-8,-1 4-5,7-2-5,-1-6-10,6 4-16,9-5-27,6-1-39,3-2-48,15-3-58,6-2-68,3-3-162,2-4-404,24-10 179</inkml:trace>
  <inkml:trace contextRef="#ctx0" brushRef="#br0" timeOffset="65590.6691">10336 10200 84,'-5'6'100,"2"-2"-7,0 1-16,-2-1 6,3 1-8,1-1 2,-4 0-1,5 0-3,-4-1-6,4 2 0,0-5-8,-4 4 15,3-2-5,1-2 8,-4 1-2,4-1 3,0 0-1,0 0 3,-3 5 3,3-5 0,0 0 1,-1 5-3,1-5-1,0 0 5,0 0 1,0 0-1,0 0-1,0 0 4,0 0-4,0 0-3,0 0-1,0 0 2,0 0-14,17-7-3,-9 3-5,3-3 0,8-3-13,10-1-4,6-4-5,12-7-27,7 1-35,3-4-44,3 4-55,30-13-54,-29 12-79,27-16-140,-7 2-428,-22 7 190</inkml:trace>
  <inkml:trace contextRef="#ctx0" brushRef="#br0" timeOffset="66478.1235">10175 11368 37,'0'0'92,"0"0"-3,0 0-11,-8 1 1,8-1-4,0 0 1,0 0 5,0 0 1,0 0 3,0 0 4,0 0 5,0 0 1,-4 3 2,4-3 1,0 0 3,-4 3-2,4-3 2,-3 1-5,3-1 5,-4 3 1,4-3 1,0 0-4,-2 4 4,2-4-1,0 0 2,-3 2 1,3-2-1,0 0 3,0 0 3,0 0-3,0 0 5,0 0 1,0 0 1,0 0-13,20-9-6,3-3-13,7-5-6,4-1-35,20-10-37,29-13-44,-25 14-51,23-15-85,3-2-80,-27 16-255,28-15-555,-29 17 246</inkml:trace>
  <inkml:trace contextRef="#ctx0" brushRef="#br0" timeOffset="70659.0798">14857 16109 36,'0'0'93,"0"0"4,0 0-11,0 0-7,0 0-12,0 0 0,0 0 2,0 0-2,0 0-7,0 0 0,0 0 0,0 0 10,0 0-12,1-4 7,-1 4-4,0 0-1,0 0 7,0 0-3,0 0 10,3 10 1,-2-9-3,1 4 3,-2-5-8,0 10 5,0-8-9,0 4-3,2-4-6,-2-2 6,1 7-1,-2-5 2,2 2-2,-1-4-6,-1 7 3,1-7 1,-2 4 2,2-4 0,-1 2 2,1-2 5,0 0 1,0 0-4,0 0 2,0 0-7,9-7-3,-4-3-5,4-7-8,7-5-2,-1-8-26,10-13-23,2-9-34,13-26-44,-1-3-41,2-8-53,-1-5-54,-2 9-152,9 2-418,1 5 184</inkml:trace>
  <inkml:trace contextRef="#ctx0" brushRef="#br0" timeOffset="71179.1838">15627 16175 154,'0'0'168,"0"0"-1,0 0-15,0 0-2,0 0-4,0 0-11,0 0-5,0-13-9,3 8-9,0-7-5,5-2-11,0-4-11,2-8-13,0-3-20,5-4-25,5-13-32,5-3-26,-1-7-28,14-19-43,-11 26-21,1 3-136,-3 3-282,1 2 125</inkml:trace>
  <inkml:trace contextRef="#ctx0" brushRef="#br0" timeOffset="71680.1142">16342 16055 149,'0'0'191,"-2"3"-14,2-3-6,3 4-13,-3-4-14,0 0-7,0 0-12,8 0-8,-8 0-8,9-4-3,-2-3-15,-2 2-5,3-3-5,1-6-8,1 2-10,2-6-10,1-5-9,0-4-16,5-4-8,5-10-23,0-3-18,0 0-15,3 1-23,1 0-2,-9 11-18,8-6-9,-7 14-18,0-1-20,0 0-13,-6 9-96,-5 4-253,3-2 112</inkml:trace>
  <inkml:trace contextRef="#ctx0" brushRef="#br0" timeOffset="72137.0434">17203 15979 32,'0'0'256,"-4"2"-15,4-2-5,0 0-12,-3 5-17,3-5-18,0 0-18,0 0-18,0 0-18,6-12-11,-1 4-14,3-2-10,2-2-14,1-2-11,1-2-21,6-7-21,2-2-33,2-4-27,6-11-46,-3 10-20,12-11-22,0 5-31,-1 5-35,-10 8-118,0 3-323,-1-2 143</inkml:trace>
  <inkml:trace contextRef="#ctx0" brushRef="#br0" timeOffset="72670.6854">18545 16154 7,'0'0'178,"0"0"1,0 0 3,0 0-8,-8 0 2,8 0-12,0 0-2,0 0-13,0 0-14,8-9-3,-3 0-18,2 1-8,5-5-10,0-3-13,10-5-14,-2-2-35,19-11-21,-2-1-14,4-4-32,20-21-34,-14 18-19,20-23-28,1 4-16,-2 3-28,-21 20-103,6-2-283,-4 5 125</inkml:trace>
  <inkml:trace contextRef="#ctx0" brushRef="#br0" timeOffset="73099.0946">19412 15952 97,'-4'2'183,"4"-2"-4,0 0-7,0 0-13,0 0-14,0 0-9,0 0-7,0 0-6,0 0-2,0 0-7,0 0-6,0 0 3,0 0-5,0 0-2,0 0-5,0 0-6,0 0 1,0 0-4,0 0-2,0 0-7,13-7-1,-9 2-5,4-3-4,-3 4-5,6-8-11,2-1-3,0-4-8,7-6 1,1-1-18,14-13-18,4-3-25,0 0-37,19-24-30,-16 19-42,23-17-34,-4 0-24,3-3-9,0 5-1,-19 20-4,2 1-113,-1 4-334,-1 2 148</inkml:trace>
  <inkml:trace contextRef="#ctx0" brushRef="#br0" timeOffset="76213.5698">14425 17372 53,'0'0'78,"0"0"-18,0 0 5,0 0-11,0 0-9,0 0 5,0 0-12,0 0 9,0 0-8,0 0 5,11-4-9,-4 3 4,-7 1-9,14 0 5,-7-2-8,4 2 8,1-2-10,-3 2-2,7-1-2,-4 0 4,8 1 0,-4-3 3,6 1 5,0-1-4,-2 1-14,8-1 15,0 0-7,2 3-6,0-5-1,0 4 14,-2-2-18,4 3 13,-4-3-10,7 0 9,-5 1 1,2 0-4,0 1 1,0-3-4,1 2 18,1 0-14,4 1 15,-2 1-5,3 0 2,-3-3-4,5 4-2,-4-4-14,0 4 10,1 3-4,2-3-5,-4 4 5,-2-2-11,1 2 7,-1-4-8,0 4 3,2 0 1,-1-3-9,1 2 2,-3-3 0,-2 2 2,1-2-2,2 3 1,-6-2-1,6 0-3,-3 0 2,-2-1-11,-1 1 17,-3-2-12,7 2 6,-2-1-3,0 0 9,-8 3-3,7-4 3,1 1 2,-8-1-8,6 3 5,-2-6-7,-4 6 10,7-1-2,-6-2-1,-2 0 1,2 0-1,-1 3 2,0-1-3,0-2 10,0 2-7,-2-1-4,9 2 11,-11-2-7,2-1 2,2 3-3,-4-6 5,1 6 0,-1-3-4,3 1 1,-2-2 1,0 1-1,-2 0-2,0 0 9,2-3-2,-5 3 0,3 0 3,-2 0-4,1 0 1,4-1-1,0 1-3,0-1 6,-3-1-8,1 2 4,4-3-5,-3 6 2,0-8 2,3 4-3,-3 1-2,2-2-1,0 2 3,-2-2-6,3-1 5,-1 3-2,0 0-4,-1 0 9,0-2-4,1-1 6,0 1 28,1-2-7,5 3 2,-7 0-9,-1-2 4,12 1 1,-3-2-4,-6 3 3,6-2-9,0-2 5,-1 2-1,-6 1-5,7 0 6,-5 2-9,3-3-1,2 1 3,-6 2-8,6-1 2,-6 0 2,5-5-3,2 5-1,-1 0 1,-1-1-7,3 0 5,-1 1-1,-1-2-9,1 3 8,-8-1-6,1-2 0,8 2 2,-2-3-4,-1 2 5,-4 1-2,-1-1-2,5-1 4,-5 1-2,-1 0-1,0 1-6,0 0 5,6 1 2,-6-3-4,-1 1 4,-1 0-1,3-3-5,-4 2 4,1 1 1,-2-1-12,4 3 11,-4-2 4,-4 0-7,3-2 3,-3 4 4,6-1-7,-6-2 2,1 3 3,3 0 0,-3-2-7,-1 0 4,2 1 0,-2 0 4,-3-3-7,4 1 6,3-1 0,-7 3-7,4 0 12,0-3-5,5 4 4,-5-4 1,0 2-2,4 0 9,-5-1-11,-3 1 10,4 2 0,0-2-4,0 2 0,-2-1 0,6-3-3,0 4-7,1-3 5,2 3 2,-4-1 2,6-2-1,4 2-3,-8 0-1,10 1-2,-7 0 3,-1-4-8,0 4 7,6-1-2,-4 0 0,-6-4 2,2 7-3,9-9 2,-6 6-5,1 0 12,-5-1-5,1-1-3,3 3 6,6-3-2,0 1-3,-8 0 2,8 0 1,3-1-9,0 1 6,-2-1 0,2 0-1,3 1-1,3-4-4,-3 5 7,-4-4-17,-8 3 8,6 1 7,-6 0-6,6-2 5,-8-1-2,0 3 3,0 1-4,-1-3-2,-1 1 6,-4-2-7,8 1 6,-2 1 0,1-1-2,-4 1 1,5-1-5,-3-4 0,-2 7 3,11-4 0,-6 3-6,1-1 10,5-4-6,-2 5-3,2-2 5,0-2-4,-6 6 3,-1-3-2,2 2-2,-5 0 5,-1-6-3,1 6 0,-6 0 9,-1-2-6,-1-1 0,-10 3 6,18-1-4,-12 0-6,5 1 8,-11 0-7,13-3 2,-13 3 4,12-1-2,-12 1-1,14-3 0,-9 0 0,-5 3 0,10-2-6,-10 2 7,12-3 2,-12 3-3,10-1 4,-10 1-8,0 0 2,6-4 8,-6 4-4,6-4-1,-6 4 6,0 0-14,0 0 10,7-4 0,-7 4 6,0 0-8,0 0-1,0 0-2,0 0 10,0 0-17,0 0 8,0 0 2,0 0 0,0 0 2,0 0-10,0 0 7,0 0 2,0 0-7,0 0 2,0 0 2,0 0-12,0 0-3,0 0-15,0 0-13,0 0-14,0 0-22,0 0-19,0 0-33,0 0-27,0 0-44,0 0-55,0 0-145,0 0-435,-18 16 193</inkml:trace>
  <inkml:trace contextRef="#ctx0" brushRef="#br0" timeOffset="77950.0459">18555 18251 57,'0'0'97,"0"0"-7,0 0 10,0 0-8,0 0-5,0 0 8,0 0-10,0 0 2,45-13-6,-45 13-4,21-5-4,-21 5-5,30-4-4,-30 4-1,35-6 4,-14 5-5,-21 1-5,46-6 7,-16 4-5,-30 2-2,50-1-3,-22 0 1,-28 1-2,50-4-5,-28 3 7,6 0-2,-28 1-7,56-4 1,-35 1 1,6 2 6,2 1-7,-29 0-4,51-4 2,-21 4-5,-2-4-9,2-1 4,0 5-3,0-2-9,-3 1 4,4-4-2,-2 3-8,3 0 8,-32 2-5,60-3-3,-28 3 4,-2-1-8,-1-2 4,-2 2 6,-27 1-4,47-2-1,-19-1 2,-28 3-1,46-4-1,-19 4 0,1-2-4,-28 2 0,44-3 2,-23 1-2,6 0 4,-27 2 0,50-5-5,-28 2-3,8 0 1,-2 1 2,2 2-3,-2-5 3,-5 3-2,4 2 0,-5-3-3,4 3 6,-4-2-5,-3-1 0,0 2 3,3 0-2,-1-1-4,0 0 4,-2 1 3,0-4-5,9 5-3,-7-3 4,2 1-4,5 0 3,0 0-1,-8 2-2,3-3 0,-2 3 1,0 0 0,0-1-6,8 0 8,-8 2-2,-1-1-5,1-2 6,2 2 2,-1 1-6,-3-1 2,4-1 7,-1 2-4,-2-1-3,3-1 1,0 1 0,-5 0 5,4 0-4,-2 0 4,2 0-1,-3 1 2,0-2 0,-1 0 1,2 2-2,-1-1 4,-3-1 9,3 0-6,-1 1-2,2 0-4,-3-2 2,4 1 3,-2 2-1,-1-1-1,0-1-4,3 2 6,2 1-7,-6-4 5,5 5 2,-2-3-3,-2 0 1,1 0 5,-2-3-4,1 3-3,2 2 5,-2-2-3,-4 0 6,-1 2-5,5-3-5,-4 2 12,0-1-1,-1 0-10,3 0 2,-3 0 4,1 0 2,4-1-4,-5 2 5,2-2-2,3 1 1,-1 0 8,-4 0-3,4-3-3,1-1 7,-5 4-3,2-3 4,-2 1-5,0 1 7,6-3 2,0 3-7,-2-7 4,3 7-8,1 1 7,-1-2-15,1-1 7,-1 3 1,-3-2-6,1 1-7,1 1 5,-1 0-6,-1-2-6,3 2 17,-9 2-4,3-4-6,-1 2 3,5 0 1,-6-2-6,0 2-10,0 0 20,0-3-13,-12 3 2,18 3 5,-3-3-1,-7-3-1,-8 3 3,25 3-9,-14-3 1,1 0-2,2 0 4,1 2 4,-5-4-3,3 2 2,1 2-2,3 1-5,-6-3-3,2 0 2,1 1 5,-4-1 1,2-2 1,-2 2 5,-1 2-3,1-1-1,-10-1-12,13-1 7,-5 2 0,-8-1 2,11-1-8,-2 2 4,-9-1 6,10 0-9,-10 0 6,13 2-1,-13-2-16,9 1 11,-9-1 6,10 2 2,-10-2-8,8 0 5,-8 0-11,10 2 10,-10-2 16,8 4-17,-4-3-1,-4-1 1,10 0 1,-10 0-6,9 3 3,-9-3 3,5 2-6,-5-2 5,0 0-5,0 0 14,0 0-13,9 3 1,-9-3-6,0 0 18,0 0-17,0 0 9,4 2 0,-4-2-5,0 0-3,0 0 9,0 0-5,0 0-3,0 0 2,0 0 7,0 0-9,0 0-3,0 0 4,0 0-4,0 0-2,0 0 1,0 0 14,0 0-4,0 0-6,0 0-2,0 0 1,0 0 10,0 0-12,0 0 3,0 0 5,0 0-22,0 0 11,0 0-3,0 0 6,0 0 1,0 0 5,0 0-7,0 0 1,-4 9 12,4-9-14,0 0-4,0 0-6,0 0-1,0 0-7,0 0-5,0 0-12,0 0-13,0 0-15,0 0-10,-3 4-18,3-4-16,0 0-15,0 0-21,0 0-37,0 0-23,0 0-45,0 0-38,0 0-160,0 0-491,-5-18 218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8:11:27.94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3373 7510 30,'-10'0'91,"5"-3"2,5 3-2,-8-1-10,2-1-3,6 2-5,-8-1-6,8 1-4,-5-3-5,5 3 1,0 0 4,0 0-7,0 0-7,0 0-5,-4-1-4,4 1 2,0 0-5,0 0-7,0 0 1,0 0 6,0 0-10,10-4 6,-10 4 2,14 0-9,-6 0-2,6-3 11,-1 3-4,5-2-2,5 0 2,3-1 8,5 0-7,4-1-5,0-1 0,4 0 0,-2 1 6,4-2-5,11-2-3,2 3 4,-2-3-4,-1 3-1,2 1-2,-1-4 1,-3 0 1,2 4-4,-10 2 4,-2-4-9,1 2 2,15 1-4,-5 0-3,1 2 8,-15-2-7,4 2 2,13-3 0,-12 2-1,6-3-3,-6 5 0,-4-3 1,14 1-1,-12 0 5,1-1-1,13-1-4,-2 1 10,-14 0-3,4 1-6,10-1 2,-13-1-1,2 4 3,2-5 0,9 1 0,0 1-4,3-1 3,-18 3 1,16-4 1,-14 2-3,13 0-2,-12-1 5,12-1-4,-1 1 0,3-1 2,-14 0-2,17-2-7,-1 2 10,-2 2-6,2 1-3,-2-3 1,4 0 3,-2 3-6,0 0 2,-1-4 2,0-1-3,-2 6-1,-1-3 3,3 3-3,-16-2-3,14-2 2,1 1 0,-2 3 4,-14-3-2,17-2-4,-2 2 2,-2-2 0,1 2-1,1 1-1,0 0-1,-4-3-1,6 1 6,-15 4-3,12 2-1,-13-3 3,13-2 1,-13 2-5,16-1 1,-18 1-2,4 0 5,1 0 0,8-1-1,4-1 4,-15 5-6,14-3 3,-12 0-2,2 2 1,6-2-1,-10 0-3,2-1 3,-1 3-4,-1-1 6,3-1-1,-4-1-1,0 3 0,1-4 1,-1 4-3,-2 0 6,0-1-5,0 1-5,-2-1 3,1-1 0,-1 2 4,-1-1 0,0-2-2,-2 3 0,1-4-3,0 4 3,-4-2 0,1 2 3,4-3-1,-4 3 1,2-2 1,0-1-7,3 2 4,-2-2 0,-1 3-3,2-3 3,-2 1 0,0 2-2,-2-2 2,0 0-1,2 2-1,-2 0 1,0-1 2,-6 1 0,-3 0-1,3 0 1,-1-2 1,6 4-4,-8-4 1,-1-3 1,0 5 0,1 0-3,-1 0 3,0 3 3,0-2-3,-5-2 0,5-2 2,-5 3-3,6-3-2,-7 3 7,4 3-6,-1-6 3,4 6-1,-1-6-1,-5 3-1,0 0 2,2-1-1,-2 2 3,0-1-3,-2-1 0,3 1 3,-2 0 0,-3 1-3,2-1 2,1 0-2,-7 0-4,2 0 3,6 0-2,-6 0 7,-1 0-5,3 0 1,-3 0 1,0 0-1,1 0-3,-7 0 2,11 0 3,-4 0-1,1 0-3,-2 3 1,-1-3 3,3 0-1,-8 0 0,18 0 2,-10 3-4,3-1 0,-1-2 2,0 2-2,0-1 2,-1 0-2,-2-1 0,2 0 3,-3 0 2,1 1-3,0-1-2,-1 0 1,-6 0-2,12 0 2,-7 0 0,-5 0-1,7 2 1,0-2 5,-7 0 0,7 0-8,-7 0 2,0 0 0,6 0 0,-6 0-1,0 0 5,6 2-4,-6-2 1,9 0 0,-9 0 1,0 0-1,7 0 2,-7 0 2,5 0-6,-5 0 2,0 0-4,5 3-1,-5-3 5,0 0 3,0 0-3,0 0 1,0 0-2,8 0-1,-8 0 2,0 0 2,0 0-2,0 0 1,0 0 2,0 0-1,0 0-4,0 0-1,2 3 6,-2-3 0,0 0-2,0 0-2,0 0 4,0 0-3,0 0 0,0 0 0,0 0-1,0 0-1,0 0 2,0 0-2,0 0 1,0 0-1,0 0 4,0 0-2,0 0 0,0 0 0,0 0 1,0 0 1,0 0-5,0 0 3,0 0 2,0 0-3,0 0-6,0 0 5,0 0 2,0 0 1,0 0-2,0 0 2,0 0 1,0 0-3,0 0-4,0 0 4,0 0 2,0 0-1,0 0 0,0 0 1,0 0 1,0 0 0,0 0-2,0 0 0,0 0-5,0 0 5,0 0 0,0 0-1,0 0-1,0 0 0,0 0 6,0 0-6,0 0 5,0 0-3,0 0 0,0 0-2,0 0 4,0 0-3,0 0-2,0 0 1,0 0 1,0 0 2,0 0 0,0 0-3,0 0 3,0 0-1,0 0 3,0 0-7,0 0 0,0 0 1,0 0 6,0 0-6,0 0 0,0 0 2,0 0-1,0 0-1,0 0 6,0 0-2,0 0-1,0 0-1,0 0 3,0 0-3,0 0 0,0 0 2,0 0-3,0 0 1,0 0 3,0 0-2,0 0 3,0 0-3,0 0 0,0 0 0,0 0-3,0 0 2,0 0 6,0 0-6,0 0-1,0 0 0,0 0 5,0 0-5,0 0-1,0 0 5,0 5-1,0-5-4,0 0 2,0 0 0,0 0 0,0 0 2,0 0 1,0 4-2,0-4-1,0 0 1,0 0 1,0 0 0,0 0-5,0 0 3,0 0 3,3 2-4,-3-2 3,0 0-5,1 4 5,-1-4-3,0 0 0,0 0 1,0 0 2,0 0-5,0 0 7,0 0-2,0 0-2,0 0-1,0 0 4,0 0-5,0 0 0,0 0 3,0 0 0,0 0 0,0 0-3,0 0 4,-4 6-1,4-6 3,0 0-4,0 0 0,0 0 0,0 0 1,0 0-3,0 0 6,0 0-3,0 0 2,0 0-4,0 0 4,0 0-2,0 0 0,0 0 0,0 0 2,0 0-1,0 0 3,0 0-6,0 0 0,0 0 2,0 0 3,0 0-8,0 0 6,0 0 0,0 0-5,3 5 3,-3-5 2,0 0 3,0 0-2,0 0-3,0 0-1,0 0 3,0 0 0,0 0-3,0 0 3,0 0 2,0 0-2,0 0-2,0 0-2,0 0 6,0 0-3,0 0 0,1 1 1,-1-1-1,0 0-1,0 0-8,0 0 11,0 0-3,0 0 1,0 0 2,0 0 0,0 4-4,0-4 5,0 0-6,0 0 5,0 0-1,0 0-2,0 0 0,0 0 3,0 0-4,0 0 7,0 0-5,0 0-2,0 0 3,0 0-8,0 0 6,0 0 2,0 0 0,0 0-5,0 0 7,0 0-1,0 0-4,0 0-1,0 0 3,0 0 1,0 0-3,0 0 0,0 0 6,0 0-2,0 0 0,0 0-3,0 0 0,0 0 3,0 0-2,0 0 3,0 0-4,0 0 2,0 0-2,0 0-1,0 0 3,0 5-3,0-5 0,0 0 1,0 0 1,0 0-3,0 0 5,0 0-2,0 0-4,0 4 2,0-4 2,0 0-2,0 0-2,0 0 4,0 0-3,0 0 4,0 0-3,0 0-1,0 0 5,0 0-4,0 0-1,0 0 1,0 0 0,0 0-2,0 0 0,0 0-2,0 0-6,0 0-1,0 0-7,0 0 3,0 0-5,0 0-6,1 3-3,-1-3 0,0 0-12,0 0-7,0 0 1,0 4-17,0-4-9,0 0-6,0 0-6,0 0-14,0 0-11,0 0-13,-2 5-121,-1-2-265,3-3 119</inkml:trace>
  <inkml:trace contextRef="#ctx0" brushRef="#br0" timeOffset="3283.2439">5180 10435 83,'0'0'105,"0"0"11,0 0-12,9-5-8,-8 2 2,-1-2-8,0 5-7,4-8-3,-3 2 6,-1 1-5,1-2 3,-1 1-2,-2-3 2,2 0 1,-4-3-7,4 1-4,-4-5-10,-2 1 3,1-1-2,-2 1-2,-2-1 8,0 3-4,2 1 0,-2 0-2,-1 0 0,2 4-7,-1-1-2,-4 1-7,4 1 0,0 2-5,-1 2-2,0 2-7,-2-4-2,-2 5-3,1 0-5,-1 2-1,3 1 0,-7 4-6,1 0 1,-1 5 0,2 3-5,-3 2 2,-4 5 1,5 2-1,-3 2 0,5-1-1,2 4 1,2-3 0,-1 4 0,4 1-4,4 1 2,-2 3 3,4 1 1,3 10-3,2 4 5,2-15-4,2 11 1,0-11-2,2-1 3,2 1-2,4 9 0,-1-7 6,2-4-1,3-1 4,8 8 0,-3-12 1,1-2 4,3-1-3,2 0-1,0 0 2,14 2-1,-11-11-2,1 1 0,-1-2-3,5-1 0,-5-2 2,3-2-4,0-3-2,0-4 2,2 1 1,-4 0-4,2-4 3,1-3 0,-1-1-1,-3 0-5,0-3 3,-1-3-2,2 1-5,0-3-1,-2 0-1,-2 1 3,-1-3-6,-1-1 4,0 1 4,-4 0-6,-7 2-1,7-4 3,-7 3-6,3-7 4,-4 6-2,-2-1-1,5-4 0,-4-2 1,1-1 2,-3 5-3,1-5 1,-2-4-1,1 1-7,-2-2 16,-3 2-10,4-1 0,-6-4 0,1 3 3,-1 0-2,-2 2 0,1 1 4,-2 4-2,-1-1 0,-1 3 5,-1-2 1,-1 1 3,-1 4-3,-1-10-5,-2 7 3,2-2 2,-2 1-5,-3-4-1,-6-2-5,5 0 2,-4 5 5,2-4-5,-4-2 13,0 1-13,-1 1 3,-1-2-2,-1 2-3,-2 2 2,2 2-3,-2-1 3,-4 1 0,5 3 1,-4-2-6,1 6 5,-4-1 0,1 3-5,2 2 4,-6 0-5,0 4 1,-2-2-4,0 2 3,-2 3-8,-5 2 15,-13 0-10,13 4-8,0-1 5,2 0-8,0 3-9,1 0-10,5 3-8,4-4-12,7 2-13,1-2-9,0 1-16,2 3-27,5-4-9,5 4-22,2-1-11,2 4-20,6-4-19,2 2-36,0 3-133,7 2-401,3-1 178</inkml:trace>
  <inkml:trace contextRef="#ctx0" brushRef="#br0" timeOffset="4205.1904">5953 10638 21,'-10'0'134,"10"0"-13,0 0-8,0 0-13,0 0-2,0 0-5,0 0-8,0 0 5,20 6-12,-8-6 7,3 1-9,3 1 5,14-2-2,1-2 4,3 1-5,2 2 1,16-3-3,2 2 0,0-3 0,4 1-2,2-3-4,33 3-6,-29-3 5,28 1-5,-3-1-4,-26 5-4,32 0-5,-2 0 2,-3 1-2,-28 0-4,3 1-1,27 0-7,0-3 1,-30 1-1,31 1-5,-6 0-6,-22-3-3,23-2 1,-27 3-4,0-2-2,5 6-1,-2-6 0,1 0-8,-4-1 2,-2 2-2,-3 1 0,-1-1-2,-6 0 0,-12-1-4,11 2 6,-12-1-4,-2-3 0,0 3 1,-2 0-5,-5-3 1,1 4 1,-8 0-3,-2-3 0,0 0-1,-2-1 2,-7 4-1,-1-1-2,1-2 1,-4 2-1,-4 1-5,4-3-5,-1-1-13,-5 2-11,1-4-19,-2 0-14,-3 0-14,-2 1-20,-3-5-8,2 3 3,-10-5-2,1 0 20,-4 2-5,-5-5 5,0 2 15,-3 2 10,6 6-1,-4-5 18,7 3 10,-2 4 8,5-3 7,1 2 10,2 2 8,-3 1 3,10-1 10,-2 1-2,2 1 1,5 1 2,-10 1 2,10-1 2,-3 5 2,3-5-2,9 9 0,0-4 11,0 2 11,4 1 1,4 3 3,1-1-4,-1 1-3,5 7 2,-8-5 2,2 1 1,-2 1-2,-1 2 4,-1 0-2,-2 0-2,-4 2 1,1-2-5,-7 0-3,0 3-1,-3-3-4,-3 6 1,-3-3-2,1-3-6,-5 6-12,-1-8-4,-4 4-25,-2-2-41,-5-1-43,0-2-29,-4-1-32,-3-2-145,-1-1-340,-3-3 151</inkml:trace>
  <inkml:trace contextRef="#ctx0" brushRef="#br0" timeOffset="4848.6673">7440 10087 85,'0'0'120,"0"0"-22,0 0 14,-1-4-18,1 4 0,1-5-5,-1 5-2,3-4-7,-2-1 4,-1 1 0,-1-1-13,1 5 0,0-11-3,-3 5 1,3 1 1,-1-2-16,-3 0-1,3-3 5,-4-2-8,2 3-3,-4-2-6,1 1 3,0 3-4,-2-2-4,2 3-1,-2 0-3,-1 1-6,-1 2-5,-1 3 4,-1 0-4,1 5-11,-7 3 8,3-1-1,-7 10-1,4 4-4,-4-1 1,3 4 1,6-2-7,-1 2-4,4-2 6,3 3 5,2-7-7,3 1 0,2 1 2,2-2-8,2-2-3,0-5 2,2 4 4,2-5-2,2 0-2,0-1 4,1-4-4,1 0 1,1-2 5,-1 0-1,3-3-3,2-3 2,-3 0 0,0-2-4,-5 0 3,4-4-5,-3 3 0,0-5 2,2 0-3,-1-3 6,-2-1-4,0-1 2,-2 2 6,0-3-7,-4 0 0,2 0 3,-3 2-5,-1 3 8,3 0 3,-2 3 3,-2 1-5,2 3 7,0 1-4,0 1-4,-2 3 3,0 0 2,0 0-2,-2 17-3,2-7 3,-2 2-2,2 2 0,-1 3-2,2 1 1,-1 0-3,5 2 1,-2-1-2,1 0 0,-1-1-1,4 0-2,1-3 5,3 1-10,1-3 6,3 0-5,-1-1-9,4-4-8,-3 2-21,4-4-24,1 0-26,1-3-15,7-1-25,0-2-16,2 1-129,-10-2-299,13-1 133</inkml:trace>
  <inkml:trace contextRef="#ctx0" brushRef="#br0" timeOffset="5900.2989">9393 9975 59,'-2'-12'147,"1"2"-4,0 1-8,-1 1-8,-1 3-9,-2 0-12,0 1-12,-2 1-2,-1 1-7,-3 4 2,-2-2-10,-6 5-2,4 2-15,-4 1 5,-7 6 1,5 1-3,-3 5-4,-1 2-3,5 1-5,0 6 0,-2 0-8,2 0 1,-4 12-5,8-9-1,0-1-2,-2 1 0,3-3-6,2 3 2,4-1-1,-5 0 5,5 0 2,0-1 3,3 2 1,4-3-5,-2 2 9,4-1-2,3-3 3,3 1-1,-2 5 1,2-6-3,5 3 0,0-2 0,1 1-3,1 0-2,2 0 1,3 2-1,-2-2-2,3-1 0,2 1 0,1-1-4,1-1-2,0-3 1,1 0 3,3-2-7,-2-1 4,1 1 1,1-3-2,-1-2 2,6-2-4,-1 2 3,1-6-1,0 0 0,3 1-4,-1-4-1,2-2-3,2 0-1,-2-1-1,-1-3-4,2 2 1,-2-4 6,0 0-13,-1-2 1,2-1 3,-2 1-7,-5-2 0,1 0 0,4-3-1,-5 0 1,0 0-4,1-3 4,-2-1-3,0 1-1,1-5 4,-5 1-4,5-2 2,-4 1 0,1-5-3,1 3 0,-2-2-3,-1-1-1,1-2 2,-1 2 1,0-3-3,1 1 2,-2 0-4,-3-1 4,1 1 2,-2 0 4,-1 0-8,-2 1-3,-5-4 5,4 1-1,-2 2 1,-4-2-3,1-3 1,-1 0-1,-5 2 3,1-2 5,-1-2-8,-1 2 3,2-1-2,-5-2-2,2 1 2,-4-1 0,2-1 1,-3 0-2,-1 0 4,1-1-4,-3 2-1,1-1 3,-4 1-1,-1 2-1,-1 2 1,-3 1-1,-2-2-3,-3 3 0,-3-2 7,-1 3-1,-4 0-3,0-2 0,-1 4 0,-2 0-5,-1 1 6,-1 0-4,-3 5 4,1-3-12,-5 4 3,-11-7-8,15 10-1,-15-4-3,14 3-4,2 3-2,2 4-1,2-1-5,3 2-5,6 2-11,-3 2-9,4 2-9,1 4-11,1 0-16,2 2-9,-4 1-14,8 5-19,-2-2-31,2 3-30,1-1-30,2-1-124,2 1-381,0 1 169</inkml:trace>
  <inkml:trace contextRef="#ctx0" brushRef="#br0" timeOffset="6838.9209">10658 10535 90,'0'0'110,"0"0"-23,-13 0 14,13 0-10,0 0-16,0 0 4,0 0-3,0 0-10,0 0-1,0 0-10,0 0 6,42-1 2,-20 0-6,9-1 5,1 2 3,3-2-5,19 0 0,2-1-1,3-2-1,-2 2-6,6 2-1,-2-2-1,3 1-2,27-1-6,-28 1-5,1 0 2,0 1-6,-2 0-1,2-2-3,-2 0 2,2 2-3,-2 0-4,-4-2-6,3 2-1,-4 1 1,-4-1 2,-1 1-5,2-4-1,-3 3 0,-12-4-4,15 1-1,-14 2-1,13-3-4,-3-1 2,2 0-3,-14 1-1,-3 2 7,7-2-4,-2 1-3,-1 1-1,-1 0 8,-3 0-5,0 1-5,-6-2 3,3 3-1,-5 0 6,-4 1-5,-2 0-3,0-3 3,0 2-2,-1 1-2,-1-2 3,0 1 2,0 0-3,-2-1 0,-2 1 2,-2-1 0,2 1 0,2-1-1,-1 0-2,-1 2-3,-3-2 1,2 2 5,-5-1 0,2 0-4,-4 1 1,0 0-6,0-1 11,-7 1-4,9-2-2,-9 2-4,3-1 1,-3 1 3,0 0-11,0 0-9,0 0-7,0 0-7,0 0-12,0 0-4,-10-9-16,6 8-3,-3 0 2,0 0-5,2-1-10,-3 0 2,3 0-11,-6-1-3,1 1 0,-2-1-10,1 0-75,-2-1-194,1 2 86</inkml:trace>
  <inkml:trace contextRef="#ctx0" brushRef="#br0" timeOffset="7226.6452">13001 10331 188,'-16'-3'23,"2"-2"8,-2 0 8,2 1 1,5 4 11,-2-3 10,1-2 3,2 3-3,2 0 2,-2 1 5,8 1 6,-9-1-12,6 0 2,3 1-7,-8-2-2,8 2-3,-6 0-6,6 0-8,0 0 4,0 0-5,0 0-6,0 0 3,13 7 1,-8-5-1,3 1-8,2 2 0,2-2 2,0 2 3,1 1-10,4-1 0,1 2 5,0 1-4,8 1-3,-6-2-13,-2-2 6,2 2 5,-1-1 2,0-2-2,-1 3 0,0-2 13,-5-3-13,0 2-2,1 0 7,-3-2 3,1 1 2,-3-1-3,-3 0-4,0-1 5,-2-1-5,-4 0 11,6 4-3,-3-3 5,-3-1 0,4 5 5,-4-5-2,-1 7 3,-2-4 2,-3 3 4,-2 1-4,0 2 1,-2 4 1,-3 2 1,-4 4-2,3 3 0,-5 4 6,-1-2-4,-2 4 1,2 3-2,-3-1 0,-5 8-2,3-11-5,8 0-8,-3-2 0,1 1-5,3-1-1,-2-1-2,4-4-2,4-3-7,-1-2-4,2-1-10,1 0-11,2-3-19,1-2-16,0 0-20,0-2-20,2 1-16,-3-3-23,4-4-21,-1 1-11,3-2-24,-8 2-139,8-2-349,-7-8 155</inkml:trace>
  <inkml:trace contextRef="#ctx0" brushRef="#br0" timeOffset="7895.8152">11555 9833 50,'0'0'76,"0"0"-11,0 0 0,4 2 3,-4-2-10,0 0-4,0 0 7,0 0-6,1 5 2,-1-5 1,0 0-8,0 4 5,0-4-9,0 0-12,0 0 10,0 0 6,0 0-8,0 0 2,0 0-4,0 0-5,0 0-4,0 0-1,0 0 2,0 0 0,0 0 0,-3 3-4,3-3-13,0 0 4,0 0 0,0 5-7,0-5 10,0 0-12,0 0 8,2 4 6,-2-4-5,0 0 5,0 0-3,0 0 1,0 0 0,1 4-2,-1-4 3,0 0 0,0 0-5,0 0-1,0 0-5,0 0 1,0 0-1,0 0 0,0 0-2,0 0-9,0 0-26,-5 4-14,5-4-26,-3 0-24,3 0-25,0 0-114,-5 1-247,5-1 109</inkml:trace>
  <inkml:trace contextRef="#ctx0" brushRef="#br0" timeOffset="8784.4664">11523 9916 61,'0'0'91,"1"3"-4,-1-3 7,0 0 4,0 0 0,0 0-8,0 0 3,0 0-5,0 0-8,4-12-2,-4 7 5,3-2-1,-2 2-13,-1-2-2,1 0 2,1 2-3,-2-5-3,3-1-3,-2 3-4,-1-4-6,0 0-2,-1 0 7,-2-5-13,3 2-4,-3-2-6,2 0 1,-2 3-6,-1-3-1,2 0 4,-4 3-2,4 3-2,-7-2-2,5 5 0,-2 1 0,-1 0-8,0 0-1,-3 3 3,1 0-8,-4 2 0,1 3 1,-3-1-1,1 3 1,-2 3-2,0 1-1,-1 0-5,2 3 6,1 0-5,-3 1 1,4 0-3,0 2 1,1 4 3,-1-2-1,4 2-1,0 1 6,-3 5-7,7 1 5,-3 1-2,6 1 5,-1-7-3,6 1 1,-1 6 3,2 0 0,0-1-5,1-6 4,1 1 1,2-3-3,0-1 2,3 1-1,-2-3-3,-3-3 4,3-1-6,1-3 4,-2 0-1,-1 0-1,4-4 1,-5 1 2,1 0-2,-1-2-4,3-2 2,0-2 3,-1 0-4,-1-4 3,5 1-1,-3-2 0,-3-3-5,4-4-1,0 1 2,-1-1 0,0-6 2,4-5-2,-1 3 0,2-3 1,-3 0 0,-2 1 1,3-1-6,-2 2 2,-2 2-2,0-2 1,-2 5 5,0 2-3,-3 4 3,-2 0 5,4 0 1,-4 2 3,1 3 2,0 0 2,-2 2-1,0 0-1,4 1-1,-4 0-4,0 4 2,0 0-3,0 0-2,-6 13 2,3-1-1,-2 5 1,1 0-5,-1 8 4,1 2-3,0-4-4,1 6 1,3 0 2,0-4 2,7 2 1,-3-1-2,2 0-3,2-9 1,3 7 1,0-7-1,-1 0 3,4-3-3,-1-1-4,4-3 7,0 2-3,2-3 1,0-6-4,0 4 5,3-4-4,-1 0 0,-2-3 0,3-4 3,-2-1-4,-2-2 0,3 0 0,-5-3-4,1 0 2,1-3-1,2-2 2,-5 3 1,-2-3-2,0 2-4,-5 4-4,-1-3 0,-1 3-10,1 1-9,-3-3-12,-2 5-20,2-1-20,-1 3-24,-2 1-15,-1 0-24,0-2-13,0 5-16,0 0-144,0 0-342,-5-5 152</inkml:trace>
  <inkml:trace contextRef="#ctx0" brushRef="#br0" timeOffset="10520.1538">14239 9992 11,'9'-27'89,"-1"-2"0,2 3-13,-3-1 5,-4 1-1,-3 1-8,0-3 7,0 3-14,-1 6 5,-3-1 2,-1 3 1,0 0-4,-4 0-2,-4 3-2,0-2 2,-3 5-11,-8-4 6,0 3-3,-3 1-3,0 3-2,-4 1-5,-1 2 7,-1 1-7,1 0-5,0 3 0,-1 1 0,-2 0-6,3 2-4,2 2-5,-2-1 0,1 1-2,0 2-6,3 1 0,0 0-1,1 1 0,-4 4-8,0 2 7,7-2-5,-2 4-1,2 0 4,2-1-4,2 4-3,4-6-2,-2 8 1,1 0 2,2-1-2,5-4 4,-6 10-12,4-1 7,1 1-3,0-1-4,2 4 9,1 0-3,0-1 1,0 2-5,-1 0 6,5 0-4,-1 1-4,0 3 7,0-1-3,1 0 1,-1 1 2,0-4 2,3 2-3,-1 1 1,-2 1 4,3-5-6,-1 0 0,1 2-2,2-4 8,0 4 3,2-3-3,-1 2 0,1-1-2,0 0 2,3 0 1,0 0 3,8-2-4,-8 0 0,3-2-1,-1 1 0,6 1 2,-4-4-2,4 1-4,-2-1 5,3-1-3,2-1 6,-7-4-4,1 1 5,3-2 0,4 6-6,-2-7 5,-4 2 1,9-1-4,2 1 1,0-3 2,1 1-1,-5-2 4,0-4 1,9 3 0,-4 0-2,5-4-2,1 3 1,-3-1-3,-5-5 2,6 3-3,-1 0-4,-5-3 5,0 1-3,-1-1 1,1 0-4,0-1-1,-3 3 0,5-4 0,-4 1-3,0-1 3,1 2 0,-2-1-1,0-1 0,2 0 4,4 1-5,-6-3 4,4 0 0,0 3-2,6-3 2,-8-1-1,7 0 2,-4 0-3,-1 0 4,8-1-2,-3-4 2,-4 2-2,-1 1 0,5-1-1,0-1 1,-1-1-4,3-1 3,-4 1-4,2-1 2,-1-1 2,-3 1-5,2-4 2,1 1 1,-1-1 0,3-2-4,-2-1 4,3-1-3,-3 0 4,2-2 0,-1-2-4,1-2 4,-1 2-2,-3 0-1,0 0-4,-1 2 5,-3-4 2,-3 7-1,-4-2-1,1 3 3,-1-3 6,-2 1-3,0-1 2,0 0 1,-3 0 8,-2 0-5,-1-2 5,1-1-4,0-1 0,0-4 2,-3 3 1,2-9-8,-4 2 4,3 1-1,-1-4 2,-1-3-7,1 3 0,-1-1 0,1-1 3,-2-6-2,2 2 0,0-12-3,0 16 0,-2-4-1,-1 1 14,0 0-12,0 3 2,-1-3-7,-2 0 4,1-2 3,-1 3 0,-2 1 0,0 1-1,-1 1 3,-1 0 0,1-1-4,-1 3-3,-3 4 3,-1-1-1,2-1-5,-1 1 3,-3 1-2,0 1 3,3 9 0,-3-3-5,0 4 4,-1-2-4,-4 3 12,3 0-10,0 1-3,-2-2 2,-3 4-3,1 2 0,-3-4-1,-4 3 5,-1-2-1,2 0-3,-1 4 1,0-1-3,-5 0 4,2 2-2,-2-1-3,-4 1-1,2-1-5,-1 5-6,2-3-5,1-1-3,0 3-11,4 3-10,-1-1-6,9 1-14,0 0-14,2 3-15,3-1-16,2 3-20,1 0-8,1 0-17,3 5-28,1-1-20,3 3-171,-1 5-404,4 0 180</inkml:trace>
  <inkml:trace contextRef="#ctx0" brushRef="#br0" timeOffset="11304.6252">14987 10407 47,'0'0'115,"0"0"-10,-8-2-11,8 2-14,0 0 1,0 0-9,0 0-1,0 0 3,22 3-18,-14-3 14,2-3-2,4 3-2,7 0 4,8 0-2,0-1 0,3-2 2,4 2-1,16-3 2,0 2-6,-1-3 4,1 2 2,4 0-1,8 1-6,0-3 3,29 3-8,-26-3-6,23 0-3,-26-2-1,33 1-2,-4 0-6,-30 0-1,2 0-1,2-3-8,1 6-1,-4-2 2,-1 3-6,0-5-5,-4 2 2,-2 0-4,0 2 3,0-1 2,-3 1-2,3-1 1,6-1 7,-3 2-2,1-5 0,-1 6-2,4-3 5,-5-1-8,0 2 2,1-1 0,-4 1-2,-1 0-1,-3 0-5,-12 3 3,-3-2-3,0 2-6,0-1 3,-4 0 3,2 0-8,-4-1 5,-1 0-5,-9-1-1,-1 2 0,1-1 0,-9 2-2,1-3 2,-1 2-2,-2 0-1,-3-1-3,1 1 2,-1-3-1,0 2-3,-4 0 3,2-1-3,-3 2 2,2-3-4,-3 0-1,-1 0-3,-1-2-4,-3-3-5,1 5-4,-1-1 2,-2-1-3,-1-1 1,-1 2 2,-2-3 0,1 2 0,0 0 3,2 1-3,-4 0 9,1 1-2,1-1-2,0 1 5,0 1 1,3 2-2,-1-1 0,1 0-1,2 2 7,4 1-1,-6-3-2,6 3 1,-6-1 2,6 1-3,0 0 5,0 0-3,0 0 1,0 0 0,16 12 5,-7-8-3,-4 1 0,4-1 0,4 4 0,-5-1-6,6 4 12,-4 0-4,-1 1 0,-3 5-6,1-2 5,-5 4 3,3 2-6,-5 3 2,-3 1 0,0 1 4,-4-3-2,0 3 2,-3-4 5,1-1-6,1-4 4,-2 7 0,-4-4-4,2-5-1,-2-1 6,4 3-5,-3-3-2,-3-2-9,1-1-18,0 2-29,0-3-22,-3-2-32,1 0-26,1-2-33,-2-1-43,-3 0-107,-7-3-344,-2-4 153</inkml:trace>
  <inkml:trace contextRef="#ctx0" brushRef="#br0" timeOffset="12185.6518">16321 9636 7,'3'-8'124,"3"-1"6,0-3-5,-2 2-4,0-6 4,3-1-7,-4 0 4,1-2-6,-1 0-6,-3 1 2,1-7-8,-2 8-8,1 5 4,-3 1-8,-1-1-3,1 0-4,-1 7-11,-1-3-6,-3 4-3,-2 0-7,-2 8-8,-6 0-3,2 4-8,-9 9-1,2 0-4,-2 2-3,2 5-4,-3 2-3,5 0 1,-1 2-1,4-1-2,1-1-7,2-1 1,5-1 3,6-4 1,-2-2-6,4 2 0,2-3-2,2 0-2,1-1 4,1-1-2,1-5-1,3 0-1,-2-1-2,3-2 2,9 3 0,-6-3-3,-1-2-4,3 0 5,-4-4-2,1 0-2,-1-1 5,-1-1-8,2-2 7,-2 0-1,0-1-6,1-1-4,-1-2 10,0 1-5,-3-3 3,2 1-4,0-3 5,-1 5-5,0-3 1,-2-1-2,4 2 2,-5-1 0,5 1 0,-1-1-3,-1 3 0,-2-2 5,3 1-7,-1-1 4,0 6 3,-3-5-1,0 2 0,0 2-1,0-2 2,-1 3-1,1-3 1,-2 3-10,2-1 9,-1-1-2,-3 4 4,3-3-1,-2-2 2,2 3-3,-1-1 2,-2 3 2,4-6 0,-3 3 2,1 0 0,-1-2 2,-1 1 3,2-1 3,-2 5 5,2-7-2,-1 3-1,0-2-2,1 1-4,-2 0-1,2 0 3,-1 0-2,-1-2-2,3 2 1,-3 0 0,1-2-2,-1 1-2,1-2-1,-1 4 0,0-4 2,2 3 2,-2 2-4,0-2 4,1 1-5,-1 4 2,0-5-2,0 5 1,0 0-6,0 0 2,0 0 0,-5 19 1,2-4-1,-2-1-2,4 3 11,-4 2-10,4-1 1,-1 1 0,1 0-1,1-2-1,1 5 4,2-4-5,2-2 1,1 1 4,1-3-2,-2-2 0,2-2-1,7 2 1,-1-2 6,4-2-7,0 1 2,0-1-2,4-2 3,1-5-3,6 4 3,-7-5-5,7 2 2,-7-2-1,1 0-1,-1-3 2,-3-1-2,0-1-2,-5 3 1,-2-3 1,2-1-5,-3-1 3,2 0 0,-3 1-6,-4-3-3,4 2-9,-4 0-10,-1 1-21,-1 1-17,-1 1-18,-1 0-19,1-1-19,-1 1-20,1 3-30,-2 1-20,5-4-161,-5 4-384,6-3 171</inkml:trace>
  <inkml:trace contextRef="#ctx0" brushRef="#br0" timeOffset="13484.3319">18827 9445 100,'0'-14'132,"-1"1"0,-1 0-9,-3 2-5,2-2 0,-3 3-6,3-2-1,-5 3-15,-1 0-2,-3-6-6,1 8-3,-4-2-4,-3 1-4,-9-1-10,6 4-2,-7-2-6,0 4 0,8 3-11,-10 0 3,-3 0 1,5 3-8,-4 2-2,0 1-3,6 4 0,-4 0 0,0 3-2,-4 3 0,3 2 1,-2 3 1,3 1-2,0 4-5,-4 7 4,8-6-7,-5 8 2,9-7-2,1-1-3,-1 5-1,5-3 2,-2 3-2,0-2 1,6 2 3,-4-3 1,6 4-2,-4-1 3,1 1 5,2-3-5,0 2-3,3 2 2,0-1-2,-1 1 1,4-1 1,-1 0-2,2-1 0,5 2 0,-3-1 0,3-2 1,-3 1-1,6 0 0,-3-1 2,3 0 1,2 0 0,-1-3 4,2 3 1,2-2-2,-1 1 1,1-2 3,2 1-1,3 0 2,-4-3-1,7 2 8,-3 2-5,4-2-4,-3-2-2,5 3-1,0-3 2,0 2-4,3-5-2,-1 6-4,2-5 2,1-2-6,1 2-1,-2-4 2,-1 1-2,5-1-2,-4-3 1,1-3 6,4 1-6,-4 1 2,1-5 0,4 1-2,0-2 3,-3-1-1,5-1-9,1-1 0,-4 0 1,4 0-2,-1-5 1,-1 1-4,2-2-4,0 2 10,0-3-4,1-1-6,1-2 6,-4 0-5,5-4 1,0 0-1,0-1 13,5 0-14,-4-2 0,-1 0 1,0 1-12,-2 0 6,-5 0 5,0-1-2,-2 0-4,-2 0 8,-5 1-12,2 1 8,-5-1 0,3-3 1,-2 2 1,-2-2 2,-2 0-1,2 0-2,-3-2 3,3-3-11,2-1 1,-3 1 19,0-6-14,4 3 5,-3-5-7,0-2 13,-3 1-13,7-1 6,-5-1-9,0-1 3,-1 5 4,0-5-5,-2 0 4,1 3-4,-1-1-2,-2 2-6,-2-4 10,3 1 2,-2 2-2,-2-2 3,-2 2 0,0-1 8,-2 0-10,0 1 2,0 7 3,1-7-1,-1 1-4,-4 5-2,4-6 8,-7 6-12,8 1 13,-6-2-8,3 3 7,-1-7-6,0 7 5,-3-8-7,2 6 5,0 3 5,-2-3-5,0 3-3,-1 0 9,-1 1-2,-2-4-2,0 2 0,-1-2 7,-5 0-12,4 3 8,-5-3-10,3 4-4,-2 1 8,0 0-10,1 1 14,-2 0-12,2-1 6,-1 2-1,0-2-6,2 4 8,-1 0 2,2 1-6,1 0-1,3 2-6,-4-1 4,1 2 1,4 0 0,-1 0-1,-2-1 1,-1 3 8,1-2-11,0 2 4,-3-3-4,1 2 1,2-2 3,-5 1-2,-1 0 0,-2-2-1,2-1 9,-3 3-9,3-1 6,1-1 12,-3 1-16,4 4-2,3-4 0,-3 1 7,3 1-5,-4 0 3,5 0-6,-2 0 2,-1 0 3,1 0 3,0 1-2,-3-2-2,1 2 2,1 1 0,-5-1 0,-1 1 0,0 0-3,-1-1-3,1 1 1,4 3-1,-4-4-5,2 1 0,2 4 1,2-1 14,-1 0-15,-1 0 3,4-1-8,2 2 8,-1 0-8,9 0 6,-14 0-7,9-1-5,-2 1 3,7 0-6,-8 0 0,8 0-7,-9-1-6,9 1 9,0 0-13,-6 1-6,6-1 5,0 0-5,-7 1-2,7-1 0,0 0 2,-5 3-6,5-3-2,0 0-3,0 0-3,-2 2-5,2-2-2,0 0-6,-2 3-2,2-3-7,-2 4-2,2-4-11,-3 3-12,3-3-13,-1 4-14,1-4-19,0 0-10,1 5-20,-1 0-167,0-5-381,4 5 169</inkml:trace>
  <inkml:trace contextRef="#ctx0" brushRef="#br0" timeOffset="15580.4315">17621 9902 14,'-3'-3'95,"3"3"-10,-4-4-4,4 4-5,-4-2-2,4 2-12,0 0-2,-5-3-4,5 3-5,0 0-4,0 0-4,0 0 3,0 0-3,0 0-5,4 10 6,-3-6 1,3-1-7,1 4 4,-1-2 0,2-2-7,5 7-2,-2-3-4,-2 2 4,3-1-6,2 4 0,-1 2-3,0-4-1,-1 0 4,2-1-5,3 4 0,-3-2-4,3 1-1,0-3-4,-6 0-1,6 0 5,-6-2-1,3-1-2,-3 2-6,-3-2 2,1-1-2,-1-1-2,-1 1 3,0-2-4,-2-1-1,1-1 1,-4-1 3,5 4-3,-5-4 1,5 4 1,-5-4 0,4 2-7,-4-2 3,0 0 4,2 2-4,-2-2 0,0 0-4,0 0 1,3 2 0,-3-2-7,0 0-7,0 0-16,0 0-4,0 0-15,0 0-23,0 0-2,0 0-22,0 0 4,0 0-15,0 0-64,0 0-183,-8 7 81</inkml:trace>
  <inkml:trace contextRef="#ctx0" brushRef="#br0" timeOffset="18064.6344">19369 9186 28,'0'0'101,"1"-7"-6,-2 2 4,1 5 3,0-5-15,1 1-1,-1 4 0,-4-5 13,4 0-12,0 5-7,-1-7 0,1 3-10,0 0-5,-4 0-9,3-1 4,1 0-1,-4 2-10,4-1 4,-3 0-5,1 0-10,-1-1 6,-1 0-5,-1 1 2,3-1-4,-2-1-3,-1 2 7,2-2-1,-2 2-2,1 0-4,0-4-3,-3 4 1,4-1 0,-4-2-4,2 4-1,-1 0 3,1-4 3,-2 2-5,2 1-3,-1 1-1,0-2 0,0 1 1,-1 2 1,0-2-5,3 2 2,-3-2-1,2 0-1,-2 0-1,2 1-2,-2-1 0,1 2 2,-4-4 0,3 2-1,1 1 1,-2-1 4,-2-2-2,2 1-6,-2 1-1,1-1-2,-2 1 2,0-1-4,1 1-1,-1-1 2,0 1-3,-1 0-4,1-3 1,0 5 3,-1-1 0,-2-2-3,2-2 2,-1 5 1,1 0-4,-1-2 2,2 2 1,-3-2-4,1 0 3,0 2 1,2 2-1,-1-2-2,-2-1-2,1 3 2,-2-4-6,2 4 4,-1 0 1,-2 0-2,2 0-6,2 4 4,-1-4 4,1 2 0,-6-1-2,4 1-1,-3-1 3,-1 1 1,0 1-3,0 1 4,-1 0-1,6-1-3,-1-2-3,2 1 4,-2 3-1,-2 0 0,2-1 0,0-2 1,4 3 0,-3-2 2,0 1 3,-2 0-2,6 0-3,-3-2 2,-2 2-4,5 0 4,0-1-2,-1-2-2,5 2 0,-1-1 2,-1 1 0,2 1 1,0-2-2,1 1 1,-1-3-1,1 4 0,-2-1 2,3-2-3,-1 1 4,0 1-3,1-1-3,3-2 3,-6 5-5,3-3 5,3-2-2,-7 4 0,4-3-1,3-1 2,-5 4-1,5-4-1,-3 2 3,3-2 0,-2 4-1,2-4 1,0 0 1,0 0 0,-5 1-3,5-1-1,0 0-1,0 0 5,0 0 1,0 0 1,0 0 1,0 0-2,-6 3 2,6-3 0,0 0-1,0 0-1,0 0-2,0 0 3,0 0 1,0 0-5,0 0-1,0 0 6,0 0-1,0 0 0,0 0 1,0 0-3,0 0 1,0 0-3,0 0-3,0 0-8,0 0-10,0 0-12,0 0-12,0 0-17,0 0-35,0 0-15,0 0-26,15 2-43,-9 1-195,1-3-406,2-2 181</inkml:trace>
  <inkml:trace contextRef="#ctx0" brushRef="#br0" timeOffset="20560.1744">6277 9889 134,'-3'-7'128,"3"7"-5,-2-6-5,1 3-5,0-2-6,1 5-5,-5-4-4,1-1-1,2 1-11,-2-1-3,0 2-2,0-1-3,-1-1-2,1 2-3,-1 0-9,-1-2 2,-2-1 4,0 2-10,-1-2-1,-1 1-3,2 2 6,2-2-4,-7-1-1,2 1 2,3 1-6,-3-2 1,0 1-2,1 2-1,-3-4-1,2 2-5,-6 0 2,0-3-1,4 4 1,-6-4-1,2 2 0,2-2 4,-2 1-5,0 3-1,-1-4 0,2 3-5,3 3-1,0-2-1,1-1 5,-1 2 0,2 0-5,-3 1-1,1-3-2,1 3-1,-1-1-3,1-1-1,-1 2-1,1-1 2,-2 0-3,2-1 4,-3 1-3,2-1 9,0 3-14,0-1 5,1-1-2,-1 1-4,0-1-4,0 3 1,2-4 0,-1 2 7,-2-1-10,3 3-2,-3-3-5,5 3 2,-4-2 4,2 1-3,-2 0 1,-1 1-5,2-1 2,2 1 0,-3 0-2,3 0 1,-5-2-3,2 2 2,0 2 1,2-2-3,0 0 15,-1 0-14,1 1-5,0-1-1,-1 1 6,1-1-4,2 1-2,-6 1 1,3 0 1,1-1 0,-2-1 2,-1 2 2,1-1-3,1 1 3,-3 0-5,2 1 4,-3-1 0,2 1-3,0-1 1,-4 1-1,0 1 3,5 0-3,2-3 4,-3 1-3,2-1-1,-1 3-1,3-2 2,-3 1 0,1-1 3,-1 1 1,0-1-2,-2 3 0,6-3-1,-4-1-5,0 3 2,4-1 0,-4 4 3,-5-5 0,7 1 1,-3 4-5,1-2 1,-2 0-3,-2 3 2,2-2 3,-1 2-4,0 0 1,-1 0-2,1 0 11,0-1-6,0 3-5,1-3-2,-3 0 3,10 2 3,-8 0 1,0 0-4,2 3 3,0 0 4,-4 1-5,-4 3-6,7-5 3,-3 2 4,-1 9-1,1-3 2,2-6 0,-1 6-6,-1 0 5,4-4-4,2 2 2,-4 7 2,5-10-5,1 0 6,1 1-6,-1 2 2,1-2 13,0 2-14,1 0-2,1 2 2,-1-2 3,4 2 9,-2 1-16,1 4 6,1-5-5,-1 5 4,-1 3-1,3 0-3,0-3 4,1 3-2,0-3 16,4 2-14,-4-7-8,2 7 4,3 2 4,-2-2 0,-1 3 2,3 0-2,-2 0 0,3 1 1,0-1-1,-1-3 0,1 1 1,0-1-1,1-1-5,1-1 9,-4-4-1,4 5-3,-1-7-2,2 6 2,-2 2 3,2-1 0,-2-6-4,1 7 2,-1-8 1,3 1-2,-2 3 0,7 3-3,-8-7 3,4 1 5,4 6-5,-7-8 1,7 7 0,1-2 0,-1 2-5,5-2 8,-4 2-5,2-4 2,0-1-1,0 2 14,1-1-16,1 0 1,1 1-2,-6-7 2,6 3-3,0 3 1,2-1 1,1-1 4,3-1 4,2-2 11,-11-4-17,11 3-3,0-2 6,-4 1-2,4-2 3,-1 4-3,-6-8 0,8 8 0,-1-6-3,-3 1 0,3 0 7,-8-2-6,9 2 2,1-1-4,-3 1 1,2-1 2,-3-2 6,3 2-1,-2-1 0,1-1-6,3 0 10,-4-4-9,1 1 3,-5-3-1,0 1 0,5-1-4,-7 0 5,3-1 3,4 0-6,0-1 0,3-2 0,-2 2 4,-1-3 0,-5 1-2,6-4 6,-2 3-1,7-3-6,-14 1 2,8-1 1,0-2 5,-6 2-4,0 1-1,-2-1 1,1 0 12,1-3-16,-3 2 1,0 0-3,0 0 0,-3-2 23,2 3-21,0-6-4,-1 2 8,2-1-4,-2-1 7,4-3 0,0-2-6,0 0 2,-2-2 1,4-1-2,-4 1-2,-5 4 1,9-5-1,-7 2-1,4-2-2,-5 0 6,5-1-1,-4 0 2,1-2-5,-1 3 2,0-2 0,-2 2-6,4 0 6,-11 3 0,3 0-4,0 1 5,-1 1 4,-3-2 2,0-1-5,3 2 2,-2 0-1,2-3 1,-5 3 0,0-4-1,2-3 6,0 3-9,0 3 10,-2-8-14,-1 1 10,4-4-5,-4 2 6,-4-4-1,7 0 2,-7 1 1,4 1-3,0 3-5,0-3 11,-4 2-4,4 0-10,1 8 3,-6-5 2,5 5 4,-2 2 1,1-3 8,-2 3-4,2-2 6,-2 0 3,-1 0-4,-1 0 6,0 0 0,-5-4-4,6-4 1,-4 3-5,1-3 0,0 8 1,-4-7-4,1 1-4,0-1 7,0-3 0,0 4-14,-5-4 7,3-2 1,-2 3-3,-2-4 1,1 2-5,-1-4 3,-2 2 0,0 2-4,-2 0 4,1 2-4,-4-2 1,1 4 1,-3-1-2,0 1-4,1 4 0,0-2-5,2 4 9,-3 3-2,9 2-6,1 1 12,-2 5-19,1-3-13,4 4-13,2 0-19,2 4-11,0 0-39,0-1-31,3 1-30,-1 3-26,4 1-17,0 0-10,0 0-28,6 17-29,4-5-225,4 2-544,7 3 241</inkml:trace>
  <inkml:trace contextRef="#ctx0" brushRef="#br0" timeOffset="21890.1141">8952 9319 64,'0'0'79,"3"-5"-11,-3 1-4,0 4 2,6-6-1,-5 2 2,-1 4 1,1-6-18,1 2 10,-2 4 4,1-7 5,-1 5 2,1-3-7,-1 5-1,-1-8 2,0 5-6,1 3 9,-3-6-9,0 1 4,-1 2-2,2 1-3,-2 0-17,4 2 5,-6-3 2,6 3-5,-10 0-6,1 3-1,0 1 1,1 1-3,-3 3 3,-3 4-2,-4 0 0,2 7-6,-1 3 1,0 2 1,2 0-2,-2 1-1,2 4 2,3 1 2,-1-2-2,2 6-2,-1-2-2,1-1 3,1 2-1,1 1 2,-1 10-5,3-10 9,-1 13 2,3-14 4,-4 15 4,3-14-3,3 16-5,0-16 3,3 15-3,3-4 10,-1-10-4,-2 11-2,4 2-3,-2-2-5,2-12 2,0 0 4,-2 1-8,2 1 2,3-1 1,2 9 0,-3-7-2,3-4 1,0 1-2,5 12 0,-4-13 0,4-1-2,0 1 1,0-1-1,2-2-3,-2 3 0,1-1-4,2 1 1,0-4 0,-2 0-3,4 1-2,0-1 1,-1-5-1,2 0-6,-1 1 3,2 1-6,-1-4 3,2-1 4,0 1-1,1-3-3,3 0-3,-2-2 1,2-2-1,1 1 0,-1-2 1,1 1-3,1-6 2,4 3 1,0-3-4,-3 1 4,2 0-2,-1-4-4,3 0 2,0 1 2,-3-2-5,0 0 3,2-2-2,-3 1-1,0 0 1,-2-2 3,2 0-3,-7 3 2,6-4 2,-7 2 12,0-2-10,2 3 1,-1-4-3,-1 3 5,2-1 2,-3 0 7,7-4-5,2 1 1,-2 0 6,3-2 0,-4-1-1,4-1 3,-1-1 3,2 0 0,0-2 0,-1 0 0,1-1-1,0 1-8,-2-3-4,0 3 2,1-5 0,-3 3-5,-3-1 5,1-1-3,-4 5 1,2-7 1,-5 4 4,3-4-2,-4 2 19,5-3-13,-2-2-2,-4-4 6,3 0-6,-1 0 3,-2 1 0,0-3 0,0 1-3,1-1 20,-1 1-23,-3-1 4,2 2-5,0-1 4,1 1 3,-3-2-7,2 2 7,-3 5 10,2-8-5,-5 7 0,-2 3-3,1-3 5,-1-2-4,1 3-8,-3-3 12,5-5 1,-3 5-1,-2 0 1,0-1-3,-3 1-1,0-5 3,3-2-2,-2 1-11,-2-2-7,-1 1 7,1-1 5,-3 0-14,1 0 12,-1-1-2,-2-1-2,3 2 2,-1 0-2,-1-2-3,-1 3 0,-1-1-7,1-2 8,-1 3-4,-3-3-1,5 2-1,-4 0 2,-2-5 1,2 0-7,-4 7 2,-3-4 0,1 0-5,1 2 3,-6-2-1,4 0-2,-5 1 3,0 0-5,-1 1 4,-3-2-4,0 2-1,-1-3 4,0 3-7,-2-4 4,-5-4 2,9 8-2,-4-1-1,-1 2-3,2 1 1,-13-9 3,11 10-2,-5 2 0,-9-7-2,12 7 3,-14-6-3,2 0 3,-5 4-5,3-2-4,-2 7 0,-1 0 0,-1-1-4,-5 3-1,-1 5-5,-5 0 5,0 0-13,-2 5-6,-4 1 0,4 4-1,1 2-7,-1 1-1,5 1-10,2 5-3,4 5-9,10 0-12,-8 5-14,14 3-11,-9 9-17,1 0-22,14-3-23,-4 8-26,9-3-46,6-1-41,2 4-35,1 0-219,8-3-574,-1 1 254</inkml:trace>
  <inkml:trace contextRef="#ctx0" brushRef="#br0" timeOffset="23676.2006">14504 9120 59,'-8'-2'90,"1"-2"0,-3 0-11,1-2 0,0 4-1,0-1-4,-7 1-5,3-2-11,0 0 6,-4 0 5,-1 1-6,-4-1-4,4 4-2,-1-1-2,-2 1 0,2 0-4,-1 0-9,-7 1 2,1 3-4,-2 3-1,2-3-1,-1 2 0,-4 4 1,1 2-1,1-1 1,-1 4-8,0-2-2,1 3 0,1 4-1,-3 2-2,1-1 0,2 1-2,-1 3-4,3-1 3,1 2 2,2 2-7,0 1 5,0-3-1,-1 3-1,7-2-6,0 2 2,-3-2 3,2 3 2,0-3-2,2 0 7,2 0-3,-1-1-4,2 3 5,-1 0-10,3-1 14,0-1-3,-1 1-5,1 0 5,2 1 3,0-1-3,-2 4-5,0-2 2,4 2-1,1 3-3,-2-5 1,1 1 0,3 2-1,1-3-2,-6 1 2,2 1-4,4-3 1,-4 0-2,3 3 3,0-2 1,0-3-1,-1 0-1,-1 0-2,6-3 1,-4 2 6,3-6-1,0 0-3,-3 3 3,1 4-1,1 0-1,0-3 4,0 2 2,1 1-3,-2-1 2,3-1-1,-4-4 0,3 3 5,-1 3-2,0 0-1,2-3-1,0 2 4,0-1-2,0 0-4,0 1 5,2 0-3,0 1 3,2-1 2,-2-1-1,1 1-2,-1-1 3,4-1 2,-3 2-6,4-1 0,-6-6 4,8 3-3,-4-2 3,4 4-2,-2-6-2,0 2-3,5 2-3,-5-4 9,6 4 7,-1-1-9,0-7-9,6 7 4,0-1 0,-3 1-4,7 1 1,-10-7-2,9 6 1,-3-2 0,3-1-2,-3-5 8,1 1-7,4 3 1,1-3-4,-4-5 2,5 4 5,3-5-6,-1 5-1,5-5 1,-2 2 0,0-3-2,0 2 1,5-2 4,-3-2-3,2 2 3,-2-3-5,1 2-1,-1 0 3,0-4-5,0 3 3,2-2 1,-2-3 3,-3-1-5,3 1 1,-1-3-8,1 2 6,1-4-2,-4-2 11,7-1-9,-6-2-8,4-1 7,1-4-2,10-7-2,-11 6-7,10-9 7,0 0-2,0-1 6,-12 5-9,12-4 5,-14 6 0,2 1-2,0 0 10,-4-1-10,-1 1 1,-4-2 1,-2 2-3,-1 1 5,-6 2 5,2-1 2,-3 1-2,4-3 4,-6 1-5,2-1 3,0-4-3,-1 0-1,-1-2 4,2-2-3,1 4 1,0-6 1,-4 1-6,3-2 16,-2 1-13,2-1 0,-2-5 2,1 7-1,0-2-2,-3 0 6,1 3-3,-2-1 4,0-5-4,-3 6-5,5-3 7,-6 1 5,-1 2-7,0 0 5,-1 2 5,3-3 0,-5 2 1,1-1-3,-1-1-3,2 2-1,-2 0-3,0-4 5,0 3-12,0-1 6,0-1 16,0-2-22,-2 0 8,1 4-6,-5-1 3,4 1-1,0 6 0,-3-6 6,-1 0-1,0 1-2,1-1-1,1 8 7,-1-7-1,-3 2-1,-1 6 2,0-2-2,1 4 0,-3-2 5,2 0-7,2 3-4,1-3 9,-4 2 1,2-2-3,1 3-2,-3-1 6,0 1-5,1 0-4,2-1 11,-3 3-11,1-5 1,3 7-5,-5-4 4,0 1 0,3-2-9,-3 2 9,0-1 1,3-2-1,-1 0-1,-1 3-2,0-1-4,1-1-4,-2 1 7,-2-8-2,2 7 0,1-1 0,0 2 2,-3-3 0,3 2 0,2 0 6,-4-1-9,5 3 1,-2 1-1,-1 2 2,4 0 4,-1 0-4,0-1-1,-3 3 2,2 0-1,0 0 1,0 0-4,-1 1 2,-2-2-7,1 3 5,1-2-5,-3 3 1,1-3-2,-1 1 7,2-1-11,-4-1 8,1 4-4,0-2 6,0-3 5,-2 0-4,1 2-7,-4-1 5,1-1-3,-1-1 1,-1-2 5,-4 0-8,5 7 2,-8-9 3,0 4-3,-2 3-1,-1-4-4,-2 2-4,1-2-12,-4 2-11,1-2-12,-1 1-8,-5-2-16,2 5-7,0-1-7,-12-3-22,11 7-22,-13-4-14,12 1-16,2 4-10,-2 2-24,2 2-29,1 2-17,4-2-33,2 4-29,2 0-196,10 3-535,4-2 236</inkml:trace>
  <inkml:trace contextRef="#ctx0" brushRef="#br0" timeOffset="30952.1773">629 9837 14,'3'-2'108,"-3"2"-10,7-3-3,-7 3 3,4-5-6,0 3-12,-3-3 2,-1 5-1,4-5-3,-3 0 1,-2 1-11,2-1 3,-1 2-3,-1-3-3,-1 1-4,2 0-1,-2-1-13,0-1-2,-3-1 6,-1 0-17,-1 2 5,-1-1-6,3 2-10,0 1 5,-1-1-3,-2 0-2,2 2-4,1-1-4,-4 1 0,5 3-1,4 0-7,-13 3-5,7 2 1,3 0 5,-3 4-5,2 1 1,0 4-3,3 1 5,1 2 0,5 3 10,-3 1-8,5 6-5,2-3 3,0 1-4,0 0 10,1-7-9,-4 1 0,1 5 0,1-6-2,0-2 4,-1-2-1,-3 2-3,-3-5 3,1-1 0,-3-1-1,0 1-3,0 0-11,-6-1 12,-1-2-10,-2 1 0,-1-3-3,-3 0 0,-4-1-4,0-4 8,0 3 4,3-6 4,-2 1 3,3-1 4,2 1 9,0 0 9,5 0 1,1 1-2,-1 1-4,7 0-3,-11 0-8,11 0 1,-5 3 0,5 1-3,0 1 0,3 1 7,2 4 6,0-6-6,1 8 13,4-4-5,-1 2-1,8-2-1,-4 1-3,5-3 0,1-1 2,-1-1 0,-4-4-1,5-2-4,1 0-2,1-5-2,5-6 6,-1 1 1,-9 3-7,6-11 2,-9 6-5,6-6 0,-7 6 2,-3-1 1,-2-2-3,1-2 0,1-5-2,-5 3 2,1-4-5,-1-2 5,-4 3 0,-4 4-5,3 2 11,-3-2 2,0 2 9,3 9 6,-4 0 5,4-3 2,-1 5-6,1 4-6,-2-4-4,1 4-3,2-2-1,0 5-4,0 0-3,0 0-1,-3 12 0,3-4 1,0 6 0,0 2-5,1 0 2,1 2 2,4 7-3,-4-7-1,5 1 1,-1-2-2,2-1 3,0 0-2,-1-2-4,0-2 0,1-3-2,2-1 3,-3-3-3,0-1 7,4-1-2,-2-1-2,-1-3 3,3 0 2,-3-4-2,1-3 2,1-1-5,-1-3-1,-3-3 1,0-2-1,1 0-7,1-1 2,-3-2-1,-5 2 6,4-8-7,0 9 8,-4-1-6,0 2 2,0 2 7,0 2-1,-3 3 9,3 3-2,-1-1 0,1 2-3,0 1-1,0 4-9,1-3 10,-1 3-4,0 0 0,0 0-4,0 0 1,0 14 1,0-8-2,0 5-2,3 1 7,-2 1-4,0-2 3,2 2-1,-2 1-5,4-2 4,-1-2 1,-4 0-4,0-4-1,0 0 2,1-1 0,2 1 1,-2-3 5,3 0 10,-4-3 8,0 4 14,0-4 13,0 0 2,4 1-2,-4-1-5,0 0-2,4-13-9,-4 1 0,3 3-2,-1-2-6,4-6-4,-2 0-1,4 1-4,-1-1-3,0 3 0,0 4-2,4-5-3,-4 6 0,2 1-1,-1-1-3,-1 2-4,0 4 4,3-1-4,0 1-2,-1 3 3,4 0-3,-7 4 2,6-1-1,-4 4-3,2-2 4,3 2-1,-7 1 0,3-1-2,0 1 3,-4-1-3,-1-3 2,1 1-1,0-2-4,-1 0 12,-2 2 1,0-4-6,-1 2-2,-1-3 4,4 2-3,-4-2 3,0 0 2,0 0 2,0 0 4,0 0-5,0 0-4,5-7 1,-5 0-6,1-3 0,-1 0 1,3-6 0,2 0-3,0-1 3,-1 0-5,6-1-1,-2 1 0,3 1-1,-3 2 1,-2 5 5,2 0-2,-2 1 0,-1 4-5,1 1 3,0 2-1,-2 0-2,6 2 5,-1 2-3,-3 2 3,3 2 3,-2-2-4,0 3 4,1-1-4,1 3 1,0 0-5,0-1 9,-4-1-2,4 1-2,0-4 0,-4 0 1,-1-1-1,5 0 4,-4 0-7,-3-1 2,2-2 1,1-1 1,-5 0 2,14 0-4,-5-4-4,2-1 1,-4-2-1,3-3-1,-2 2-3,0-1 0,1-5-5,1-1-1,-5 0 0,1-2-4,2-3 0,1 2 1,-5 1 2,-1 0 4,3 5 4,-5 2 2,2 5 1,-3-4-5,5 4-2,-4 0 2,0 2 1,-1 3 5,0 0-4,0 0 4,3 13 2,-3-3 1,0-1-2,4 5 0,-3-2 1,2-2 2,-1 1 2,2 0-4,0 1 2,0-4 2,2 0 4,-3 0-5,5-1 2,-2-2-8,3-2-17,-3 0-18,3-3-24,1-3-31,0 0-39,2-2-31,-3-4-18,1 2-41,-4-4-118,-2 0-373,-1-2 165</inkml:trace>
  <inkml:trace contextRef="#ctx0" brushRef="#br0" timeOffset="31080.7189">1518 9336 27,'-6'-4'158,"0"1"-15,3 0-19,1 1-19,-3-1-26,5 3-23,0 0-16,0 0-24,0 0-30,0 0-25,0 0-78,0 0-125,0 0 57</inkml:trace>
  <inkml:trace contextRef="#ctx0" brushRef="#br0" timeOffset="31306.8786">484 9466 90,'-12'-2'194,"4"0"-28,2 1-16,0 0-26,1-1-32,5 2-27,-5-1-2,5 1-32,0 0-33,-2 8-39,2-4-115,0 2-168,2 2 75</inkml:trace>
  <inkml:trace contextRef="#ctx0" brushRef="#br0" timeOffset="31805.3555">1767 9132 50,'-3'-18'168,"3"-2"9,-5 2-1,3 2-1,2 4-5,-2 5-19,1 2-18,0-1-15,1 3-12,0 3-7,0 0-3,2 16-7,2 2-3,1 8-2,-1 6-5,0 3-12,1 0 3,0 1-7,6 12-5,-3-14-7,4 0 0,-2-2-7,-1 0-6,0-2-3,5-4-3,-5-1-5,4-2-2,-5-5-6,1-3 3,0-2-2,-2-4-14,0 0-12,0-1-11,-1-3-7,2-1-18,2 0-20,-1-3-10,2-1-22,1-1-11,5-5-22,-2-1-7,3-6-4,0 1-10,2-5-4,-3-4-92,2-1-265,-2-2 117</inkml:trace>
  <inkml:trace contextRef="#ctx0" brushRef="#br0" timeOffset="32464.5805">2197 9331 137,'12'-23'52,"-2"5"6,3-4 12,-8 6-4,-1 4 20,3-5 9,-4 4-1,1-3 12,-4 8-5,0-3 2,0 0-4,0 1-4,-4-1 12,-2 3-13,3 1-6,-2-2 1,0 4-2,-3 0-8,3 2-9,-6 0-3,0 7-10,-1 0-1,-1 6-5,-1 5 3,-5 6-6,3 3 5,1 5-6,1 0 2,1-2-3,3 2-4,1-2-4,4-3 2,5 3-5,-4-7-3,4-3 0,1 1-2,3-3-5,0-4-2,2 0-1,2-2 4,-4 0 1,4-3 2,-2-2-3,3-3-1,0 1 5,0-2-6,3-4 2,0 0-3,-2-5 0,2 1-1,-3-5 5,0-1-10,-1-4-1,0 1 1,2-10-3,-2 4-4,-4 3-4,-2-9 2,-2 2 3,3-2-3,-6 3 5,1 7 5,-2 3-1,4 4-1,0 5 4,0-1-5,-4 0-1,4 4-1,-1-1-1,1 5-5,0 0 1,0 0-6,-5 16 3,5-1 4,0-1-6,0 3 5,4 2-4,-2 0 0,2-2-4,2 2 3,1-4-1,-2 1 0,-1-5 0,6 0 7,-6-2-4,2 0 0,2-1 2,-3-2 5,4-1 2,-4-2 2,6-1 5,0-1 4,-1-2 0,3-1 12,1-1-13,-4-7-2,8 4 4,-1-9-4,4-2-2,1-2-3,-4 1 0,-1-3 2,-1-4-6,2 3-1,-6-4-1,-1 2-2,-2-4 5,-3 2-8,0 1 0,0 0 0,-6-1-6,0 8-3,-4-1-6,2 2 4,-2 2-3,0 3 1,0 3 2,-2 1-1,5 1 0,-2 2-2,-2 4 1,1 0-6,4 1 1,-5 5 5,1 4-1,4 3 1,1 0 1,6 5 2,-2 2-3,3-1 4,5 7-1,-6-7 9,9 6-6,-3-2-1,-3-5-1,4 4 1,-2-5 0,-3-4 1,-2 0 0,1-4 5,0 3 0,-3-6-15,-1 2-3,1-2 3,0-2-2,0 1 3,4-4-4,-1-4-14,2 1-14,4-12-9,0 3-9,6-9-20,-1 1-11,1-4-11,0-2-18,-3 0-15,2 3-6,-1 1-12,-5 5-6,-6 5-10,2 3-8,-1 1-147,-4 3-350,-3 2 155</inkml:trace>
  <inkml:trace contextRef="#ctx0" brushRef="#br0" timeOffset="33017.6683">891 10519 29,'-19'7'170,"4"-2"-1,1-2 6,4 2-12,-1-4 3,4 2-7,0 0-9,5 0-15,-2-2-12,4-1-8,0 0-4,0 0 2,0 0-1,22-5-1,-3 0-1,9-2-5,5-4-2,21-6-8,-4 1-6,3-1 0,2 0-1,7-3-2,-2-3-3,24-12-5,-1 1-4,-24 12-1,29-14-7,-6 4 1,3-2-5,1-3-5,-27 16-1,30-15-2,-29 11-5,24-10-7,-2 1 1,-24 10 5,-1-3-12,26-8 4,-25 9-13,1 0-1,23-11-2,-26 9 6,3 1-8,1 3 0,0-4-4,-4 2-1,4 2 4,-9 3-5,-5 2-5,0-1 14,-10 5-19,-9 3 4,6-1-1,-3 1 1,-5 1-1,-5 3-3,-2 1 0,-2 1 5,-6 0-5,0 1-4,-2 4 2,-2-3-2,-1 2 2,1-3-7,1 4-14,-6-2-8,-1 3-5,5-2-8,-5 2-6,3-1-17,-3 1-7,0 0-8,-1-7-15,1 7-6,0 0-18,-13 0-5,13 0-13,-19 5-1,3 0-13,-5 2-12,1 1-2,-8 5-15,-1 0-11,-6 1-1,-8 10-140,-6-3-356,2 4 158</inkml:trace>
  <inkml:trace contextRef="#ctx0" brushRef="#br0" timeOffset="33506.4225">1418 10669 34,'-44'29'114,"15"-12"-3,0 0 1,7-2-5,8-6-8,-3-1 1,7-1 0,0-2-2,5-2 1,-3 1 0,3-3-7,4 0-4,1-1-5,-6 3-7,6-3-10,-2 2 4,2-2-8,0 0 3,0 0 7,14 0 2,-5-5 4,5 3 1,3-3 3,2-1 4,8-4-5,2-1 0,2 3-2,2 0 2,3-7 2,13 0 1,-1-1-5,3-5 0,-1 1-6,2-2-5,6 1-2,-2-1-3,3-1-4,1-3 2,0-1-7,24-8-4,-27 13-5,25-17-3,-24 11 5,23-12-10,-24 11-4,25-8-5,-31 10 0,8 1-4,-2-3-5,-2 0-3,2 1-1,-4 5 1,-3-3-4,-3 3 3,-15 7-5,13-8 6,-18 12-8,2-3-2,-1 1 15,-4 4-10,-6 0-5,-1 1 2,-1 3-1,-4 0-6,-3-1 16,-3 3-11,4-1 2,-3 1-8,-2 2 6,-1-1 3,-4 3-1,9-4 0,-9 4-5,5-1 2,-5 1-1,0 0-4,6-4-1,-6 4 7,0 0-7,5-3 0,-5 3-2,0 0-6,0 0-6,0 0-7,7-3-7,-7 3-7,2-4-14,-2 4-27,0 0-20,2-10-26,1 6-25,2-6-35,2-6-31,4-7-41,1-4-174,2 0-465,5-17 205</inkml:trace>
  <inkml:trace contextRef="#ctx0" brushRef="#br0" timeOffset="34770.6723">3531 8649 99,'0'0'150,"-12"-2"-2,6 2 1,6 0 9,-9-5 3,6 2-5,-4-1-6,4-1-4,-4-5-16,5 1-5,0-1-10,2 0-12,3-4-12,2 4-5,4-5-16,1-1-4,4 1-4,3 1-9,-3 2-5,4 4-5,1 6-8,-2-1-1,2 7-2,-3 5-4,2 0-2,-4 2-1,-2 5-4,-1 0-3,3 11-4,-7-3-3,-5 1 0,-3 3 2,-3-1-3,-5 0 1,-1-3-5,0 0 2,0-7 1,2-2-3,0-6-2,2 0 3,2-3 4,-2-1 6,2-1-4,2-3-1,2-1 0,0 0-6,0 0 2,16-8-3,-2 4 4,4-2-4,5 2-2,2 0-2,2 1 1,4 6 3,-8-5-3,5 8 1,-8 1 1,-2 0 0,-2 1 1,-1 1-1,-5 0 0,-5 0 2,-2 2 2,-3 6 3,-8 0-3,-1-2 1,-9 2 0,-3 2-2,-4-3-1,0-3 0,-2 2-3,4-6 3,1 0-1,-5-3-5,6-2-5,0 3-2,1-6-9,1-1-5,2 0-8,6 0-10,3-3-22,-1 0-26,5-3-30,0-2-30,4-4-19,4-3-15,0-2-150,0-2-357,6-9 158</inkml:trace>
  <inkml:trace contextRef="#ctx0" brushRef="#br0" timeOffset="34952.3394">3814 8090 80,'0'-4'138,"0"3"-13,0 1-4,0 0-4,5 19-9,-1-6-15,-4 6 1,5 6-10,0 1-11,-3-2-6,2 5-8,-1-2-9,0-1-8,4 1-24,-4 0-25,2-3-19,2 2-19,-1-8-28,-4 2-29,3-2-68,-1-3-183,1-6 81</inkml:trace>
  <inkml:trace contextRef="#ctx0" brushRef="#br0" timeOffset="35860.5686">4335 8285 137,'-1'-8'153,"1"5"-10,1-3-22,-1 2-7,0 4-5,2-2-8,-2 2-9,8 8 2,-1 2-7,0 4-2,1 3-5,1 8-4,1 4-11,1-2 7,0 1-6,3 1-6,-1-3-9,-4 2 0,1-2-6,-2 0-9,3-1 4,-3-7-10,-3-1-4,1 0-7,2-2-15,-4-4-36,-4-1-21,4-2-23,-1-3-11,1 0-9,-2-3-8,-2-2-22,1 2-105,-1-2-249,0 0 110</inkml:trace>
  <inkml:trace contextRef="#ctx0" brushRef="#br0" timeOffset="36039.5712">4572 8022 33,'0'-2'130,"0"2"8,0 0-14,0 0 5,9 21-14,-7-5-9,3 2-8,-1 2-11,-2 4-6,1-4-6,1-1-7,-2 5-10,0-4-8,-1-2-22,0 0-16,2-2-18,-3-2-24,1-2-27,2-2-20,-3 1-117,2-5-210,-2 0 93</inkml:trace>
  <inkml:trace contextRef="#ctx0" brushRef="#br0" timeOffset="36416.7288">4836 8219 133,'0'0'185,"1"-5"-3,1 2-6,-2 3-5,0-4-4,0 4-9,0 0-7,0 0-12,0 0-8,0 0-15,0 0-15,0 0-5,0 0-12,0 0-8,-17 11-11,12-6-4,2 3-9,-2-1-4,3 3-1,-2-1-7,2 2-3,4 0-4,-1-4-5,2 4-2,-1-1 2,3 1-5,0-4 0,3 3 2,1-1-3,4 1-4,1-6-1,4 8-2,1-4 2,1 2-2,-2-3-1,-1 2-5,0-2 3,-5-1-2,-2 1-1,1-4-5,-2 2 0,-4-1 4,0 1-6,-1 0 6,-2 0 5,0 0 2,-2 0-2,-4 4 1,0 1 0,-4-3 0,-2 3 0,-6 1-2,0 0 1,-3-2-3,0 3-5,3-2-5,-4-2-12,1 2-11,5-4-13,0 0-15,0 0-14,4 0-13,0-4-18,4 1-25,2-2-15,4-1-26,0 0-10,-4-6-157,4 6-356,8-7 158</inkml:trace>
  <inkml:trace contextRef="#ctx0" brushRef="#br0" timeOffset="37096.9114">5507 8165 22,'4'-5'127,"1"-2"2,-1-6-16,-4 3 5,0-2-2,0-2 2,0 2-3,-3 1-2,2-1-3,1 1-7,-4 2-3,3 1-9,-3 2-16,-4 3-4,0 0-12,1 3-4,-2 8-3,-6 4-3,0-3-13,1 8-4,-2 3-1,2 2-7,4-4 0,3-2-3,1 1-3,1 0 2,5-3-5,0-2 2,5-3 3,-3 2-4,1-5 0,1-1 4,0-1-1,2 0 1,3-3 12,1-2-6,-1-3-1,0-2 0,2 1 1,-1-4-6,-4 1 11,4-4 1,-4 1-1,3-3 1,-2-2 1,-2 2 0,-1-2-1,1 0-1,-1 0 1,-3-1 7,-1 6 5,4 5-3,-3-2-2,2 3-8,-3 0-4,0 3-4,4-1 2,-4 3-5,0 0 0,6 11 4,-1-1 1,2 7 4,3 1 0,0 9 2,0 0 5,2 2 4,0-3 2,-1 6-4,2-1 4,-1-2-8,-2 3 1,4-2 2,-6-2 5,2 3-1,-1-4 3,-1-3 4,-3-5-7,1-2 3,-2-5-8,1 0 5,-3-4-2,1 2 6,0-6 2,1 1 27,-4 0 21,0-3 17,0-2-2,0 0-11,0 0-6,13-15-15,-6-1-12,-3-2-2,5-12-5,5 4-9,-1-7 7,5-11-18,-2 1-3,-2 10-4,2-13-12,-2 15-11,0-1-4,-3 5-10,1 3-7,-4 5 4,-1 2-24,1 3-25,-3 3-15,-1 3-17,-3 0-24,2 3-26,-1 2-21,-2 3-18,0 0-16,0 0-10,0 0-20,-6 19-19,-6-2-18,-3 5-215,-3 5-514,-6-1 227</inkml:trace>
  <inkml:trace contextRef="#ctx0" brushRef="#br0" timeOffset="37548.7985">4244 9172 61,'-3'0'187,"-4"2"-10,7-2-14,-7 0-14,4 2-10,3-2-13,0 0 0,0 0-4,0 0 2,0 0-1,20-4 2,-8-2 2,6 0-5,9-2 0,1-1-6,6-2-1,2-2-4,18-5-2,1 2-8,1-5 4,5 1-2,27-7-5,-1-3-9,-2-1 0,2 2-14,1 0-1,-1 0-7,5-2-4,0 2-8,-4 2-6,0 1 0,-29 6-9,1-4-3,24-7-7,-29 14-1,1 0-2,-4 1-2,-17 5-6,0 0-2,-3 3 4,-4-2-8,-7 4 1,-4-2-3,-4 5 2,-6 0-4,1 0-5,0 0-10,-3-1-15,-1 1-16,-4 2-16,0 1-16,0 0-12,0 0-13,0 0-19,-28 5-16,14-2-20,-2 6-33,-5-6 9,-10 9-40,4-3-5,-5 4-154,-5-4-403,-10 8 178</inkml:trace>
  <inkml:trace contextRef="#ctx0" brushRef="#br0" timeOffset="37883.528">4354 9342 92,'-2'2'149,"2"-2"1,7 3 2,-7-3 3,27-6 2,4-2-2,5-3-2,19-6-4,3-3-10,28-6-5,-23 6-5,25-10-2,-1 4-1,5 0-9,-5 5-11,1-4-6,-25 8-7,31-6-3,-32 6-7,-4 1-11,2 0-7,-5 1-2,-2 1-4,-14 3-7,-6 2-5,3 0 2,-3-1-8,-6 3-4,-6 3-1,-2-3 1,-8 6-5,1-3 8,-3 1-10,-3 1-6,-1-1 3,0 2-3,0-1-8,-1 0-9,-4 2-19,3-4-14,-3 4-20,0 0-14,-7-5-22,7 5-19,-15-3-18,5 1-24,-3 1-24,-6-3-38,-2 1-188,-5-1-424,-6 1 187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8:12:14.56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394 6272 27,'-7'0'115,"0"0"-7,7 0-9,-13 0-14,6-1 10,7 1-9,-9 0-2,9 0-9,0 0-2,-9 0-14,9 0-3,0 0-2,0 0-1,-9 0-1,9 0-3,0 0 1,0 0-7,0 0 0,0 0-4,0 0-5,0 0 4,-5 2-2,5-2 2,0 0-5,0 0 0,0 0 0,0 0 7,0 0-4,10 5 3,-6-2 4,4 1-1,2 0-2,2-2 11,7 0-7,1-2-1,8 2 4,5-2-4,2 0 2,-2 0 0,6 0-6,0-2 3,11 0-2,-8 1-1,9-2-1,-11 3-4,-1-2-1,1 2 1,-1 0-4,1-2-4,-2 2-3,-1 2 2,-6-5-3,2 2-3,-2 3-2,-12-3-2,0 1 0,2-1-2,-11 1-1,2-1-3,-1 1 3,-3 0-4,-3-2 1,1 2 2,-6 0-6,10 0 1,-10 0-5,5-1-10,-5 1-13,0 0-23,0 0-27,4-2-28,-4 2-12,0 0-6,-6-9-6,1 7 3,0-1 1,1 0-4,-2-1 10,-3-1 12,-2-1 4,3 0 8,0-2 26,-5 3-3,3-2 15,1 0 21,-4 0 10,3 3 9,1-3 18,-1 1 9,1-2 6,0 4 15,4 0 12,-2 1 4,2-2 6,1 3-1,4 2-8,-5-1-5,3-1-4,2 2-8,0 0 2,0 0 0,0 0-6,0 0 3,0 0-2,0 0 15,0 0-7,18 12 0,-6-7 9,4 2-3,0 0-3,2 1 2,0 3 0,1-1 0,5 5 1,-3 2 0,1 3-2,-3 1 1,-4 0 0,0 4-3,-2-1-1,-2 2 1,-3-1-4,-4 0 3,-4 1-4,-1 0-2,1-5-2,-4 4-5,-2-6-2,2-2-1,-2 2 0,-3-4-7,1 3-8,-1-2-15,-3 0-18,0 0-29,2-2-31,0 1-38,3-8-31,-1 2-30,1 0-160,-1-2-372,1 1 164</inkml:trace>
  <inkml:trace contextRef="#ctx0" brushRef="#br0" timeOffset="885.6741">6881 4189 129,'-8'0'145,"4"3"-11,4-3-10,-5 0-9,5 0-2,-7 3-7,7-3-9,0 0-6,0 0-12,16-6-1,-3 4-8,6-3-3,1 1-5,11 0 0,-2-2-8,3 1 0,-1-1-11,3 3 6,-2-2-13,-1-1 1,0 3-6,-1 0-2,-9-2 2,-3 3-5,-4-3-5,-1 4 3,-4-1 0,1 1-1,-3-2 6,-4 2 2,1-3-10,-4 4 2,2-6-9,-2 6-3,-6-5 1,1-1-1,1 3-2,-1 1-1,0-1-7,0 3 6,-3-4-5,3 4-1,5 0 2,-18 7-2,11 0-1,-1 1 3,-2 8-2,-2 7 2,2 2 1,1 5-4,1 1 7,2 4 6,-1-2-13,2 2 7,1-1 0,2 12 3,2-11 1,-1-4-2,1 0-3,0-4 4,0-7-7,0 7 2,-3-8 2,3 0 0,-1-2-1,-1-2-17,1-2-17,-1-2-25,-1-2-11,2 1-34,-1-6-3,1 1-34,-1 1-11,2-6-125,-5 4-292,5-4 129</inkml:trace>
  <inkml:trace contextRef="#ctx0" brushRef="#br0" timeOffset="1680.4025">7236 4487 104,'9'-9'124,"-4"-2"-3,4 5-12,0 1-1,0 1-5,1 1 0,-1 3 1,4 3-1,1 1 2,0 3-5,0 3-5,-1-1-6,-1 4-7,1-2-3,-3 1-12,-4 0-2,1 1-9,-2-4 2,-1 3-12,-1-5-5,-2 0 5,-1-1 5,1-1 11,-1-5 3,0 7 4,0-7 4,1 5-1,-1-5-7,0 0-4,0 0-7,0 0-3,0 0-6,-3-19-5,4 8-7,0-4 3,2-3-10,1-2 1,2 2 2,-1 0-10,0-1-6,2 2 0,-1 3-1,2 5-4,-2-1 1,-2 3-7,1 1-8,3 1-16,-7 3-14,-1 2-24,9-2-8,-9 2-21,0 0-10,14 9-18,-6-3-29,0 1 4,-1-3-8,3 4 4,3-1-2,-2 0 9,0-5-2,1 0 9,0 0-69,3-2-217,-5-4 96,2 2 846,-2-3-582,0 0 20,1-1 19,-4-3 15,1 1 16,0 0 8,-3-4 11,0 5 18,1-4 8,1 2 25,-7 4 0,5 0 9,-4 1-5,-1 4-9,3-4-7,-3 4-13,0 0 3,0 0 6,0 0 3,-3 20-4,3-13 1,-1 5-7,1 1 0,0 2-7,4 1-1,-3-4-1,3 4-4,5-2 0,-4-2-3,8-1-1,0 0-4,1 0 4,-1-6-10,3 2 0,-2-6-7,3-1 1,1-3-6,-1 0 4,1-3-4,-3 0-2,-2-1-2,-1 0 0,2-5-2,-5 6 0,-2-5 0,-1 1-2,0-1 2,0-6-2,-3 5 8,1-1 13,-2 4 12,-1-2 3,1-1 6,-2 7 4,1-1 5,-2 1-4,1 2-5,1-1-12,-1 4 2,0 0-10,0 0 2,0 0-9,0 19 8,1 0 7,-2 8 0,2 5 1,1 4 14,1 10-10,0-9-2,2 11 2,-2 0 0,-1 0 3,-1-1-11,-2 1 1,-1-14-3,-1-1 1,2 1-9,-1-3 5,-3-6 0,2 2-3,0-9-6,-1-3 6,-2-1 1,3-6 15,-3 3-1,-2-3 4,1-3 4,1 0-2,-6-3 0,3-2 0,0-4-10,-5-3-10,6-1 8,-1-7-5,0-1-9,-1-6-6,6-2-6,4-3-6,0 0 2,5 2-6,4-3-9,3 0-15,2 2-8,5 5-11,2 2-12,-2-2-11,5 4-12,3 3-15,-8 6-16,-3 0-15,-2 5-21,-2 1-21,3 2-23,-3 0-25,-2 3-17,0 1-21,-2 3-10,-4-1-167,-4 5-459,-3-3 204</inkml:trace>
  <inkml:trace contextRef="#ctx0" brushRef="#br0" timeOffset="2068.1232">7031 5069 16,'-10'0'211,"4"1"-9,6-1-12,-12 0-13,12 0-10,0 0-16,-7 1-9,7-1-3,0 0-7,0 0-2,0 0 2,42 0-4,-12-2-6,7 1-5,15-6-10,2-1 3,7 3-11,1-4-1,2 1-8,35-6-7,-37 7-8,4-5-2,28 2-9,-32 6-4,-2 0-6,2-1-6,-6 1-3,-4-3-3,-12 6-8,-4-1-4,-2 0-1,-3 0-6,-2 2 2,-12 0-10,-3 0 1,-2-2-7,-3 2 0,-1 0-6,-8 0-10,0 0-3,13-1-16,-13 1-12,0 0-23,0 0-16,0 0-23,0 0-12,0 0-10,-23 5-11,9-3-13,-1 1-5,-3 1-13,-2 2 0,-10-1-10,1 4-145,-3 1-345,-3-1 152</inkml:trace>
  <inkml:trace contextRef="#ctx0" brushRef="#br0" timeOffset="2420.0903">7048 5300 12,'-9'5'216,"3"-3"-19,6-2-9,-7 5-2,7-5 8,0 0-3,16 5 2,3-5-1,11 0-9,10-5-6,16-5-12,7 4-4,33-5-3,-32 5-5,34-3-7,-6 0-10,-26 2-8,26-2-10,-29 4-9,1-3-8,-1 1-4,-1 2-14,-6 1-3,-3-1-13,-12 3 4,-5 0-16,1-1 0,-3 2-5,-6 1-6,-7-1-3,-7 2-9,0-3-3,-3 0 2,-3 2-4,-8 0-4,18 0 1,-18 0-4,10 0-11,-10 0 5,0 0 1,0 0-4,12 0-9,-12 0-2,0 0-6,0 0-4,0 0-9,0 0-5,0 0-15,11-1-3,-11 1-13,0 0-10,0 0-16,0 0-7,0 0-20,0 0-17,0 0-15,0 0-22,0 0-15,0 0-34,0 0-11,0 0-10,0 0-165,0 0-429,-46-7 190</inkml:trace>
  <inkml:trace contextRef="#ctx0" brushRef="#br0" timeOffset="7616.591">6633 6486 14,'0'0'72,"0"0"-7,0 0-5,0 0 5,0 0-18,0 0 1,0 0 6,0 0-4,17-4-5,-11 3-1,-3-2-6,-3 3-4,13-1 8,-5 1-6,2 0 7,-1-1-2,1-1-8,3-1 3,0 2-2,1 1 5,5-3-4,2 2 6,7 0 1,-5 0 3,9-2-5,1 2 10,1 0-5,3-1 3,15 2-4,4 0 4,-6 0-5,2 0 0,4 0 0,0 0 0,3 2 0,2-2-7,1 3 1,32 1 7,-28-3-6,29 3-4,-4 2 13,-23-4-4,21 3 1,-21-1-5,23-1-5,0 2-5,-28-3 2,4-2-2,30 5-4,-32-4 0,28 2 2,-26-3-12,25-2-2,-26 1 6,-2 1-4,28-6-2,-31 3-2,29 3-3,-30-4 1,4 3-1,-4-3 1,0 4 0,-1-5-1,-4 1 0,-1 3 1,-5-1-4,-10 2 1,-1 0 2,0-3-6,-5 3 5,2-4-1,-1 3-4,-3 1 0,-1 0 5,2-2-2,-4-1 0,-2 4-1,-4-2 0,1 0 3,-4 0-5,2-1-1,-1 2 1,-3 0 2,-2 0-3,-3-1 2,1-1 5,-3 0-4,-1 2 4,-2 0-2,-1-2 5,4 2-1,-10 0-1,11-1 6,-6 1-9,0-1-2,-5 1 2,10-1-1,-6-1 0,-4 2 2,9 0 0,-9 0-5,6 0 0,-6 0 2,0 0 1,8-2-2,-8 2-2,0 0 2,0 0-5,7 2 6,-7-2-2,0 0 0,0 0 0,0 0-1,0 0 1,6-2-1,-6 2 3,0 0-1,0 0-2,0 0 2,0 0-4,0 0 4,0 0 1,0 0-2,0 0-1,0 0 1,0 0 0,0 0 1,0 0 0,0 0 5,0 0-10,0 0 1,0 0 2,0 0 4,0 0-6,0 0 2,0 0 1,0 0 0,0 0-3,0 0 0,0 0 16,0 0-15,0 0 1,0 0-2,0 0 2,0 0-2,8 2 0,-8-2-2,0 0 5,0 0-1,0 0 0,0 0-1,0 0 0,0 0 0,0 0 2,5 0-2,-5 0 2,0 0 2,0 0-4,0 0 2,0 0-2,0 0 3,0 0-2,0 0 1,0 0-1,0 0-1,0 0 2,0 0 0,0 0 2,0 0-6,0 0 6,0 0-2,0 0 0,0 0 1,0 0-1,0 0-2,0 0 3,0 0 1,0 0-3,0 0-1,0 0 1,0 0-1,6-4-16,-6 4-11,4-2-32,-1-2-41,3-1-56,2-3-67,3-1-121,2-5-370,4-6 163</inkml:trace>
  <inkml:trace contextRef="#ctx0" brushRef="#br0" timeOffset="10467.8135">17903 6388 48,'7'-1'53,"3"2"-5,-3-1-8,2-1 1,-2 0 0,0 1-4,-2 1-7,3-2 6,-8 1-5,13 1-3,-5-1-3,-3-1 14,-5 1-4,11-2 1,-11 2-2,6 0 0,-6 0-4,0 0-2,8 0-7,-8 0-2,0 0-2,0 0 3,0 0-2,0 0 6,-14 9 2,4-7 1,-2 2-3,-3-2 8,-4 2-1,-9 0 9,-4 1 0,-4 1 1,0-1 4,-14 1 9,1 2-4,-5-4 2,3 2 6,-8 2-1,4-5 0,-1 3 2,-2-1 1,2 1 5,-4-1-7,-1-1 0,-30 4 2,23-7-2,-24 4 0,2-1 1,-1 1-4,-4 1 0,-2-6-5,0 2-5,-2 1-4,0-3-1,-3-3 0,-8 3-4,-4-2-4,-2 0-1,-3 0-6,1-4-1,-4 4 0,-1-3 4,9 2-1,3-4 6,-1 5 3,6 0 1,9-1 5,-2 1-2,1 2 2,5 2-3,29-2-2,-35 5 2,30-3-2,-24 0 0,25-1 0,4 3-7,-29-3 6,32 1 1,1 0 0,4 1-1,-3 1-5,1-3 0,6 2-2,14-1 2,3 0-6,1 0 1,3-2-5,4 3-3,5-1 4,4-2-5,4 2-1,2-1 0,4-1-2,0 0-1,1 1-1,1 0 3,0-1-3,6 0 4,-6 2-5,6-2 3,-10 0 0,7 0-1,3 0-1,0 0-2,0 0-4,-8 3 1,8-3 3,0 0-4,0 0 1,0 0-2,0 0 3,0 0-3,0 0 1,0 0-3,0 0 2,-6 0-2,6 0-3,0 0 3,0 0-2,0 0 3,0 0-1,0 0 6,0 0-6,0 0-1,0 0 1,0 0-3,0 0-3,0 0 3,0 0 0,0 0 1,0 0 0,0 0-1,0 0 3,0 0-2,0 0 0,0 0 2,0 0-6,0 0-1,0 0 4,0 0 0,-7 0 0,7 0 0,0 0 1,0 0 0,0 0 0,0 0-4,0 0 1,0 0 3,0 0 2,0 0-3,0 0-2,0 0-3,0 0-1,0 0-10,0 0-8,0 0-7,0 0-11,0 0-10,0 0-13,0 0-20,-6-3-41,6 3-56,-2-5-66,-2 1-223,-3-4-509,0-1 225</inkml:trace>
  <inkml:trace contextRef="#ctx0" brushRef="#br0" timeOffset="153539.5445">2719 7761 44,'0'0'85,"4"2"-1,-4-2 0,2 2-3,-2-2 1,3 3 1,-3-3-2,4 5-7,-4-3 4,0-2-7,2 6 2,-2-3-5,2-1-8,-2-2 3,2 4-4,-2-4-2,0 0-5,0 5 2,0-5-5,1 2 1,-1-2 3,0 0 2,0 0 4,0 0 9,0 0 0,0 0 0,0 0 9,0 0 1,0 0 4,0 0 0,0 0-11,0 0-1,8-7-8,-8 3-8,0-1-5,0-3-2,2-1-8,-2-2-2,0-2-6,0 1 0,0-1-7,-2-2 0,2-2 1,0-1-2,-2 3-4,0-2-2,0 4-1,-1-4 1,-1 5 1,2 3 3,-2-3-1,0 3 1,0 1-3,0 1-3,3 1-4,-3 2 0,-1-1-1,-1 2-3,2-1 1,-4 4-9,0-2 5,-3 7-9,2-3 5,-3 5 2,0 5-2,-3 2 2,2-1 1,-4 11-1,0-3 1,6-3-1,-3 5-2,1-1 3,3 2-6,1 1 1,1-7 2,6 1-1,-5 8-1,6-8 2,-3-1 0,4 6 3,-1-4-2,1 2-2,0-7-1,1 4 1,-1-2 1,4-2 0,-3-1 1,3 0 2,0-4-2,1 2 2,1-4-3,1 1 1,-3 0 1,2-1 0,3-1-1,0-2 1,0 1 0,1 0 0,-4-4 1,6 2-1,-3-1 1,5-2-2,-4-1 1,2 1 3,-1-1 12,-1-1 3,-1 1-5,0-1 2,-1-2-1,2-1-5,-3 3 5,0 0-4,-3-3 0,4 0-1,-3 0 0,-1-3-5,-3 2 3,4 0-1,0-4-1,-1-2-1,0 2-2,-2-3 1,0-2 3,-2-3-3,3 6-1,1-5 1,-2 3-3,-1-2-2,-1 4 4,0-1-4,5 0 1,-5 0 2,0-1-1,2 4 1,0-3 0,-2 3-5,1-3 2,2 1 1,-1 2-1,-2-2-3,1 2 6,-1 1-2,0 2 1,0-3-2,2-1-2,-2 4 1,0-1 0,0 1 2,2 1 2,-4-1-3,4 1 6,-2 0-3,0-1 2,0 3-2,0 3 3,-2-7 0,2 7 1,0 0 0,0-4-3,0 4 2,0 0-4,0 0 4,0 0-3,0-5 3,0 5-2,0 0-3,0 0 3,0 0-1,0 0-2,-2-3 0,2 3-1,0 0-2,0 0 0,0 0 1,0 0 1,0 0-2,0 0 0,0 0 0,0 0-1,0 0 1,0 0 1,0 0-4,0 0 5,0 0-2,0 0 0,0 0-1,0 0 3,0 0-1,0 0 1,0 0-3,0 0-1,0 0 5,0 0-1,0 0-5,0 0 1,0 0-1,0 0 3,0 0-1,0 0 0,0 0-3,0 0 4,0 0-2,0 0 2,0 0-1,0 0 0,0 0 3,0 0 0,0 0 0,0 0-3,0 0 4,0 0-5,0 0 2,0 0 1,0 0-1,0 0 4,0 0-2,0 0-2,0 0 2,0 0 1,0 0-2,0 0 3,0 0-2,0 0-2,0 0 3,0 0 0,0 0 0,0 0 1,0 0-5,0 0 5,0 0-6,0 0-7,0 0-4,0 0-3,0 0-6,0 0-7,0 0-5,0 0-12,0 0-15,0 0-9,0 0-13,-6 9-22,6-9-18,0 0-18,0 0-14,0 0-7,0 0-4,0 0-12,3 6-116,-3-6-321,1 5 143</inkml:trace>
  <inkml:trace contextRef="#ctx0" brushRef="#br0" timeOffset="154152.5155">2776 7710 12,'-1'-7'134,"1"7"-13,0-8-3,0 3-6,0 1-4,-1-1-7,2 1-7,-1 4-5,-1-10-1,2 6-3,-2-2-3,1 0-7,0 2-2,0 0-3,0 4-6,0 0-4,0-5-4,0 5 5,1-5-14,-1 5-9,0-5 4,0 5-7,0 0-7,0 0-4,0 0-3,0 0-3,0 0 6,0 0-10,0 0-2,0 0-2,-1 17 2,-2-12 0,6 5 4,-3 0 1,-3 2 3,2-1 0,1 6 1,0 0-4,0 1 2,0-2-1,-2 1-3,2 0 7,0-2-8,0 2 1,2 0-1,2-3 1,-3 0-2,1-1 4,2 1-1,-1-2 6,1 5 0,-1-9 1,4 3 0,-2-1 10,3 0-9,-3 0-2,4-1-5,-3-1 1,0 0 0,0 0 0,-1-3-5,2 0-1,-2 2 2,1-2 3,-1-1-5,2 1 2,1-2-6,-3-1 4,3 1-1,-4 0-1,4-1 1,-1 0-3,2-2 2,-4 0-2,3 0-4,2-2-4,-5 1-13,2-1-10,5-3-21,-2 0-18,-3-1-24,2-2-27,0-1-28,-2-6-22,2 1-23,-3-1-115,-3-2-325,2-4 144</inkml:trace>
  <inkml:trace contextRef="#ctx0" brushRef="#br0" timeOffset="154923.6287">3047 7354 64,'-4'-16'159,"0"0"-8,1 5-2,1-1-4,-1 3 3,1 1-5,1 0-10,0 1-4,-1 3-6,2 1-13,-1-1-13,1 4-13,0 0-11,0 0-6,0 0-7,0 0-4,-3 21-4,3-3-8,0 8 0,0 0-6,1 4-3,1 4-2,-1-3 4,-1 1-7,4 4-2,-2-6-2,3 2 6,1 0-3,-2 0 0,0-3 7,1 1-5,0-3 1,-1 0 4,2-1-4,-4-6 1,2-1-5,0-1-1,3-2-2,-2 1-1,-5-5 2,7 0 1,-4-2-7,-2-1 3,2 1-5,-3-3-3,0 0 3,0-3 2,1 0 3,3 2 4,-4-2 6,0-1 10,0-3 7,1 5 10,-1-5 3,3 3 6,-3-3-7,0 0-2,0 0 0,0 0-14,0 0 3,0-16-8,0 7-10,-3 1 4,2-3-5,1 0-2,-3-1-3,3 0-1,3 0-5,-3 2 7,-3 0-10,6-1-5,-3 1 0,0-1-5,0 0 1,0 1 3,0-1-6,0 3 3,0-2-2,1 0-3,-1 2 1,3 3-1,-2-4 9,0 0-7,2-3-6,1 5 8,1 1-8,-1-3 4,2 1-1,-2 0-5,5 1-2,-4-2 6,4 1-2,0 1 2,-3 4 0,2 0-5,1-2 9,0 2-6,2 3-3,1 0 2,-12 0-1,16 2-7,-7 2 10,2-2-1,-2 5-6,2 0 3,1 0-6,-2 2 7,-4-2-5,3 2-6,-1 0 4,-2 2 4,1-2-4,-1 1 4,2 0-2,-6 1-1,1-1 2,2 2 3,-2-2-5,-1 0 3,-2 2 1,1-2 0,2 0-1,-6 0-1,6-1 5,-6 1-2,2-1 4,-1-2-3,-1 0 1,3-1 3,-5 1 1,5-1-4,-3 2 1,2-4 2,-5 1-4,4 2 2,-2-4 2,1 2-3,3 0 1,-3-2 1,-5 0 3,6-1-5,-6 2 4,-1 1 0,4-3 0,-1 1-1,-1-1-2,-4 0 3,-1 1-1,2 0 3,0-3-4,-3 1 3,1 1-5,1-2 5,1 0 1,1 2-4,0-2 0,-5 0-3,9 2 3,-3-2 5,8 0-3,-10 0-10,2 0-7,8 0-13,-9-3-17,9 3-17,-6 0-21,6 0-28,-9-2-33,9 2-34,-4-4-38,3 2-51,1 2-137,0-5-438,0 5 193</inkml:trace>
  <inkml:trace contextRef="#ctx0" brushRef="#br0" timeOffset="160618.9758">2711 8836 8,'0'-3'158,"0"3"-15,0-8-6,0 4-10,0-2-14,0 2-5,0-4-13,0 2-3,0-4-8,4 1-8,-4-1 7,0-2-7,0-1 6,0-4 2,-4 5-4,3-4-3,-3 4 0,4-3-4,-6-2-1,2 0-3,-1 6-6,2-1 3,-2-4 4,1 4-4,-1 2-4,-3 3-2,3-1 0,-3 0-6,3 1-4,0 3-6,-4 2-2,0-1-7,0 4-4,-7 6-6,0 3-1,-5 7-6,0 1 3,-2 6-2,-1 2-3,1 2-3,4 1 3,1-1-6,3 3 0,-3-2-1,5-3 3,3 0-4,1 0-1,5-5 0,3-2 6,-1-3-4,4 1-1,3 1-1,-1-7 3,2 5-2,3-4 3,-4-2 0,4-3 0,1-1 0,-1 0-1,4-4 4,-3 0-2,2-2 0,1-1 2,-3 0 1,7-7-4,-5 2 2,5-4 0,-7-2-1,3-2-3,-2 0-1,-1-3 0,-1-8 0,2 0-3,-5 1 2,-2-5-4,1 3 3,-2-3-2,-1 2 5,-2 3 2,0-3 2,0 10 1,4 5 2,-4-2-6,1 3 5,-1 5 0,0-1-6,0 2 6,0 0-13,0-1-1,0 6 1,0 0-1,0 0-2,1 16 0,-2 0 2,1 2-5,0 6 4,0 2 7,0 1-4,0-1-7,1 0 7,2-1-2,-1-8-2,2 9 2,1-8-1,-1-1 2,2-3 0,1 2-3,-3-3 3,5-2 0,0 2-3,1-4 6,0 2-1,1-2 1,4-4 2,2 0-2,0 2-1,0-5 0,2-1 3,1-1 0,0-3 1,0-3-3,1 0 2,-1-3-3,-2-2 4,5-2-5,-1-5 3,-3 1-1,-3 4-4,1-7 4,-4 5-4,-3-2 7,2-7 2,-2 6-4,-4 0-3,3-7 1,-4 6 4,0 2 0,0-2 3,-5-2-3,0 3 1,-3-1 9,2 4-1,-1-1-2,-3-1-4,1 7 10,0-2-3,-1 2-9,0 3-7,0-2 2,-5 3-1,5 1 0,-2 3-6,-3 4 1,-1 3 0,-4 10 1,-2 4 12,-6 5-11,6 3-3,-2 4 4,6 0 0,-2-1-1,4-1-2,2-5 7,4 3-5,1-9-3,3 2 3,1-3 1,1-5-6,6 1 6,-3-1 0,0 0 2,1-4-3,1 1 1,3-3 3,0 0 1,-4-2-1,6-2 1,-3 1 1,0-2 0,3-2 4,-3-1-3,1 0 8,1-3-2,-3-1-10,3-3 2,0-3 1,2-2-2,-4-1-2,0-3-2,1-8 5,-2 0-3,0-3-1,-2 2 3,-2 1 2,-2 1-5,3 4-3,-3 6 1,1 2 1,-1 0 4,0 3 1,-1 4-2,0 0 1,1 0-5,-1 2-5,0 4 5,0 0-5,0 0 0,-2 14-1,2-4-1,0 7 5,-3 1 2,2 3-4,0 4 2,1-6 0,1 1 3,-1-2-1,1-1 2,4-1-1,-3-3 0,4 2-4,-3-3 8,3-3-4,-1 2 1,3 0 1,-1-3-6,1 0 4,1 1 1,4-5 2,-4 1 2,4 0-7,-2-3 6,6 1 1,-3-3-1,-4 0-1,10-3 2,-8 1 0,4-5-2,-4 0-3,3-3 2,-1-2 0,-1-2 2,1-2-3,-1 0-4,1-4 0,-5 1 2,-1 1-1,2 0 3,-3 1-2,-1-2 3,-2-1-3,-1 1-2,3 1 3,-5-1-2,-1-1-2,0 3 0,0-1 4,0 1 0,-4 0-5,4-2 0,-3-6 3,1 8 2,-3 0-4,3-3 3,-2 2 1,2-1 2,-3 0-5,0 0 3,0 1 1,1 0-1,3 1 1,-4 3-1,5 2 0,-3 2-2,3 2 0,-3 0 2,0 3-1,3 0 12,-3 1-11,3-2-1,-4 3 0,4 3-5,-1-4 5,1 4-3,0-5-1,0 5-2,0 0 1,0 0-2,0 0-3,0 0 7,1 24-4,-1-7 1,4 12 4,-8-4 2,8 4 0,-4 0-2,0 0 2,1 4-1,-1-1-1,2 2 10,-2 0-4,0-5-5,0 2 1,2-2 0,-4 0 0,2-2-1,-2-1 16,1-8-15,1 1 2,1-2-4,1 0 0,-2-5 5,0-1-1,0-2-1,2 2-1,-2-5-1,-2 2 2,2-4 3,2 3-3,-4-3-4,2-1 5,2 1 3,-2-4-1,0 0 6,-2 5 10,2-5 2,2 3 13,-2-3-1,0 0 0,0 0-5,0 0-2,0 0-8,1-17 13,-1 9-17,0-1 1,3-1 2,-3-2-1,0-5 10,-3 0-17,2 0-4,1 0-2,0 1 5,1 1 0,2-4-10,-2 4 7,1 3-1,0-1 1,1-3-1,-2 3-1,3 2-2,0-6 2,0 6-3,-1-2 0,1 1-11,2 2 8,0-2 0,-1-1 4,0 5-2,4-2-3,-2 2 6,2-2-5,3 5 2,-3-4 0,2 4 1,2 0-2,-4 4-1,-1 0-6,3 0 3,2 3 5,0 3-6,1 3 1,0 4-1,1 1 0,2-2 1,-7 2-9,3 4 9,-3-1 1,7 5-2,-10-3 3,1-2-2,-2 1 2,-1-1 0,-3 0-2,2 1 5,-3 0-11,-1-2 9,-3-2-1,-1 1 0,1-3 5,-3-1-4,-2 2 3,2-2-2,-1-1 4,-6 3 4,3-4-2,-3 4-2,3-7 1,-4 2 0,2-2-4,1-2 8,-2 1-4,0-1-4,2-1-2,0 1 3,1-3 0,0 0 2,-2-3-9,5 3-12,-3 0-11,3-2-12,1 2-17,-2-3-14,2 1-19,1 0-32,5 2-10,-9-2-20,4 1-20,5 1-17,-5-2-21,5 2-18,-8-1-154,4-1-416,4 2 184</inkml:trace>
  <inkml:trace contextRef="#ctx0" brushRef="#br0" timeOffset="161904.1441">4188 7746 96,'0'0'102,"-6"3"-1,6-3-11,-7 0 6,7 0 1,0 0-1,-8 0-3,8 0-11,0 0-1,0 0-5,-5 0-10,5 0 0,0 0-5,0 0 8,0 0-1,17 3 0,-4-3-9,2 1-3,7-2 9,9 2-1,3-4-2,3 2-3,16 1-8,-2-7-5,0 4-4,1 0-4,-15-1-8,2 1 3,-1 3-2,-6-4-6,-1 1-5,-11 1 1,-1 0-7,-5-1 0,-3 1-6,-4 1 2,0 0-3,-1-2 2,-5 1-7,-1-4-2,-1 2-6,-5-2-3,-1-1 0,-2-2 2,-3 0-3,-1 4 1,-4-6 2,1 0-4,-1 1 5,7 0 1,1 3 3,-4 0 10,8 3 2,-3 3 2,3-4-3,4 1-4,-3 1 0,4 3-1,0 0 2,10 12-4,-2-7 6,2 8-6,3 2 2,0 0 3,2 6-3,-2-4-1,-3 1 2,0-1-4,-1 0-2,-4-1-10,0 0-11,-4-1-9,1 0-11,-4 0-9,-2-2-15,1-1-27,-2-3-19,0-1-26,-1 1-133,-1 0-292,-1-1 129</inkml:trace>
  <inkml:trace contextRef="#ctx0" brushRef="#br0" timeOffset="163661.5553">5219 7625 2,'1'-7'196,"2"-3"-7,-2 1-10,-2 0-16,-2 1-11,1-1-10,0 1-11,0 1-15,-2 2-12,-1 0-9,1 2-14,-2 1-5,-2 2-8,1 2-9,-4 3-10,-1 3-2,-1 6-4,-1 0-4,4 3 0,-2 0-6,1 6-7,2-5 0,1-1 2,3 3-8,1-3 1,-1 0 0,1 0-5,2-5 1,2-2 0,0 2-3,2-3-1,1-2 4,1-2 1,-2-2 0,2 2-4,0-2 4,0-1-3,1-1 2,-5-1 2,12-5-4,-5-1-1,1 0 0,-3-3-2,4-2-3,1-3 3,-1-3-2,-3 0-3,0-9 2,5 9-6,-7-1 3,3 0 0,-2 2-2,-2 6 0,3-1 1,-3 5-2,-1-1-5,0 3-4,0 3 6,-2 1 1,0 0 0,8 16 0,-5-6 3,-1 1 5,3 6-2,0 1 4,0 0-2,3 0 1,-1 0-2,0-2 9,2-1-2,0 0 0,-1-3 3,2-2 2,-4-3 7,5-1 1,0-1 2,1-4 4,0-1-2,2-5-2,2 0-5,2-4-1,-2-3-2,3-5-3,0-1-2,0-5-1,-2 0-1,0 0 2,-3-5-3,-2 0-4,3 3-1,-2-4-3,-3 2 0,3 5-1,4-1-1,-9 7 0,-1 5 1,-2 1-4,3 2-1,-2 4-4,-1 3 4,1-2-4,2 5-3,-1 0 7,0 2-3,-1 4 2,-1 1-4,1 2 7,1 1-2,-4-1 1,1-2 1,-3 1-2,4 1-1,-4-3 0,1-4 0,-1 1 1,0 0 0,0-1 3,-1-1-2,2-1 6,-2-2-4,0 0 2,0 0 1,0 0-3,0 0-3,0 0 0,1-14 3,-1 7 1,0 1-8,-1-5 1,-1 1-2,2 0 1,-1-2-4,-1 3 2,-1 0 6,2 2-6,-1 1-3,0-1-1,-1 3-5,1 3 2,2 1 2,0 0-2,-17 7 0,7 5 1,1 2 2,-2 3 1,-2 4 1,3 5 3,-4 0 2,8 1-2,0-8 4,0 8 0,2-10-1,4 2 2,0-2-5,2 0 4,0-4 0,4-2 3,-2-1 3,0-3-1,0 1 2,6-5-1,1-2 1,2-2 2,1-1-5,4-6 2,0 0-3,-3-1 2,7-7-2,2 0 1,-3-3-3,-2 0-4,0-2-4,-2 0-2,0-3 1,-1 2-2,-2 0 0,1 1-1,-3 9 4,-1-2 0,-3 4 2,-1 3-1,0 0-1,-2 2 0,-1 2-3,0 3 1,-4 0 4,10 4 1,-9 0 0,4 6-2,-2-2 0,1 3 1,-2-1 2,1 1 3,-2-5-9,2 5 10,-3 0 2,0-3-5,1-1 3,1-3 0,0 1 0,-2 0 6,0-2 4,0-3-7,4 1 2,-4-1-1,0 0 0,0 0-4,0 0 3,10-11-1,-6 4 3,-3 0-5,3-1 3,-2-1-3,1 0-2,-1-4 1,1 1 4,-2-1-5,2 3 3,-3-1-1,0-1-3,-3 2-2,2 5 0,-4 0 4,0 1-7,1 3 2,4 1 2,-19 8-4,6-1 1,0 7 4,-2 6 0,0-3 1,2 7-1,0 0 0,1 0 1,2 1 2,6-7 3,0 1-2,3-2 5,1-6 2,3 6 3,3-2 2,1-4 0,7 2 4,1-1-4,3-5 0,1 0 3,12-3-1,-4-3-3,3-1 1,0-2-4,-3-6-1,2 2 0,-2-6 0,1 0-3,-5-1 1,-1-2 2,-7 4-4,2-4-2,-4-2 3,3-2 3,0-3-4,-8 5-2,1 0 3,-4 0-3,-4 0-1,-1 5-2,0 3 1,-1-3-2,0 4 1,-2 5-4,-3 0 0,-1 3 0,7 0-2,-16 6 4,6 4-2,-4 2 2,4 3 0,0 3-3,3-1 7,2 3-2,-5 4-2,7-7 1,3 3 1,3-3 2,3-1-1,-2-2 2,1-1 2,4-4 0,2-2 0,5 3-1,-3-7 0,5-2-1,2 2 6,-1-4-4,1-2 0,1-6 2,7-2 3,-10 2-6,3-5 1,-5 1-1,2-6-2,-9 2-1,2 0 0,2-9 0,-2-3 1,-3 1 1,-2-2-2,-2 0 0,-1 1-2,-3-3 2,1 3-3,-2 1-1,-4 2 5,5 7 2,-2 2 5,-1 6 6,1 1 0,-1 0 0,2 6-3,0 0 1,1 4-6,0 0 5,-5 13 5,4-2-5,-2 8 1,3 10 3,-2-1-1,-1 6 3,2 15 4,1-13-1,0 16 6,0-1 7,6 1-10,-7-2 1,5-2 1,0 1 2,-3-4 4,2-10-4,2 0 5,0-2-4,-3-1 2,3-3-11,-2 2 4,2-4-1,-2-7 1,-2-3-1,4-1 11,-5-4-19,4-2 3,-4-2-3,1-1 4,-1-3 1,0 1 6,1 0 17,2-3-2,-3-2 5,0 0-6,0 0 1,0 0-6,-8-19-8,3 9-5,3-5-2,-2-3 2,-1-7-4,0-2-2,-2-3 1,3-1-3,0-3-2,3 0 1,-1 0-4,3 0 0,0 2-4,1-1 6,3 2-5,-3 1 10,6 2-12,1 4 3,-3 6-8,2 0 1,2 3 2,2 0-2,3 4-3,0 1 3,1 0 17,1 6 1,0 4-24,0-3 6,-4 3-4,0 3-1,-1 1-2,-1 4-1,-2-2-3,-3 2-1,0 2 4,-5 0-3,-1 1-2,-2 0 7,-3 1-8,-1-2-9,-1 0 1,-9 3-11,1-2-7,-3 3-5,3-5-16,-4 2-8,0-2-7,2-5-13,3 1-14,4 0-15,-4-2-15,7-1-24,0-1-33,0-1-21,7 0-53,-6-3-145,3-2-445,3-2 197</inkml:trace>
  <inkml:trace contextRef="#ctx0" brushRef="#br0" timeOffset="163909.7317">6890 7339 57,'3'-5'210,"0"0"-21,-1 4-12,-2 1-12,0 0-13,4 10-9,-4 2 0,-2 4-6,2 1-4,-4 3-6,1 9-10,-4-3-4,2 5-7,-3-2-14,4-2-3,1 1-7,-1 1-12,4-10-7,-3 0-2,6 1-5,-1-3 1,-2-5-12,3-1-6,-1 0-2,2-2-4,2 0-7,-1-1-10,-2 0-9,4-4-7,-1-3-17,-1 3-17,1-5-27,-6 1-25,15-4-26,-9 1-16,4-7-8,-2 2-14,-1 0-13,0-5-12,-4 2-105,-1 1-304,3-6 135</inkml:trace>
  <inkml:trace contextRef="#ctx0" brushRef="#br0" timeOffset="164630.2484">6791 7541 28,'0'0'182,"-6"-1"-18,6 1 2,-3-1-21,3 1-7,0 0-14,12-8-10,0 4-8,1 1-16,8-3-6,5 1-10,2-1-3,-2 2-10,9 2-5,-4-2-5,3 2-13,2-1 6,-4 0-9,1 0 0,-1 3-5,-3-2-6,-7 1 8,-3-3 0,-1 3 3,0-2-4,-4 1 6,0 0 0,-2-1 7,-6 1 0,2-1 5,-2 1-4,-1-3-1,-1 1 4,0 1 0,-1 0-5,-3 1 0,0 2-5,-1-9-4,-1 6 0,-2 0-8,4 3 2,-15 0-7,7 3-2,-5-2-4,-2 7 1,-3 1-2,1 4 1,-7 2-1,5 2-3,2-5-1,-2 8 2,2 1-2,2 1-3,7-9 0,1 3 5,3 0 0,4-3-3,0-1 1,4-1 0,5 0 3,5 1-2,1-4 6,7-1-4,8-1-1,5-3-1,5 1-1,0-6 0,12 0-1,-12-5-1,9 1 0,-14-1 1,1-3-1,-2 2-2,-4-1-3,-4-3 1,-3-2 0,-5 2 1,-2-2 0,-3 0-1,0-1 1,-5 5 1,1-1 0,-9 1 3,1-2 1,3 4-1,-4 2 0,0 0 1,-5 3-3,1 0-4,-5 3 1,-1 2 0,-6 5 4,0 1-5,-2 3-3,0 6 1,-4 5-2,12-7 10,-4 1-6,4 3-2,3-1 0,-3-1-3,4-2 6,1 0-4,3-5 2,2 0 3,0-1 1,2-1 1,-2-3 2,2-1 10,1-1 8,3-2 1,-6-1 1,17-4 4,-8-1-7,2-1-2,3-1 4,1-5-6,-4-1 1,2-1-5,-2-4-1,-1 2 1,4-9-3,-5-2-3,4 1-2,0-3 0,-4-1 2,-4-3-8,2 2 1,-1 0-2,-1-1 0,-3 7 1,-2 5 6,2 4-4,-2-1 6,0 7 4,0 6-5,-4-3-2,4 6 1,0 1-9,-11 8 5,8 4 3,-6 5-1,0 8-5,-1 0 3,5 4 1,-3 1 6,4 2-8,5 1-3,-3 1-2,3 0 2,3 0 3,0 2-1,2-5-2,3 1-6,0-5-13,2 1-17,0-3-25,1-5-23,-4 0-33,0-5-37,-1 3-35,0-4-30,-4 1-25,-3 2-190,-1-5-468,-4 5 207</inkml:trace>
  <inkml:trace contextRef="#ctx0" brushRef="#br0" timeOffset="165325.7376">4283 8601 96,'-18'5'172,"7"-3"-18,-1-1-1,3 1 0,1-2-7,1 3-7,3-2-7,4-1-13,-8 0-7,8 0-5,-4 3-7,4-3-8,0 0-7,0 0 4,0 0-1,0 0-2,22 2-3,-4-2 1,5 0-5,7-2-6,4-1-8,3-1-3,1-1-7,-1 2 0,0-2-9,0 1-2,-4 0-8,-3-1-7,-3 0-3,-8 0-7,-6 4-8,-3-2-4,0-1-3,-2 1-7,-3-3-11,0 2-7,-1-4-8,-4 2 0,0-3-5,-5 2 3,-1-6 0,2 6 7,-4 0-5,-1-1 16,4 4 3,1-3 3,-1 4 2,2-2 0,1 3-2,2 2 1,-2-3-3,2 3 4,0 0 4,4 12-1,3-3 1,-2 2-1,4-2 2,0 8-3,-3-3 6,7 4-2,-4-1-3,0 0 3,-1 0-1,-2 0 2,-1 1-5,-2-2-3,-3 2-22,0-5-17,-1 3-14,-1-3-20,-3-4-21,1 5-17,-2-3-27,0-2-38,-1-1-105,-2 0-312,5-3 139</inkml:trace>
  <inkml:trace contextRef="#ctx0" brushRef="#br0" timeOffset="167092.09">5284 8614 48,'-3'-13'187,"-2"-3"-8,2-4-15,-1 2 1,2 0-2,-2 3-16,0 3-10,0 1-7,-1 2-8,5 0-7,-2 4-14,-2 1-13,0 3-16,4 1-1,-14 7-9,1 5-1,0 3-7,-5 9-5,-4 7-3,6-2-5,1 1-3,1 0-3,2-1-2,1-2 1,4 0 0,1-2-4,3-9-1,2 1-3,1-5 4,1 0 4,3-3 1,1-1 2,2-3-1,-2-2 3,5-2-3,-1-2-5,9-5 6,-2-5-9,2 0-3,4-7 1,-2 1-7,-1-9-3,-3 5-1,2-5-1,-5-4-5,2 2-3,-6-1 5,1-3-8,-2 8 1,1-5-3,-5 9 4,1 3-1,-5 8-2,1 2-4,2 2-5,-2 1 3,-1 4 1,0 0-1,0 13 1,-5 5 0,0 6 1,1 3-1,0 4 6,-1-2-4,2 3 1,2-2 1,1 0-1,4-4-2,-3-7 1,3 0 3,1-2 1,3-3 2,2 0 5,-1-7-1,0 2 8,3-3-3,1-4 2,-1-2 1,7 0-5,1-7 1,0 0 1,-3-6-5,6-3 0,-2-4 1,0-3-4,-1-5-2,2 1-1,-4-2-4,8-11-4,-5 12 1,-3 0 0,-2 3 0,0 4 1,-2 7-1,-4 2 0,-1 4-3,0 0 3,-4 6-3,-1 3 1,-4-1 2,14 9-2,-5-2-2,-4 3 6,0-1-2,1 3 1,-2-1-2,-1 3 8,2-2-6,-5-2 2,5-2 2,-5 1-4,4-4 3,-2 0 0,-1 0 0,1-1 4,-2-1 2,0-3-1,0 0-1,0 0-1,0 0-1,13-10 0,-10 4-1,-1-4 0,3 1-2,-1-4-1,-4 0 2,1 4-1,1-3-1,-4 1-6,2-1 8,-1 5-6,1 0-2,-4-2 5,1 4-8,-1 2 1,-4 3 0,0 0 3,-1 10 2,-6 0-2,2 6 1,-6 6 1,1 4 1,4-4 1,0 3 2,2 4-2,4-5 2,2 1 7,2-6-2,3 2 2,1-4 0,1 0 4,-1-5 0,4-1 3,1 0-1,2-1 0,-1-4 3,5 0-4,2-4-1,1-2 1,7 0 1,4-9 0,-4 1 1,7-4-5,-1-2-7,-1-5-3,0-4-4,0 1-5,-3-4 0,3-3-3,4-6 0,-5 7-4,-1 2 6,-3 2-1,-1 4 4,-1 1 0,-4 8-4,-5 3 5,-1 2 2,4 2-1,-7 1-1,2 3 5,1 3 2,-5-1 5,5 5-8,0 1 3,-3 1 2,-2-1-2,-2 3 6,3-1-8,-3-2 4,-2 1-3,3-4 4,-1 0-3,0 0 3,-2-3 2,2 2 0,-2-4 0,2 3-3,-2-3-7,0 0-5,5-9-3,-2 1-6,-1-1 4,2-1-1,0-7-4,-1 7-2,0-4 1,-1 5 0,-1-4 2,-1 4-2,-1 1 2,-1 1 0,2 2 2,-5 1-1,0 2 1,5 2 5,-20 11 0,7-1 4,-2 3 3,-3 8 0,0 0-2,4 1 4,-1 3 2,4-7 3,2 3-1,2-2 6,3 0 2,0-2 0,5 1 3,2-2 1,1 0-1,3-3 3,5 1-3,-4-4 3,8-2-3,1-1 1,4-5-1,0-2-2,1 0 1,7-7-4,-2 1 0,1-6-4,0 3-8,0-4 3,-1-3-4,-2-1 6,0-1-6,-3 0-7,-3-3-7,-3 1-5,0 0-4,-4-2 3,-3 1 3,-2 5 2,-5 0-1,1-1 4,-2 7-1,-2 3 5,-2 1-6,-2 3 1,1 3 0,-7 3 5,2 3 2,-5 6 4,-5 6 6,-2 2 4,6 2 2,0 5 2,6-2 2,1-1-8,2-5 9,4 6-1,2-7 0,2-1-1,3-1 1,1 0 0,6-2-2,-2-8 2,5 6 1,2-5-2,2-5 2,3 1-3,-1-6-7,7-1-2,2-6-9,-4-2 2,-2-3-18,-1-2-9,0-2-6,-5-1-15,1-4 5,-6-2-15,3-1-7,-4-3 10,-2-2 2,-4-2 11,1 0 2,-5-3 7,1-9 9,-3 12 2,0 3 13,-3-3 6,1 6 13,2 2 17,-4 8 20,1 2 0,2 6 4,-1-1-5,1 5-8,0 0 0,1 6 0,0 0-6,0 0-1,0 24 0,1 1 5,-1 5 3,1 7 3,2 7 3,0 7 5,-3 0 4,1-1 2,2 5 3,-3-5 2,-4 1 3,0-1 0,2-2-1,0 0 3,2-2-7,1-14-2,-1 2-2,-1 0-1,1-5-2,0-1-5,0 0-3,0-7-1,0-3-2,0-4-4,0-2-4,-1-2 0,1 1-2,2-3 0,-4-4-5,2 1 5,0-2-6,0-3 0,0 0-1,0 0-4,-13-17-3,8 6 1,4-6-2,-3-1-4,0-6 3,4 5 1,-3-9-2,2 2-1,1-3 7,3 1-7,-2 0 5,2-1 1,0 0 0,4 1 3,1-1-4,0 4 3,3-4-1,-2 5 2,2 0-3,1 8 2,-4-1-2,7 4-4,-1 1 11,3-1-11,0 6-1,0 0-1,-3 5-1,1 2 0,-2 2 1,0 4 4,0 0-7,-2 6 0,-3-2 1,-2 0 4,-1 6-5,-2-6 9,-6 7-6,-1-1-1,-1-5-2,-1 5-5,-4-1 1,-2-1 5,0-1-11,-1-5-5,-2 3-8,3-5-6,-4 0-9,-1-1-6,6 0-9,-1 0-11,1-3-13,1-2-10,0 0-19,5 3-31,5-3-11,-9-4-28,6 1-31,3 3-137,0-8-373,3 3 165</inkml:trace>
  <inkml:trace contextRef="#ctx0" brushRef="#br0" timeOffset="167927.3913">7181 8235 204,'6'-17'224,"-1"2"-13,-1 4-14,-1 4-20,-3 3-15,2 1-15,-2 3-5,0 0-6,1 21-5,-1-4-2,-3 2-11,1 10-9,-3 3-9,3-3-4,-2 4 2,4 1-13,-3-2-5,0-3-6,1 0-8,2-3-9,-1 1-4,0-9 0,1 0-8,1-3-4,0 0 0,1-2-7,1-4-4,1 0 3,1 1-6,2-1-5,0-3 0,2-2-2,3-1 2,0 1-1,8-4-2,-2-2-3,1 1-4,4-3 0,-5-1-1,0-4-1,2 1 0,-1-1 0,2-1-3,1-4 0,-6 0 3,-2 2-3,-1 0-2,-5 1 1,2-3-2,-5 6 2,-1-4-1,-1 3 5,-3 3-3,2-1 1,-4 1-2,-1-2-1,0 3 2,-3 3-4,-3 0 0,5 1-4,-6 4 3,-3 3-4,3-1 3,-3 3 1,-1 4-4,4-3 4,1 6 1,1-7-2,2 4 0,-1-2 0,3 1-2,2 3 1,-1-3 2,3-3 5,4 1-5,-1-3-4,3 2-1,2-1 0,2-4 0,7 2-6,4-3-1,9-2 8,-2 0-11,2-2-3,1-3 5,0 0-1,-1-1 2,2-2 1,-2-1-1,-1-2 1,4-2 2,-3-2 1,-1-2 0,-3 1 2,-4 0-1,-2-3 1,-7 4 1,1 0 1,-6 2 5,2-2 5,-5 2 4,-1 4 1,-3-1-5,-2 0 2,1 4-1,-4 0-5,-6 3 0,1 3 0,-4 3 1,-8 0-1,-4 7 1,1 6-1,6-4-3,-5 5 5,2 0-4,5 3 0,-4-2 5,10-3-3,0-2 0,4 3-3,2-7 4,-1 4-1,5-5 3,0 0-1,0-2 9,2 1-7,1-2 4,1-2 0,2 1-2,3-1 1,0-3 1,4-3 1,-1 1 1,3-5 1,4 2 2,-8-2 0,4-3-3,0 0 1,0-7-1,-3 5 0,4-12-1,-7 6-4,3-7 2,0-2 0,-4-2-5,0 0 3,-3 1-1,0-2 1,0 3 1,-1 2-1,-4 5-1,0 3 6,0 6 19,0 0-18,0 5 2,0-1-3,0 0-1,0 4-2,0 3-7,0 0 5,0 0-4,-9 25-3,2-5 11,4 8-8,-2 1 4,3 3-10,1-2 10,0 3-4,1-1-4,-3-3-1,3-2 4,0 0 1,-1-5-3,1-2 0,0-1-2,1-2-3,2 1-1,-3-3-16,2-4-9,0-1-16,-2-1-11,2-2-20,-2-2-12,0 2-14,0-4-16,0 0-22,0-3-23,0 0-29,0 0-19,0 0-23,0 0-173,-13-8-441,7 2 196</inkml:trace>
  <inkml:trace contextRef="#ctx0" brushRef="#br0" timeOffset="168163.1066">7116 8349 156,'-4'0'236,"4"0"-20,-5-3-19,5 3-20,0 0-9,0 0-18,11-7-18,1 4-11,8 2-13,8-3-10,2 2-11,-1 1-23,3 1-34,-2-1-31,0 2-41,0-1-27,0 0-45,-3 1-49,-8-1-96,-1 0-280,1-1 124</inkml:trace>
  <inkml:trace contextRef="#ctx0" brushRef="#br0" timeOffset="171932.0717">1868 10152 112,'1'-8'178,"-1"-9"-5,2 0-16,0-4 3,-4 1 0,0-6-6,1-3-5,-3 0-5,-2 2-5,-2 2-5,0 6-7,-1-5-5,3 7-9,-7 3-7,4-1-9,0 9-11,-1 0-9,-2 0-10,-2 6-3,-2 1-11,-3 9-4,-8 8 0,2 5-11,-1 3-1,0 13-6,1 3 0,13-12-4,-2 2-1,5-2-6,-1-3 3,5 0-5,1-8 0,4 0-4,2-2 3,0 2-2,5-8-1,-3-3 5,4 0-4,1-3 1,3-3-1,1-4 1,8-4 6,-3-6-8,6-9-4,1 4-3,1-7 2,-4 0-1,-3 1 1,0-6-8,-1 0 6,0 0 1,-4 0-1,-4 0-2,-1 3 0,-1 9 0,0 2 1,-4 3 0,-1 3-6,1 4 0,-2 0 0,0 3 0,-2 2-1,2 9-3,-2 5 4,2 5 1,-2 8-2,5 1-2,1 1 9,-2 4-5,4-2 0,-1-4-1,3 0 1,-1-1 4,4-6-5,-1-2 3,-1-2 0,5-4 0,4 2 2,3-5-2,4-6 5,3-2 6,-7-4-9,7-4-3,3-4 1,0 0 1,-2-4-1,-3-6 2,-1 2 1,-4-2-1,0-4 4,1 0-5,-7-2 1,-2-1-3,-5-2 2,-2 4-2,-2-3-1,-5 2-4,-2 8 1,0 2 1,-3 1-1,-2 3-4,0 3-1,-3 3 0,-4 4 3,1 1-5,-1 4 6,-4 6-4,-6 7 2,2 8 0,2 3 3,0 4-3,5-1 2,1 1 0,2-1 2,4 1-3,2-3 1,2-8 5,2-1-1,1-2-3,3-4 1,1-1 2,1 0 1,-1-6-1,7 1 4,-2-2 0,0-4 0,5-5-1,-1-2-2,2-1 1,2-4-2,-3 0 0,2-2-4,-5-3-2,-1 0-3,2-10 2,-1 1-1,-4 2 0,-4-3-1,3 7-1,-4 3 1,-1 3 2,-1 4 1,3 1-4,-3 2 7,1 3-7,-1 4 0,0 0 1,0 0 1,-9 23 2,9-8 1,0 6 2,0 6-2,1 2 1,3-3 0,1 0-1,1 1 2,3-3 2,2-1 0,4 1-1,-2-10 6,2 1 4,11-2-3,-7-7-3,3-2 1,7-3-1,2 1 1,0-7 2,1-2-2,2-2-2,-2-4 0,-2 0 2,-2-5-2,0 1-3,-3-2 5,-2 1-2,-5-1 1,1-5 1,-10 7-4,0-9 5,1 4-1,-6 2-2,-4 4 1,0-1 3,-3 0-5,2 5 4,-6 1-6,0 1 1,-5-1-1,0 6-2,-4 0 0,-3 9 2,0 0-2,0 3 6,-9 9-3,3 4-1,5 0-2,1 8 1,0-1-1,6-3 1,0 1 3,5 1 1,3-9-2,3 0 3,0-2 1,4-1-2,0-4 3,3-1-1,2 0 0,0-5 4,4-2-4,2-1 1,-2-4 1,10-1-4,-2-7 1,-4 1-3,3-2-1,-2 0-3,2-7-6,0-3 1,-6 9 5,-2-3-1,-1 2-1,0-3 1,-7 10 1,6-3 1,-4 6-4,-3-1 3,3 2-1,-4 3-1,0 0 3,4 9-2,-3 1-1,2 1 6,-3 7-3,1 1-1,3-2 3,-1 3 1,4-5 2,-3 2 1,5-1-4,-2-1 4,4-3-1,-5 0 1,4-6-1,2 0 0,1-4 0,1 1-1,3-6 5,1-2-3,-1 1 0,2-8-1,-2 3-2,6-7-4,-3-2-1,-1-2-3,0-2-2,-3-1-2,-2-3-6,-2 1-1,0-4 5,-3-1-3,-2 1-2,1-3-2,-6 1 5,2-7-1,-6 4 3,0 0-1,2 0 0,-2 5 13,-1 9 7,0 3 8,1 5-1,2 2 1,-3 0-4,0 5 2,2 4-6,1 1 1,0 0 0,-5 17-6,2 0 3,2 9 1,0-2 1,1 9-3,2-1 4,0 3-2,-1-1 0,3 14 4,-3-3 4,0-15-5,-1 3 3,0 1 5,-1-7-5,2 0 1,1-3 1,2-5-5,-4-2 3,0-5 0,0-1 2,0-3 2,2 0 6,-1-3 11,-1-2 30,2 1-13,-2-4-5,0 0-6,0 0-3,0 0-1,3-17-2,3 6-3,-8-7-3,6-1-2,0 0-5,4 2 1,-2-1-3,0-1-3,2 2-3,0 2 4,1 2-9,-3 2-2,3 2 3,0-1-3,1 2 3,1 3-4,-1-1 12,5 3-8,2 3-6,2 3-1,-1 1 0,-3 4 3,1 1-2,-1 2 0,-4 0 2,2 1-4,-5 3 2,-2-8 0,3 8 10,-5-3-14,-4-1 1,1 0 2,-5 0 3,-2-1 2,-2 2-6,-1-4 6,-5 4-5,-1-3 0,-2-4 4,-1 1 0,4-4-1,-1 2-4,-4-1-4,6-1-13,-5 1-7,2-1-13,-1 1-11,8-1-17,-4-2-22,4 2-20,3 1-28,1-2-36,5-1-23,-10 3-16,6-2-22,0 3-168,4-4-434,0 0 192</inkml:trace>
  <inkml:trace contextRef="#ctx0" brushRef="#br0" timeOffset="173081.9105">3235 6621 16,'0'-12'161,"1"0"3,-1 0-5,0-5-3,0-1-7,0 0 0,-3 1-5,6 2-4,-3 3-7,-1 0-3,2 1-3,-1 3-5,1-1-10,-2 3-9,1 2-12,0-1-10,0 5-10,0 0-7,0 0-7,-4 24-5,3-4-7,0 10 1,1 1-3,1 4-5,0 11-4,-2-11-1,-2 0-5,8 11 0,-2-14-5,2 1 0,-3 1 0,0-7-2,1 0 0,0-4 0,-1-5 0,-2-1-2,2-3 0,0-4-1,-2-1 1,1 1 2,0-3-1,0-1 0,-1-2 7,0 0 5,0-1 7,0 1 15,0 0 11,0-4 14,2 3 2,-2-3 0,0 0-5,0 0-8,0 0-14,-4-18-5,5 8-6,-1-4 2,-1-5-11,1 0 3,2-8-7,1 3-4,-3 6 0,5 1-4,0-2-2,3 2-2,-3 2-2,0 3-6,2 1 1,-2 4-1,6-1-3,-2 1-3,3 4 4,3 1-4,-2 2-5,1 4 4,0 1 5,4 6-12,-4-4 1,-3 4-4,3 2-3,-3 3 6,-1-2-2,-3 0-7,-1-3 1,-4 1-2,-2 2 7,0-4-6,-2 3 2,-2-1 6,-3-2-1,-3 0-1,-1 2 4,-5-3-4,5 0 10,-3-1-1,0-3-4,3-1 1,0 1-4,-2-1-6,4 0-14,0-2-11,-1 2-10,5-3-19,-3-1-30,3 2-30,5-2-29,-9 0-41,9 0-44,0 0-249,-6-4-528,6 4 234</inkml:trace>
  <inkml:trace contextRef="#ctx0" brushRef="#br0" timeOffset="175419.0819">1546 11415 70,'-14'-29'189,"0"2"-7,-4-3-7,0-1-2,0 2 2,-3 2-1,0 2-5,4 5-4,2 5-7,1 5-11,6 2-19,-6 5-12,5 3-12,-6 2-13,-1 8-7,-5 7 11,-2 4-13,1 7-6,3 2-9,-3 2-4,4-1-12,3 1-5,3-3-5,1 0-5,4-4-1,2-7-3,4-3-6,1 2-1,0-5-3,0-4 0,1-2-2,3 0 0,1-5 1,2-1-4,3-4 3,-1-1-2,6-5-3,1-9 2,3 0-6,-1-3 3,-5 7-2,4-9-3,0 1-1,-7 5 0,4 5 2,-4-1-3,-3 6 0,-2 2-6,1 1-1,-1 3 0,0 1-2,-5 1 5,9 14-1,-1-3 1,-4 6 1,5 5-2,-7-3-3,9 6 5,-4 1 1,5-2-6,-3 3 2,1-9 2,3-1-2,-3-4 3,4-1-3,0-3 1,5 0 4,8-4-1,1-3-1,-5-5 3,3-5-3,3-4-1,2-2 5,1-2-2,0-2-3,-3-2 4,-2-1-8,-3-2 1,-1 5 5,-6-6-4,-2 1 0,-3-1 1,-1 0-2,-5-1 1,-4 7-1,-2-10 3,-4 10 1,-1 1-5,-2-2-2,-4 7 2,4 2 2,-4 4-5,1 1 1,-3 2 3,-6 7-3,-3 3-1,4 3-1,-6 8 5,4 3 0,1-2-3,2 3 4,4 1-5,5-5 5,1 0-5,-1 0 2,4 0 1,2-1 1,2-3-4,0-1 1,6-4-4,-4-1-3,4-1-2,-1-1 0,5-6 1,0 1 1,2-4 3,4-5-6,2 1 1,-3-6 1,2 2 1,2-8 0,-5 5 2,-1-1-1,0-2 1,0 5 4,-4-1-1,-4 2-2,3 4 0,-4 1 5,2 0-1,-3 0 0,1 6-3,-4 0 0,0 0 1,0 0 2,7 8 2,-2-1-1,-1 2-1,-3 3-1,3-4 1,1 5-1,-1-2 1,1 2 6,3-4-5,0-2 1,4 6 4,-2-8-3,5 2 6,3 0-4,-1-3 0,6-4-1,4-2 5,5-1-3,1-6 0,2 0-1,-1-2 1,3 2-2,-1-3 2,-4-2-3,-6 0 4,3 0 2,-6-4-6,-3 0 3,-5 4 0,-3-1-3,-3-3 5,0 2-3,-4 0 2,0 0 2,-5 4-5,0-2 1,-3 4 0,1-1-2,-6 3 3,-1-1-1,1 4-1,-2 5 2,-1 0-2,-4 5-2,-5 4 1,3 2 1,-3 7-3,-1 3 3,4 0-2,2 2 1,2-1 1,0 1 0,4-6 0,3-1-1,2 0 1,-1-4-2,4-1 2,-1-4-1,5-1 5,2 1 1,-3-2-1,5-2-2,-2-2 0,3-2 2,3-5-2,5-3-2,0-1 0,-3-3 1,10-3-5,-3-2 1,-2 0-2,-6 2-1,-2 2 1,-1 2 2,-1 2 0,-2 0 0,-1 4-4,-1 1 1,1 2-5,-2 0 9,2 3-6,-5 0 2,5 4 1,0 3-2,-4-2-3,3 3 9,0 4 0,1-2-2,0 1-2,0-1 2,3 1 1,-2-5-4,5 5 5,0-6 3,2-1 1,2 4-1,4-7 1,2-2 0,2-2 1,1-2-2,10 1 0,-3-4-1,0-1-1,1-3 6,0 3-3,-3-6 3,-1 2 0,-5 2 3,0-4-1,-6 2-3,-3-1-1,0 1 0,-5-5 6,0 4 1,-4-2 0,0 0 5,-2 4-2,-8 0 4,2 1-5,-2-2-5,-3 3 1,-2 2-4,-4 3-2,0 1 2,-5 4-2,-3 6 0,4 0-4,-6 7 2,1 3-1,0 1 2,5 3-4,-1 2 3,2-1-2,6-3 0,2-2-2,2 0 3,3-5 0,3 1 3,2-2-2,2-2 3,1-2 1,0 1-3,2-4 3,7-1-1,0-2-2,2-5 1,2 0 0,2-4-3,-1-1 3,-1 0-3,-1-2 0,0-2 1,-2 0-8,-1 0 4,-1-3-1,-2 2 1,-4 7 1,1-2-2,-2 3 0,-1 2-2,-1 0-2,0 2-5,-3 3 5,0 0-4,0 0 5,-1 15-4,-1-6 5,0 7-2,1-2 2,2 4 2,-1-2-1,2 0 0,0-5 2,7 5 3,-4-3 6,3-4-3,-2-1 0,7-2 1,-2 1 2,3-3-2,-2-3 0,9-3 1,-1 2 0,13-10-4,-4 1 3,1-3-1,-2-1-1,1-1-1,-1-3 1,-4-1-4,1-5 5,-2-1-5,-3 0-1,1-3-2,-2-2 2,-5 0-5,2-2 6,-7 1-2,1-17 0,-5 18 4,0 0-4,-2 4 2,-3 0 4,-3 11 9,2 0 4,1 7 3,-4 0-8,2 2-4,-1 5 1,3 0 4,-12 5-7,2 8 6,5 7-8,-5 7 1,1 3 0,1 2 3,3 4-2,2 10 1,2 2-1,5-14 4,-4-3-7,1-1 1,3 2 5,1-3-7,-2-2 0,0-8 6,0 1-1,-2-6-1,1-2 3,3-3-6,-4 2 1,3-5 7,-4 1 0,0-4 1,0 2 10,0-5 1,0 0 1,0 0 1,0 0-7,10-12 0,-9 3-5,3-3-3,0-3-1,-2-2 0,1 0 1,5 3 3,1-3-7,1 0-2,-1 2 3,5 0-6,1 1 8,2 2-6,1 4 0,1-1-2,-1 4 0,1 3-4,1 4 4,1 0-4,-3 4 1,-3 3-2,-2 3 2,2-4-1,-5 5 1,-1 3-2,-2-1 1,-5-4-4,0 6 3,-2-5-1,-4 5-3,-3-3 1,1 1 0,-7-2 7,2-3-7,0 0-4,-5-4-3,3 1-6,3-2-9,-7-3-9,-1-2-13,5 0-21,-2 0-12,2 3-22,-1-6-20,4 2-22,0-2-31,0 0-23,5-4-33,-2 3-159,3 0-427,-1-5 190</inkml:trace>
  <inkml:trace contextRef="#ctx0" brushRef="#br0" timeOffset="176860.0636">4284 9817 52,'0'0'160,"0"0"-9,9-17-16,-1 6-8,6 0-6,2-7-7,7-2-1,3-5-4,2 3-15,0-6-4,12-8 2,-3 2-6,0-1-13,2 0-1,-2 1-6,1 0 1,-13 10-4,2 2-6,0 0 0,-5-2 0,2 5-1,-4-3-9,1 2-2,-7 4-4,1 1-2,-6 1-7,1-3-2,2 1 0,-2-1-3,-6 1-2,0 4 0,-3-3-5,3 4-1,-4-1-2,2 2-2,-4 1-3,2-1-2,0 0-2,-5 3-7,1 3-2,0-3-2,-1 3-3,0 0-1,-4 4 1,1 0-5,8 0 3,-14 3-1,8-2 6,-2 3-5,4-1-1,-1 1 1,-1 0 0,3-4 2,-1 4 0,4-4-1,-1 3 6,1-3 1,1 6 2,3-5-2,4-1 0,-8 0 1,18 0 2,-7 3-4,6-6 1,2 3-2,-6 0-1,-1-1 3,2 2 1,-1 2 0,-1-1-3,-2 5-1,0 1 2,-1 1-3,-4 4 1,-1 3 2,-4 1-1,3 1 2,-6 0-7,-2 7-17,0-1-20,0 3-20,-5 0-27,-1-1-9,0 0-26,3 0-29,-1 2-133,-2-2-311,1 0 139</inkml:trace>
  <inkml:trace contextRef="#ctx0" brushRef="#br0" timeOffset="177695.4902">4344 11144 126,'0'0'155,"0"4"-6,0-4 6,0 0-6,0 0-2,18-8-4,-7 4 4,3-7-5,3-2-3,5-6 3,0 1-5,2-5-9,-1 1-3,2-3-10,7-11-7,-7 7-9,8-10-3,-1 0-7,0-5-7,1-2-7,-1-2-9,14-24-8,-17 22-4,16-23-7,1-1-7,-4 3-1,3-4-7,-5 2 0,3 1-5,-15 19 5,13-20-9,-10 22-3,-5 3-5,0 6 3,-3 2-3,-4 10-4,-1 2-1,-4 1 0,0 3-1,-2 2-6,-3 3 5,1 2-7,-1-2 10,-4 4-11,3-2 3,-3 6 1,5-5 0,-2 3 5,-2 2-6,-3 1 0,3 2-4,-2 2 5,-2 1-6,0 0 7,0-2-6,-2 4-2,1 1-4,-1 2-2,2-4-1,-2 4-1,1-6 0,-1 6-7,0 0-1,0 0-3,-6-1-5,6 1 2,-11 0-4,11 0 1,-12 6-5,5-4 6,-4 1-1,2-1-1,0 5-1,-5-3 8,4 1-4,0 0 0,-2 2 1,3-3 5,-3 1 3,5-3-1,-1 2 3,4-1 1,-2 0 1,2 1 3,-1-3-1,1 1 5,4-2-1,-5 3 2,5-3 4,-4 2 2,4-2-2,0 0 5,0 0 8,-5 2 0,5-2 4,0 0 2,0 0-2,0 0-2,0 0 2,5-12-1,-2 10-5,1-4 1,-2 1 2,4 1 1,-2-1 7,0 0-5,1-2-3,-1 2-1,1 1 1,1-1-1,1 2 0,-3-1-3,-2 1 2,5 1-2,-3-2 0,-2 1-5,-2 3-1,8-2 3,-8 2 0,5-4-1,-5 4 0,5-1 1,-2-2-9,-3 3 7,9 0 0,-9 0 0,0 0-2,10 0 1,-7 3 0,-3-3 1,6 5-1,-1-3 5,1 7-3,0 1 4,2 4 0,1 6 2,-1 2-1,3 2 0,-6-5 1,2 8 3,-2-1-6,2 1 4,-1 0-1,1-2 5,-3-2-8,0-3-2,-3-3 1,2 4-1,0-2 0,0-4-8,-2 2-23,-1-5-32,0 0-33,2-1-42,-1-2-49,0-1-44,-1-2-189,-1-2-448,-2 1 199</inkml:trace>
  <inkml:trace contextRef="#ctx0" brushRef="#br0" timeOffset="215156.2551">4431 6783 109,'-1'-2'130,"-2"-2"-1,2 1-9,-2-1-11,3 4-2,-2-6-1,-1 2-3,3 4-1,0 0-2,-4-4 1,4 4-5,0 0-6,-4-2-5,4 2-3,0 0-9,0 0-1,0 0-11,-8 0-3,8 0-4,0 0-7,0 0-3,-8-2-7,8 2 0,0 0-3,0 0-7,-7 0-1,7 0-4,0 0-1,0 0-3,0 0 1,0 0-6,0 0 4,0 0 0,10 7 1,1-4-5,2 1 9,6-1-5,9-2-2,2-2 3,5 1-3,4-4-2,-1 0 0,16-1-2,-2 1-2,1 0 2,-4-1-6,2-1 2,-12 0 1,-4 5-1,4-4-3,-2 2 4,0 1-6,-5-2-1,-4-1 1,-5 4 4,-3-1 0,-4 0-8,-5 1 6,-2 0-2,-3 0 0,1-2 6,-2 2-9,-2-3 1,-2 1 3,0-1-8,-1 4 1,-5-9 0,1 5-2,-1-1-2,-4 0 4,0 0-6,0-2 7,0 0 1,1 5 0,2-4-2,0 4 6,1-2-1,1 0-2,0 3 2,4 1-8,-6-3 2,6 3 1,0 0-1,0 0-2,0 0 4,0 0-2,19 3 1,-10-1 0,2 5-2,-1 1 3,1 1 2,1 0-3,-3 1 4,-2 0 2,2-1-2,-4 3-4,1 1 3,-2-1 3,-1 0-3,1 5 7,-3-5-4,-2 0-4,-2 0 2,-1-2-9,-1 4-12,0-2-13,0 0-25,-3 0-31,2-4-24,-1 3-32,0-5-47,-4 1-98,6-2-315,1-2 139</inkml:trace>
  <inkml:trace contextRef="#ctx0" brushRef="#br0" timeOffset="215554.0886">5723 6617 104,'-14'9'135,"5"-4"-10,1 4-5,-2 4-10,-3 8-9,0 1-3,1 3-19,0-1 3,6 5-13,-4-4-5,6 3-5,-1-2-7,5-8-6,2 6-1,1-5 0,-1-4-3,6 1-4,-4-3 0,5-4 2,0 2-6,5-2 2,-4-2-5,8-1 10,-7-3-5,2-1 3,0-2 3,6-1 6,-2-4 6,-3 2 0,0-4 12,2 0 1,-4-5-3,-1 0 5,1-2-5,-1 1-2,-4-3 3,2-2-8,-6-1-4,1 2-3,-3-2-7,-3 1-3,1-2-4,-4 2-6,-2 1 2,-3 0-9,-2 0 0,-3 4 2,0 1-6,-4 2-6,0 2 1,2 3-5,-2 2-4,2 1-3,-1 4-8,2 0-10,2 1-17,2 3-22,1-1-30,2 3-30,4 0-23,3-2-28,4 0-27,-1 5-146,4-3-366,5-1 161</inkml:trace>
  <inkml:trace contextRef="#ctx0" brushRef="#br0" timeOffset="216879.9177">6534 6811 57,'1'-6'187,"2"1"-3,0 0-13,-2 0-5,1-1-13,0-1-2,2-3-10,-3 2-8,-2-3 1,2 1-9,-2 0-4,-3-1-6,4 3-7,-2 1-5,-4-1-14,1 0-13,-3 4-5,2 1-11,-4 2-7,-4 2-5,2 2-4,-8 4 8,2 3-4,-5 4-5,-1 3-3,4 0-4,5-2-6,2 0-4,4 3-4,0-2 2,2 0-6,3 0-1,1-4-6,3 1-8,0-3-14,3 2-5,1-4 1,1-2 1,3 0-2,3-2 3,-1-4 0,2-2 0,2 0 1,1-5 2,2-1 2,-3 0 2,1-7-2,2 2 3,-1 0-2,0-8 4,-5 6-1,2-2 7,-3 1 8,-3-1 3,1 2 7,-2 7 6,-3-1 0,1 4-1,1 0-5,-3 2-4,-1-1-2,-1 4 1,0 0-4,0 0 3,-9 19-1,5-9-5,-2 6 3,1-2-4,0 2-1,2 2-2,0-1 3,-2 1-3,5-2-6,-2 0-17,1-4-29,-1-2-32,1 0-41,2-1-18,2 0-14,2-3-38,-3 0-183,2-3-403,-4-3 179</inkml:trace>
  <inkml:trace contextRef="#ctx0" brushRef="#br0" timeOffset="217049.043">6896 6571 50,'0'-4'216,"0"1"-21,0 3-20,0 0-17,-10 10-16,5-2-13,-7 7-13,0-1-11,4 4-10,-5 3-12,0-1-16,3 3-45,1-5-47,1 1-44,2-4-36,2 2-121,1-2-244,0 1 107</inkml:trace>
  <inkml:trace contextRef="#ctx0" brushRef="#br0" timeOffset="217336.3919">7192 6653 27,'4'-5'266,"-4"2"-21,0 1-25,0 2-25,0 0-17,0 0-17,0 0-18,-18 3-16,9 4-10,0 1-14,2-2-8,0 6-11,2-3-7,1 2-10,1 0-8,3 1-7,3-2-4,-1 3 0,5 1-11,2 1-4,-1-1-2,3-2-3,0 1-2,0 3-4,2-6 0,-4 0-6,-4-4 3,3 4-5,-6-4-1,1 0-4,-1 1 5,-1-3-4,-3 1 0,-3 1-5,-4 2-3,-1-1-10,-7 1-12,-2-1-14,0 0-21,0-2-21,-2 0-29,3 2-30,0 0-35,1 0-167,-1 0-365,6-2 162</inkml:trace>
  <inkml:trace contextRef="#ctx0" brushRef="#br0" timeOffset="217828.5247">8252 7570 138,'0'2'207,"0"-2"-11,0 0-11,-5 3-12,5-3 0,0 0-5,9 7-4,-3-7-5,1 0-9,5 0-15,7-3-7,2 2-10,-3-4-12,10 4-10,0-4-16,2 3-12,-2-2-4,1 0-6,-7 3-4,-3-3-7,2-3-1,-1 2-6,-1 0-3,-2-2-13,-3 0 1,-4 1-6,0 1 1,-3-1-10,-1 1 0,0 1-1,-6-5-6,2 4 2,-4-2-5,-1 1-2,0 1 0,-1 0 2,-1-3-3,1 7 2,-1-2 0,0 2 0,5 1-7,-6-4 4,6 4-4,0 0 4,-4 8-3,4-3 2,4 5-4,5-1 3,0 3 1,2 4-1,5-2 3,3 3 0,-5-3 0,0 1-2,-1 2 3,-3-4-8,-1 2-10,-1-3-7,-6 3-2,0-5-7,-6-1-4,-1 1-12,-1 2-11,-3-4-15,0 0-12,0 1-10,0-2-18,2-5-18,2 2-26,-1-1-149,0 2-338,1-5 150</inkml:trace>
  <inkml:trace contextRef="#ctx0" brushRef="#br0" timeOffset="218067.0081">9178 7236 177,'4'-9'283,"0"2"-13,-2 1-23,1 2-23,-1 0-25,1 1-16,-3 3-22,0 0-11,-1 12-18,-2 0-16,1 5-8,-2 1-10,1 5-8,-2 5-10,0-5-9,-2 1-3,4 2-6,3-6-11,-3-3-6,1 4-2,-1-4-2,2 0-8,-1-3-15,2 0-5,-2-2-29,1-3-20,-2 3-23,2-5-32,1 0-25,-2-2-23,2-1-17,0 1-22,0-5-36,-2 3-113,2-3-354,0 0 158</inkml:trace>
  <inkml:trace contextRef="#ctx0" brushRef="#br0" timeOffset="218742.1741">9690 7507 28,'0'0'232,"0"0"-16,7-5-8,-3 2-10,0 0-10,1-3-5,2 1-4,-2 1-8,1-3-14,-1 0-7,-1-2-11,1 0-1,0 1-5,-3-1-5,2-3-7,-4 3-6,0-2-13,-1 1-9,-2 3-8,1 2-15,-7-1-7,1 4-1,-4 1-9,-5 1-6,-6 3-7,0 6-6,-9 4 1,3 0-5,3 2-2,1 2 9,9-3-18,1 0-3,0 2 2,5-2-4,-1 0 0,5-4-4,-1 0-6,4-1-4,3 1-11,0-4 0,6 0-11,-2-3 6,6 2 1,-1-1-11,-1-4 0,9 0-4,-1-2 2,0-5 2,2 0 4,-1-1 0,-1-2 3,-2-1 4,3-4 3,1-2-2,-4 2 1,-1 0 2,1 0 9,-3 0 9,1 2-2,-4 4 4,-2 2 2,0 1-5,-3 0-1,-1 4-2,0 1-1,-2 1 3,0 0-1,0 0 2,0 13 0,-4-2-1,2 0-4,-3 0 1,3 0 1,-3 0 0,5 1 1,-1 1-3,1-2-12,0-1-20,0 3-25,1-2-15,4-2-21,2 3-27,-1-4-27,4 0-22,1-1-27,2 0-25,0-4-146,0-2-397,-1 3 175</inkml:trace>
  <inkml:trace contextRef="#ctx0" brushRef="#br0" timeOffset="218915.4706">10172 7132 138,'1'-3'197,"1"-1"-20,2 2-15,-4 2-16,0 0-12,0 0-11,-2 15-14,-2-3-4,-4 5-8,6 1-16,-5 0-11,1 0-16,1 1-34,-3 2-29,4 0-49,-1-3-49,-3 6-134,3-5-259,-2 0 115</inkml:trace>
  <inkml:trace contextRef="#ctx0" brushRef="#br0" timeOffset="219206.5868">10393 7383 48,'4'-6'233,"-1"3"-10,-2-2-4,2 2-10,0 1-24,-3 2-16,0 0-19,0 0-12,0 0-16,-22 6-11,5 2-14,3 3-7,-6-1-6,4 3-9,1 2-10,2-3-6,3-1-7,-2 5-5,2-3-5,6-2-2,-1 2-6,4-2-3,1 4-4,0-4-4,1 2-6,4-3 6,-1 2-5,2-1 0,-2-1-3,1-4-3,-1 5-2,-1-3 0,0 0-7,-1-2-2,-4-1 4,2 2-3,-3 0-6,-3 2 0,-1-1 0,-6 3-7,-1 0-19,-4-1-23,-6 5-31,-1-1-35,-1 3-23,-6-3-48,0 2-155,-4 1-373,-7 6 165</inkml:trace>
  <inkml:trace contextRef="#ctx0" brushRef="#br0" timeOffset="219800.9243">8924 8398 5,'-9'0'238,"4"3"-5,5-3-3,-9 0-8,4 1-12,5-1-12,-11 0-11,11 0-15,0 0-7,-5 2-15,5-2-11,0 0-5,0 0-5,9 7-16,3-4-10,4 2-6,12-2-12,-1-1-7,6-2-7,0 0-9,-3 3-14,0-3-17,-2-2-18,1 1-14,-8-1-23,-4-1-15,3-2-16,-7 1-10,6-1-12,-10-2-8,1-1 6,-1 1-2,-6-3-1,3 0 3,-4 0 7,-2 1 10,-2 0 5,2-2 6,-4 2 7,-1 1 9,1 2 11,-1 1 17,2-1 1,2 5 4,-3-3 8,4 4 16,0 0 3,0 0 4,0 0 9,4 12 2,0-2 0,3 1 4,4 6 2,3 5-1,1-1 1,-4-4-2,1-2 1,-2 8-2,0-5 1,-5-1-1,-2-3-1,-2 3-1,1-1-3,-6 0-13,-1-1-2,-3 0-4,-1 0-6,-3-1-14,-3-3-16,4 1-40,-4-5-32,9-1-56,-1 0-46,-2-3-208,5-2-430,-2-1 190</inkml:trace>
  <inkml:trace contextRef="#ctx0" brushRef="#br0" timeOffset="220113.514">9643 8429 14,'7'-5'250,"-1"1"-22,2-3-17,2 1-8,3 1-2,-4 1-10,3-1-12,4 4-15,-3-1-14,4 2-15,0 3-14,-3-1-2,-2 3-16,-1 0-6,-2 3-8,-3 3-3,-3 1-9,-4 5-1,-7 7-4,-7 0-11,-3 0-4,-7-2-7,-1 5-5,-1-9 2,3 5-2,-2-6 0,4 0 0,4-5-2,4 0-1,2-4-7,4 1-5,-1-3-3,4 1 3,1-3 8,2-1 0,2 6 6,0-4-2,4-4-8,2 1 3,4 2-6,4-1-4,5-3 0,1 1-11,2 0-8,8-3-22,-5-1-14,3-3-19,0 5-25,-1-2-38,1-4-45,-2 1-37,4 0-43,-5-4-242,2-3-515,-5 2 228</inkml:trace>
  <inkml:trace contextRef="#ctx0" brushRef="#br0" timeOffset="220305.1004">10204 8274 84,'1'-13'251,"-1"5"-15,3 0-23,-3 0-15,1 4-10,-1-1-4,0 5-11,0 0 3,0 0-10,-10 12-9,6 0-10,-3 5-14,-1-1-4,1 2-19,-3-1-11,3 2-12,-2 0-4,0-1-17,-1 6-18,6-7-28,-2-2-49,-4 0-44,3 1-40,2-5-45,2-3-33,-1 4-207,2-4-430,0-2 190</inkml:trace>
  <inkml:trace contextRef="#ctx0" brushRef="#br0" timeOffset="220749.5717">10496 8468 45,'10'-8'219,"-1"1"0,0-3-5,-4 3-5,4 1-6,-5 0-9,1-4-12,-2 3-15,-3 2-4,3 0-17,0 0-12,-3-1-8,-5 1-11,4 0-13,-2 3-9,-4-1-9,-3 2-10,-2-1-8,0 3-8,-5 1-3,-2 1-10,5-1 0,-3 5-5,2 0-6,5 0-1,-4 3-1,3 1-4,-3 1-5,7-3-1,0 3 2,1 0-5,0-2-6,1 2 2,1 0 4,1-1-5,6 2 7,-2 1-5,3-4-2,5 2-1,1 3-1,3-3 3,3 0-7,2-2-3,7 2 4,0-2-4,1-1 11,-1 3-14,-7-3 1,2-1-1,-3 1 2,-5-2 9,-3-2-11,3 3 1,-5-5 1,-2 4 9,-1 0-2,-4 1 7,-4-3-5,-3 4 2,-5-2 1,-4 1-3,-11 3 6,1-1-3,-4-3 1,-3 1-2,1-2 3,-4 0-11,2 1 0,2 0 0,0-4-4,0 1 1,4 1 6,7-3-6,-3-1-9,9 1-13,0 1-24,5-6-29,-3 3-39,1 0-42,5 0-51,1-2-74,-1 0-189,3-1-503,-1 0 223</inkml:trace>
  <inkml:trace contextRef="#ctx0" brushRef="#br0" timeOffset="222600.5299">7706 6813 18,'0'0'195,"-6"-2"0,6 2-8,-7-1-12,5-2-8,2 3-7,0 0-14,0 0-9,-11 0-11,11 0-11,0 0-13,0 0-11,0 0-5,0 0-10,0 0-8,24-7-8,-12 7-5,9-2-4,9 0-6,6 1-2,1-1-2,13 2-3,-10-3-5,-1 3-5,0-2-1,1 2-2,-6 1-2,-1-1-3,-2 2-5,-3-2 0,-6-1-4,-3 2 5,1 1 1,-8-4-5,-7 1 1,5 1-2,-4-1 6,1 1 4,-2-1 7,-5 1-1,10-2 2,-7 0-1,-3 2-3,6-3 6,-5 0-13,-1 3 0,3-4 0,-3 0-5,0 4-1,0-5-1,0 5-10,-3-8 9,-1 3-12,1-2-1,-1 2-3,-1-1-3,-2-4-2,2 2 1,-1-2 1,-1 0-3,0 1 6,-1 1-2,2 0-3,0 2 5,-2-1 4,5 2-3,-1 1 0,-1 0 12,4 2-1,-1-1 1,2 3-3,-3-4-4,3 4-1,0 0-1,0 0 1,0 0 2,11 9-1,-2-4 1,-2 2 0,1 1-4,3 5 2,-3-3-2,0 5 1,0-1 3,1 3-1,-2-3 1,-3-2-2,0 5 1,-3-5 0,1 3 2,0-2 1,-2 2-2,-2-3 1,2-1-1,-3-1 1,1 2 1,-4-1 0,0-1 3,1-1-2,-1-1 0,-1-1-1,1 0-8,-4 0-1,5 1-7,-2-3-13,2-1-17,-4 0-18,3 0-30,1-2-20,1 0-30,4-2-25,-8 2-34,7-2-139,1 0-366,0 0 161</inkml:trace>
  <inkml:trace contextRef="#ctx0" brushRef="#br0" timeOffset="222879.6267">8823 6488 199,'4'-12'249,"0"-2"-3,2 6-14,-4-1-12,0 3-24,0-1-21,-1 3-19,-1 4-19,0 0-10,0 0-13,-1 20-11,-1-1-5,-2 9-14,1 2-5,0 5-1,-3-3-12,-1 3-6,2 1-3,-3-4-8,6 1-4,-2 0-4,1-5-4,0-2-5,0 1 1,0-10-4,1-2-3,-1-4-1,2 1-6,-3-2 1,0-5-7,3 3-15,0-1-17,-2-5-21,2 5-33,1-7-35,-3 7-37,3-7-50,0 0-216,0 0-444,0 0 196</inkml:trace>
  <inkml:trace contextRef="#ctx0" brushRef="#br0" timeOffset="223279.6582">9186 6478 16,'4'-8'271,"1"-3"-18,0 6-22,-1-2-24,-3 2-21,0 3-18,-1 2-16,0 0-11,-6 16-15,-1-2-11,0 4-10,-4 6-5,-2 3-11,1 2-6,-2 1-7,0 1-5,1 1-8,2-1-5,2-2-7,0-3-6,2 1-2,2-10-2,1 2-6,0-4-3,-1-3-2,3-3-2,0-1-2,-1-2-1,0-1-1,1 0 19,-2-2 16,4-3 4,0 0-2,0 0-4,0 0-7,0 0-5,0 0-3,6-17-8,0 5-4,-1-3-3,7-1 1,5-3-7,-4 3-8,1 4-5,9-4 3,-9 6-3,3 1-5,3 2 1,-5 3-2,-2 1-1,-1 2-3,3 2 1,-2 3-7,-3 2-3,-1-1-1,-2 3 2,-2 2 2,-1 0-1,-1 4 8,-6-4-11,-1 5 6,-3-3 0,-4-1-1,-5-1 4,2 2 2,-4-1-7,0-3 0,3 0-1,-6-2-6,2-3-4,6 1-9,2-3-8,1 2-7,-1-1-21,5-3-24,6 1-32,-10-2-22,10 2-32,-5-10-41,8 5-192,-3 5-438,11-13 193</inkml:trace>
  <inkml:trace contextRef="#ctx0" brushRef="#br0" timeOffset="223825.9809">11113 7616 22,'-5'1'245,"5"-1"-7,0 0-3,-7 1-17,5 1-19,2-2-16,0 0-12,0 0-13,0 0-5,0 0-20,0 0-12,0 0-14,15-4-17,0 2-10,3 1-8,3-1-8,2-1-4,7-1-11,-2 0-4,1 3-8,-8-2-14,7 1-5,-7-3-5,-2 1-5,-1 1-7,-5 0-2,0-2-5,-3 1 0,-1-4-4,-6 3-5,1 0-1,-2-3 1,-1 0-3,-2-1 0,-5-1 3,0 0-4,0 3 7,-4-1-4,1 2-1,-1 1 7,3 2 1,-2-4 0,4 4-5,1 3 3,4 0-2,-8-1 3,8 1-1,-6 6 1,6-1 4,0 0-2,4 4 1,-3 1-2,3 1 4,-1 0-3,0 1 5,0 0 1,-1 2 1,1 3-1,-3-5 4,-1-1-3,-1 3 0,-3-2 3,1-1 1,1-1-1,-5 1 1,3-2 2,-2 0-2,1-1-2,1 0-2,0 0-7,0-2-21,-1-3-25,1 1-31,0-1-49,1-1-42,2 0-149,2-2-350,0 0 155</inkml:trace>
  <inkml:trace contextRef="#ctx0" brushRef="#br0" timeOffset="224099.8155">11766 7150 168,'0'-5'227,"2"-2"-12,0 1-23,-1 3-15,0 1-21,-1 2-14,0 0-17,0 0-6,-2 19-9,-2-2-6,-4 10-5,-2 3-9,1 3-1,-4 0-7,-1 13-2,2-1-6,3-14-6,-1 5-3,3-6-9,-2 6-5,-1-3-1,4-6-3,-1 2-10,1-10 0,0 8-3,-1-3-8,3-7-10,-1 0-18,1-2-26,0-4-25,0 0-43,0-2-40,1-4-21,0 2-66,2-4-118,1-3-368,0 0 163</inkml:trace>
  <inkml:trace contextRef="#ctx0" brushRef="#br0" timeOffset="224523.9647">11979 7235 78,'1'-4'195,"-1"1"-15,0 3-14,0 0-1,0 0-9,-3 18-3,-1-1-5,-3 6-7,-2 4-6,-1 3-5,0 1-9,1 2-6,-3 2-10,2-2-7,-2 2-7,2-6-4,1 2-6,-1-5-6,-1-1 0,3-6-8,1-2-3,1-3-2,3-2-8,-1-2 2,2-4-3,-1-2 1,3 3 5,-7-2-4,5 0-5,-2-2 4,1-2-6,3-1-7,0 0-1,0 0-4,0 0-5,-5-14-3,8 3-3,0 1-5,5-5 5,2-2-9,1 3-1,3-1-3,2-5-4,0 8 2,5-5-5,-7 6-3,6 3 1,-5 1-3,-1 4 3,-2 1-1,0 3 1,1 2-5,-3 1 12,-2 2-11,0 2-2,-5 4 0,1-4 0,-2 2 4,-2 3-3,-3-1 1,-1-1 3,-1 4 0,-4-4-2,-1-1 3,-3 1-3,2-1 3,-4-4-1,-5 1-8,7-2 2,-5 2-7,-3-5-14,5 1-15,-1-1-22,-1 0-23,0-2-22,5 0-28,-1 1-25,2-2-36,0 1-31,0 0-181,2 0-442,-2-2 196</inkml:trace>
  <inkml:trace contextRef="#ctx0" brushRef="#br0" timeOffset="225080.0122">10998 8742 154,'-6'0'211,"2"2"-8,-2 1 2,6-3-3,0 0-6,0 0-20,10 4-14,1-2-16,7 1-11,9-1-17,-4-1-11,7 1-8,2 1-9,-1-2-12,1-1-6,0 0-11,-2 3-1,-1-6-7,-9 3-4,0-4-4,-3 1-9,-3-2 4,-2 0-8,-2-4-4,1 1-11,0-3-11,-5-5-10,-2-1 0,-2 0-5,-5-1 1,-1-2 0,-1 3 2,-5 3 0,0-1 0,4 5-1,0 2 4,-1-2 3,2 7-3,-1-2-1,-2 1-2,7 4 7,1 0 2,-8 8 4,7-2 0,-2 5 6,2 2 2,2 4 1,-2 0 1,0 2-3,3 1 0,-1-1 1,-1 0-3,0-1 2,0 3 12,-1-4-4,2-3-1,-1 3 5,-1-5 4,1 0-3,-1 0 1,1-2-2,0 2-1,-1-6-2,-1 5-3,2 1-7,-2-7-7,2 7-14,0-7-26,0 0-41,-3 0-50,2 0-53,1-5-37,1 4-205,-1-4-453,0 0 202</inkml:trace>
  <inkml:trace contextRef="#ctx0" brushRef="#br0" timeOffset="225364.5719">11723 8307 154,'6'-9'216,"-4"3"-9,-1-1-2,3 3-1,-1-1-17,-2 1-15,-1 4-13,0 0-8,0 0-2,-1 14-4,-2 6 0,-1 6-1,-5 7-3,2 15-8,1 0 4,-5-2-4,5-10 9,-4-2-18,3 3-7,0-2-3,1-5-9,-2 1-1,4 1 7,-1-4-25,5-1-5,-4-10-12,2 1-2,-2-2 15,4-4-27,0 2-7,-3-2-11,1-4 20,2 4-23,0-3-12,0-4-22,0 1-31,0-1-28,-1-1-29,1-4-40,-1 4-59,1-4-50,0 0-51,0 0-249,0 0-581,0 0 257</inkml:trace>
  <inkml:trace contextRef="#ctx0" brushRef="#br0" timeOffset="225942.0829">12088 8318 84,'5'-15'221,"-1"4"-15,-4 5-2,3-6-3,-3 7-7,6 0-14,-6 3-17,0-3-16,0 5-12,0 0-3,-9 17 7,-2 6-3,-5 2 0,2 7 2,-9 14-5,1-2-2,0 1-1,3 1-1,1-5-5,5-8-13,-1 0 3,5 0-7,-1-4 4,0-1-8,1-1 9,6-6-13,-6 2-11,6-7-9,-4 1-3,7-5-1,-3-2-5,-3 1-1,4-3 4,1 1-3,-2-4-2,2 0-1,-2 0-2,2 0-1,0-2 2,-2-1-2,6 2-3,-3-4 3,-3 5 3,3-5-4,0 0-10,0 0-5,0 0-1,0 0-10,0 0-2,3-14-3,2 1-2,-1 1-6,-1-6 0,4 3-6,2-2 5,-4 0-4,5-10-11,-1 10 1,1 0 5,0 0-6,-1 2-5,5-1 1,-6 3-4,9 0 4,-7 5-5,0 1 0,5 0 3,1-1 1,2 6 0,0-1 0,1 0-5,2 6-1,-1 0-1,6 7 2,-2 3 2,0 0-5,-11 1 1,1 3 4,-4 8-3,-1 1 3,-4 0-1,-3 2-2,-3-1 3,-6 1 4,-1-1 2,-2-2 0,-6-4 3,1 3-3,-5-3-1,-4-3 0,1-1 3,0-3-1,-7 1-2,2-3 1,0-2-3,-4-1-3,-2-2 5,2 1-5,0 1 3,6-6-6,-2 1 0,7-3-5,4 0 0,2-1-12,5 1-2,-3-1-31,7-2-24,-1-1-33,1 1-24,3-2-13,0 0-8,3-1-9,0 1-14,3-4-21,0 4-15,0-3-20,0 4-14,5-4-18,-3 3-6,1-1-29,-2 0-159,0-1-496,0 1 220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8:16:12.33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4280 6740 78,'-3'-6'127,"3"2"-1,0-1 2,0 1-7,0-1-4,0 0 8,0 0-9,0-1-1,0-1 2,0 1 1,0-3-5,0 1-1,0-4 6,0 3-5,0 0-8,0 2 0,0 0-4,0 3-3,0-3-5,0 3-14,0 4-11,0-4-3,0 4-11,0 0-3,0 21-1,0 5-8,-1 7 6,-1 14-10,-3 1-1,1 2-3,0 2-1,0 4-3,-1-8-5,0-2-1,4-10-3,-3-3-2,-1 3 1,5-3 0,-4-3-3,4-1 3,-4-3-4,2-1 1,2-5-2,0-2 0,-3-3-6,3-4 5,0 0-5,0-2 1,-3-3 4,1-1-4,2-1 4,2 1 3,-2-2 6,0-3 0,-2 6 3,2-6 2,-1 4 5,1-4-2,3 4-1,-3-4 3,0 0-9,0 0-2,3 3 3,-2-1-8,3 1 0,4-2 5,-3 0-5,9 1 1,-1-2-1,5 2-3,5 1-6,4-1 2,3 3 3,5-4-6,-1 3 2,-2-4-1,4 3-4,-4-1-2,0 2 2,1-3-13,-6 1-7,1-1-10,-9-1-17,1-1-8,-6-1-7,-1 2-15,-2-3-18,-1 1-13,-4 1-20,2-2-22,-2 2-30,0-4-22,0-7-32,-5 8-161,1-5-422,1-4 187</inkml:trace>
  <inkml:trace contextRef="#ctx0" brushRef="#br0" timeOffset="293.2125">4890 6934 153,'-5'-2'236,"1"-1"2,0 2-7,4 1-14,-4-1-21,4 1-12,0 0-20,-4-6-18,4 6-9,0 0-10,13-4-8,0 2-6,0-1-15,9 0-6,8 0-7,4-4-7,1 3-9,1-1-7,5 2-4,-4 0-8,0-3-7,-1 5-6,-4 1-20,-4-2-13,-7 1-18,0 0-19,-8 1-28,-3-1-18,-1 1-18,-4 0-13,0-1-20,-5 1-10,0 0-22,0 0-16,0 0-147,0 0-353,0 0 156</inkml:trace>
  <inkml:trace contextRef="#ctx0" brushRef="#br0" timeOffset="886.5245">4964 7103 5,'4'8'151,"0"-6"6,2-2-9,8 4-17,1-1-2,7 2-8,6-1-10,4-1-3,3-3-9,0 2-9,4 1-12,-1-2-7,0 2-4,-2 0-4,1-2-13,-4-1 2,-3 0-8,-2 1-3,-9-1-3,-1 0-7,-7 0-3,1 0 2,-6 0 2,2 0 7,0 3 9,-4-3 8,-4 0 8,11 0 1,-7 0 3,-4 0 9,8 0-7,-8 0-5,0 0-3,0 0-1,5-3-1,-5 3-3,0 0 4,0 0-10,0 0 5,0 0-7,0 0 0,8 3-4,-8-3-2,0 0-5,0 0 4,0 0 2,0 0-8,0 0 11,0 0-2,0 0 4,0 0-2,0 0 2,0 0 10,0 0-9,0 0 2,0 0-3,0 0-4,2 1-4,-2-1 8,0 0-1,0 0-4,0 0-6,0 0 1,0 0 10,0 0-1,0 0 0,0 0 9,0 0-1,4-5 8,-4 5-8,0 0 5,0 0-5,0 0-1,0 0-5,0 0 0,0 0-7,0 0-7,0 0-1,0 0 5,0 0-4,0 0-9,0 0 0,0 0 0,0 0-1,0 0-8,0 0 1,0 0 0,0 0-4,0 0 0,0 0-7,0 0 5,0 0-4,0 0 4,0 0-9,0 0 4,0 0 0,0 0-5,0 0 3,0 0-18,0 0 18,0 0 1,0 0-3,0 0-3,0 0-2,0 0 1,0 0 1,0 0-3,0 0-9,0 0-13,0 0-18,0 0-23,0 0-28,0 0-27,0 0-22,0 0-21,0 0-24,0 0-23,0 0-31,0 0-32,1-8-41,-2 3-212,2 2-571,3-3 253</inkml:trace>
  <inkml:trace contextRef="#ctx0" brushRef="#br0" timeOffset="1823.3627">6390 6544 129,'4'-5'146,"-4"5"-9,1-2-9,-1 2-14,3-3-12,-3 3-11,0 0-6,0 0 1,5-2-10,-5 2 4,0 0-5,5-3-6,-5 3-5,0 0 5,0 0-6,0 0 3,0 0-5,5-2-5,-5 2 1,0 0 3,0 0 0,0 0-3,0 0 2,0 0-4,0 0 5,5 5-6,-5-5-1,0 0 1,0 0-4,0 0-4,0 0-1,0 0-3,0 0-4,0 0-3,0 0 0,7 0-6,-7 0 3,0 0 3,0 0 0,6 2 0,-6-2 4,0 0 2,0 0 2,0 0-1,0 0-1,0 0 5,0 0 0,0 0 2,0 0 2,9-5-4,-9 5-3,0-5-8,0 1-4,0-3 1,1 1-7,-1-3 8,2 4 3,-2-6-16,2 3-2,-6-2-1,4 3-1,-1 2-3,1-2-1,-5 2 2,3-2-2,0 2 2,-2 2-4,0-2-3,-2-1 1,0 3-4,-2 2 19,-1 0 1,-3 1-3,1 1-5,-1 0 1,-1 4-6,-5 4 3,4-1 2,-2 4-7,-1 0 0,1 2 1,4 1-3,1-1-3,2 1 1,-1-1-1,6 2 2,2 0 3,-1 0-4,3-1-4,3-3-5,3 0 9,4 3-7,-1-1 2,2 1 0,3-4 1,-1 2 6,9 5-7,-2-3-1,1 2-3,1-2 4,-2-2 0,-1 4-3,-1-3 1,0 4 1,-4-4 1,0 0 1,-6 2 1,-1 1-2,-2 0 3,-1 0 0,-3-2 0,-4 4 2,-3-1-2,-3 1 4,-5-4-5,-2 4-2,-7-2 0,0-5-3,-1 2 4,4-6-6,-5 1 3,4-3 3,5-2 3,2-1-6,2-1-2,2-2 2,0 0-2,3-2-7,2 0-3,3-2-2,2 0 2,0 4-5,5-6 4,-1 4-6,3 1 1,1 1 3,-2 4 4,5 1 0,-4 5 5,2 6-1,-2 11 8,-1 0 2,-2 3 5,-6 5-4,0-1 4,1-2 0,-4 3 2,-1-1-1,-2-2-6,-1-1 3,6 1-2,-3-3 4,4 0-5,4 0 5,-2-5-4,3-5 7,3-2-5,0 0 2,5-1-3,1-2-3,6-3 1,5 4 1,4-7 3,2 0-1,2-2-2,-1-2-3,1-4 5,1-1-4,-3-3 1,-2 0 1,-5 1 2,0-2-3,-4-1-2,3 1 7,-4 2-9,-4-1 10,-2 0-8,-2 1 4,0 0-3,-5 0 0,0 1 1,-4 2-11,6-9-17,-4 7-24,-2 2-22,0-6-39,0 6-46,-2-11-71,0 8-280,-1-3-551,2-2 244</inkml:trace>
  <inkml:trace contextRef="#ctx0" brushRef="#br0" timeOffset="2856.3282">7254 7056 154,'5'-5'154,"0"2"-6,-4 0-5,3-2 1,1 3-3,2-8-12,-1 6 12,-2-4-10,1 0 5,-2-4-4,3 2-10,-2-2-2,-4 0-8,10-5-3,-8-1-8,0 0-8,-1-1-4,-1 2-10,0-1-7,-1 2 0,-3-1-6,1 2-2,0 3-5,-1 1-3,0 4-1,-2-5-3,3 4-9,-1 5-4,-6-3-5,1 1-7,0 2-1,-5 3 4,-2 2-6,0 3-4,-3 5-6,-3 10 0,-2-3-3,-1 4 5,2 8-4,-2-2-1,-7 13-2,6 3-2,2-1 2,8-10 0,3 1-1,1 1-3,2-4 2,5 1-4,2-2 5,3-2-1,4 0-3,0-6-1,4 2 1,3 0 0,0-8 0,5-1-1,-2-2 1,7-2-3,-2-1 3,-4-3-1,5-1 2,-4 0-2,2-5-6,-4-1-2,0-1-2,-1-3-4,-1 0 2,2-7-1,0 4 1,-1-7 1,-2 1-1,1-10 2,-4 2 2,1-6 1,-4 3 5,1-3-9,-3-2 5,1 4 0,-4 0 1,0-3 6,0 11 2,0-7-2,0 7 3,1 0-3,-1 1 4,0 1 8,-1 4-7,1 2 6,0 5-4,0-2 0,0 0-3,0 2-3,-3 1 0,6 0 0,-3 4-1,0-6-4,0 6 0,0 0-1,0 0 1,0 0 0,0 0 2,-9 11-3,9-4 7,0 5-1,-4-2-9,3 3 5,-3 6 9,2-2-5,0 1-1,-2 7 1,3 1 3,1 0 0,-2 0 2,4 3 0,-2-3 1,0 2-4,4-2 4,-2 1 2,6-4 3,-4-2 2,5-1 5,0 0-2,1-3 1,-1 3-2,0-8 5,2 2-8,1 0 2,1-2 5,1-4-7,0 4-4,-2-9 0,4 6 2,-4-5-7,3-3 7,-2 0-4,0-2-1,0 0-1,1-1-2,-2-3-4,2 1-1,-5-1-9,0 0-3,0-3 2,0 1-7,-4 1-4,1-2-6,1 1-3,-1 2-2,-4 1-9,0-2-11,0 2-9,-1-2-7,-1 0-14,4 1-23,-2 0-15,-4-1-23,2 1-18,0 0-26,2-1-31,-2 1-186,0-1-435,4 0 193</inkml:trace>
  <inkml:trace contextRef="#ctx0" brushRef="#br0" timeOffset="3804.4698">7586 6504 117,'0'0'149,"0"0"4,0 0-7,0 0 1,0 0 2,0 0-2,0 0 1,0 0 3,0 0-6,0 0 4,0 0-10,0 0-3,0 0-12,0 0-5,0 0-3,0 0-9,1-9-3,-1 9-6,5-9-9,-2 1-5,-1 4-3,1-3-5,1-3-9,-2 2-5,5-1-4,-2-1-5,2 2-5,2-1-7,-1 0-4,-4 4 0,5-3-8,0 1-1,-4 2-3,3 2-3,-1 1-2,1-2-4,0 4-1,2 2-4,0 3 3,2 2-8,-4 2 30,1 2-3,2 5-8,-4 0 0,2 4 5,-4-2-9,2 2 9,-4-3-8,2 1-5,-2 2 0,1-5 0,-1-1-2,-3-2 4,0 1-4,0-4 4,-2-2-8,2 0 9,0-1 1,0 0-3,0-1 2,-1-2 1,1 1 3,0-4 3,-3 5 8,3-5 1,0 0-10,0 0 5,0 0-3,0 0 10,0 0-8,-9-11-3,9 5 2,0-5-4,0 1 4,0-3-3,5-2-5,-2-2-4,2-1-6,-1 1 8,3 0-7,3-7-6,0 7 2,-1 2-2,1-1-3,4 3 5,-2 1-6,-3 3-1,1 3 6,2 1-19,-4 1 11,3 4-9,-2 2 6,3 2 1,-2 4-6,0 2-5,-1 5 8,1 3-2,-1-3 2,-4 4-1,2 6-2,0-1 1,-3 1 4,1 1-9,-4-1 0,3 0 1,-4-7-10,2 0-5,0-1-6,-1 0 5,0-5-8,2-2 0,-1-2-10,2 2 3,-1-3 0,-1-2 7,1 0-5,1-2 8,-2 1-5,3-4 7,-5 0-3,13 0-6,-8-5-9,3 2 0,0-1-6,3-1-5,-3-2-6,-5 2 0,7 0-8,-4 0 1,-2 1 0,0-2-1,-2 1-2,1 1 9,1-1-11,-1 2 2,-1-1 2,-2 0-2,1 0-6,2 1-6,-3 3-7,4-5-5,-2 1-11,-2 4-10,2-5-12,0 4-7,-2 1-10,0 0-123,0-6-295,0 6 130</inkml:trace>
  <inkml:trace contextRef="#ctx0" brushRef="#br0" timeOffset="4652.0948">8781 6870 58,'0'-20'222,"0"-5"-9,0-2-3,0 6-12,1 1-7,0 3-9,1 0-12,-2 5-6,2 3-10,-2-1-8,3 2-9,-3 3-14,0 0-13,1 1-9,0 1-17,-1 3-6,0 0-9,0 0-2,0 0 0,-1 22-4,1-3-1,-1 7-3,2 6 0,-1 14 5,2 1-3,1-2 1,4 1 1,-5 3-3,2-3-4,0 2 12,-4-2 0,2 2 0,1-15 6,1 0-6,-3-1 3,1 0-2,-2-2 1,-2-3-13,2-1 17,-1 1 2,-2-9-3,2-2-2,-2 1-9,1-6-1,2 1-8,0-3-6,-3 1-1,2-3-1,1-1-2,0-3 3,0 2 6,-4-2 4,4 2 1,0-5 0,0 0-2,0 0-6,-5 1-8,5-1 1,0 0-6,-7-11-2,4 4-3,0-3 5,-2 1-14,5-2-5,-4-5-1,-1 1 5,3-3-3,-2 0-7,4-2 4,-4 3-7,1-4-1,3 1 7,3 3-15,-3-1 5,1 0-2,3 0-8,0 2-1,5 2 8,-3-1-5,6 3-1,2 0 0,0 2 3,2 2-1,4 1 1,8 2-1,0 3-2,-2 2 4,3 4-3,-1 2 0,-5 3-1,-9 1-3,9 5 1,-7 0 1,-5 2-2,-2 1 2,-2 2 1,0-2 2,-7 3 3,0-2-3,-7 1-2,-3 2 2,-2-4 2,-3 1 1,-10 1-3,1-2 3,-5 0 3,2-4-5,-1-1 1,-2-3 2,0 0 2,0-1-3,10-4 0,-9 3 0,10-2 0,0-3 3,2 2-4,6-1-1,0-1 2,4-3 2,-1 0 2,3 0-18,0 1 5,5-1-18,-7 0-31,7 0-31,0 0-24,0 0-31,0 0-37,0 0-41,0 0-51,7-8-51,0 3-311,0 2-687,2-3 304</inkml:trace>
  <inkml:trace contextRef="#ctx0" brushRef="#br0" timeOffset="5679.8494">9881 6345 12,'1'-11'139,"2"1"-3,-3 0 1,1 0 4,2-1 4,-3 1-2,0 2 3,0-3-2,3 2-6,-3 0-3,0 1-4,0 1 0,0 0-6,0 0-5,-3 3-2,3-1-5,0 1-12,0 4-10,0-5-2,0 5-7,3-4-7,-3 4-1,0-4-5,0 4-6,0 0 1,0 0-8,0 0-4,0 0-10,0 0-2,0 0-6,0 0-3,0 0-3,0 0-1,-3 14 1,3-2-4,-3 5 0,2 10-1,-2 3 3,0 6 0,3 16-2,-3 1-1,-1 8-1,3 21 9,-2-21-8,-7 28 2,3 1-6,5-1 5,2 1-5,2-2-4,1 1 5,2 0-1,-1-31 0,4 22 7,-3-20 3,0-3 12,3 2 7,-5-5 13,0-1-6,1-5 7,-4-12-3,3-2 3,-3-4-1,0-3-7,0-1 8,-3-8-9,3 0-5,0-4-1,0-1 8,0-4-24,0 1 5,-4-4-5,4 1 8,4-2-21,-8-1 6,4-1 2,0-3-4,0 5-2,0-5-9,0 0-37,0 0-44,0 0-47,4-12-51,-8 7-66,8-5-75,-4-1-319,0-7-679,3-2 301</inkml:trace>
  <inkml:trace contextRef="#ctx0" brushRef="#br0" timeOffset="6576.0105">10682 6717 68,'0'4'129,"0"-4"-2,0 4-1,0-4 3,-1 3 10,1-3-6,0 0 4,1 4-2,-1-4 5,0 0 2,0 0 4,0 0-2,0 0 2,0 0-2,0 0-6,0 0-9,0 0-13,0 0-10,9-16-8,-8 8-9,3-1 4,0-3-10,1 1-4,2 0-3,-4-1 3,5 4-19,0-1-3,-2 0-7,-1 3-11,3-1-3,-5 3-2,3 1-3,-1 3-6,3 0-5,2 5-1,-1 7 2,0 0 1,1 5-5,1 6 15,-3 4-18,-1 2-1,0 4 6,-1-2-3,1 2 10,-2-2-11,-5-3-6,1-1 2,-1-1 4,0-6 4,-1-3-3,1-4-1,-3-2-1,2 0 3,2-3 18,-1-1-8,-1-1 0,0-1 12,1-2 10,-1 0 5,1-3 11,-2 5-1,2-5 2,0 0-3,0 0 0,0 0-10,2-16-5,0 6-4,-1-8-13,7 1 5,4-11-3,0-2-4,1-2-9,9-8-7,-4 10 7,5-1 2,-4 2-3,3 2-7,1 3-1,0 1-3,-5 3-3,-2 10-13,-3-2 6,0 5 2,-4 5-2,1 2-1,2 1 2,-4 8 13,4 4-10,-2 4 1,2 12 1,-4-2-12,-2 7-4,0 2 20,-4-2-8,0 0 1,2 2 3,-4-1-3,0-2 4,0-2-2,0-4-2,0 1 3,0-10 5,0 2-5,0-9 6,3 4-11,-3-5-5,0-2 5,4 3-1,-2-6 1,-2 0 4,4-1-3,-1 0 1,4-1 2,-4-1-1,3-2 2,-6 0-1,19-5-6,-13 3-17,4-4 1,-1 2-18,1-2-13,-1-2-16,1-1-6,-2-1-18,0 3-13,0-3-12,-2 1-17,3 0-16,-3-1-13,3 2-19,3 1-6,-2-2-14,6-2-26,0 2-21,4 1-202,-2-2-487,11-1 215</inkml:trace>
  <inkml:trace contextRef="#ctx0" brushRef="#br0" timeOffset="7179.4645">11844 6684 28,'-5'-6'177,"-2"-2"4,5 1-1,-2 2-6,1 1-2,1-1-7,2 5-4,-4-5-8,2 2-4,2 3-14,0 0-8,-2-5-12,2 5-15,0 0-2,0 0-12,10 0-5,-10 0-8,21 2-7,-2 3-5,8-2-8,3 6-1,2 1-7,0 0-5,3-1-4,2 1-3,0 1-1,-2-1-3,4 0 3,-3 2-6,-1-6-5,-1 5 0,-5-1-1,-1-4-3,-9 1-2,2-1 0,-3-1-3,-6 0 3,-1-3-5,-2-1 4,-3 1 3,-2-1 3,2 0 4,-2 2 0,-4-3 2,10 1-4,-7 2 10,-3-3-9,5 1-3,-5-1 0,4 3 3,-4-3-3,0 0 2,0 0-1,6 0-2,-6 0 1,0 0-2,0 0-4,0 0 4,0 0 4,0 0-9,0 0 1,0 0 0,0 0-4,0 0 2,0 0-3,0 0-6,0 0 7,0 0-2,0 0-3,-15 11-2,5-1 2,-6 4 1,-2-2-4,-6 8 3,-3 5-3,-2-1 2,-11 11-4,2-1 5,-2-3-2,1 2-2,9-7 2,-11 5-1,13-4 2,-1-5-2,0-1 2,4-1 1,1 0-1,2-3 0,4-5-2,4-1 1,-1 1 3,5-5-2,5 3-1,-4-6-1,-1 2 2,4-1-1,0-1-2,2-2 10,2 1-12,-3-1-1,5-2 2,-4 3 3,4-3-2,-3 3 1,3-3 0,-2 3 10,2-3-15,0 0 1,0 0-8,0 0-5,-4 3-5,4-3-6,0 0-5,0 0-13,0 0-7,0 0-9,0 0-19,0 0-15,0 0-24,0 0-28,13-9-17,-7 5-28,3-1-28,2 2-180,1-2-431,1-1 190</inkml:trace>
  <inkml:trace contextRef="#ctx0" brushRef="#br0" timeOffset="7544.7816">12813 7056 112,'0'0'157,"6"-4"-14,-6 4-13,0 0-8,0 0-17,0 0 14,-11 18-11,5-4 3,-7 9-8,-6 2 1,4 4-3,-7-2-5,-1 2 0,0-5-7,1 5 4,-1-3 0,2 2-3,-4-5-6,3 2 1,-3-2-5,5-1-1,-3 0-3,8-8-5,-2 0-10,4-2 1,0-1-7,0 1-3,4-4-7,-1 0-2,2-2-7,2-1-2,1 1-5,1-5-2,0 4-1,-1-2-2,1-1-6,2 1-6,2-3-13,-3 3-16,3-3-14,0 0-28,0 0-30,0 0-41,0 0-31,0 0-42,12-11-177,-10 6-412,10-3 182</inkml:trace>
  <inkml:trace contextRef="#ctx0" brushRef="#br0" timeOffset="8003.698">13196 6804 65,'3'-9'210,"1"0"-6,-4 2-11,5 2-15,-3 0-22,-2 2-13,0 3-16,0 0-15,0 0-5,-11 11-10,4 5-8,-7 4 1,-2 8 0,1 4 0,0-1-4,2 3-2,0-1 4,-1 1-3,3 0-3,4-3-3,2-1-1,-1 2-3,0-8-11,6-3-1,0 4-3,0-6-3,3-1-1,1-1-2,1-1 5,0-6-8,0 3-2,3-4 0,1 0-1,0-1 2,2-4-2,1 2 0,1-3-2,4 1-3,3-3-1,-2-1 6,-2-1-13,3-3-3,0 1-2,1-4-7,-1-1 0,-4-3-2,1 1-5,4-7 1,-5-5-3,4 1-1,-3-4-7,-3 0 7,-2-3-13,-3-5 1,-2 0-7,-5 1 0,1-2-3,-2 3 6,-3-2-4,-3 0 3,-4 6 0,1 8-2,-4-2-3,1 4 9,2 5-5,1 2-3,-6 0-1,-1 2 0,4 2-2,-5 3-7,2 1-1,-2 0-9,-1 5-11,0-2-12,4 3-12,0-3-21,1 4-17,4 0-21,-3-2-26,1 1-27,8 0-3,-3-1-23,3 2-21,-4 0-152,6-1-405,0 0 179</inkml:trace>
  <inkml:trace contextRef="#ctx0" brushRef="#br0" timeOffset="8613.2862">13613 6568 124,'9'-23'219,"1"7"0,2-8-10,0 3-9,2 3-5,-2 2 0,2 2-13,6-4-14,-5 6-18,0 0-7,1 2-13,-2 1-14,1 1-11,-3 4-15,0 1-10,2 0-5,2 4-10,-4 0-8,8 5-4,-5 0 0,-2 5-9,1 4-5,-1 6-3,-3 3-3,-5 1-1,-1 3-3,-7 2-1,-5 0-3,-3 4 0,-3-1 1,-5 10-8,2-12 0,-1 1-1,2-1-1,-2-2-3,3-4 0,2 1 2,-1-5-3,3-4 0,1-4-3,6 3-2,-2-6 0,1 1 0,0-2 0,4-1 1,-2-2-4,2 1 1,-2-2-1,1-2 1,2 3-4,0-6 6,3 7-2,0-6 1,0 2-1,-3-3-1,5 4 2,-5-4 1,6 2 0,-6-2 0,6 0-1,-6 0 0,4 0-6,-4 0 2,0 0-2,0 0-1,0 0 2,8 3-3,-8-3 2,-1 8 1,-3-1-2,-1 2 1,1 3 0,0-1-1,-6 3 3,6 2 1,1 2-4,0-4 1,2 6 1,1-3 0,1 1 0,2 1 4,1-3-4,-1 4 0,2-3 2,1 1-3,-1 0 1,-1 1 1,0-2-4,1-1 2,-5-3 0,0-2 2,1 0-1,-2-1 0,0 0 1,0-1 5,1 1-3,-3-4 5,2 1-4,-2-2 4,1 0-3,-1 0 2,-1 0 1,-1 0 1,-1-3 2,-1 1-1,1 1-3,-4-1 3,0 2-3,-2-3 5,2 1-8,-3-2-2,1 2-2,-1 0 1,-2 2-2,1-3-16,2 0-15,-2 0-28,1 2-34,-1-2-52,2 0-53,2-3-52,-4 5-214,4-4-502,1 0 222</inkml:trace>
  <inkml:trace contextRef="#ctx0" brushRef="#br0" timeOffset="10005.8837">6399 8000 135,'-18'28'146,"-13"10"-2,3 0-16,0 4-7,-1-1-9,-3 3-6,1-5 0,-1 9-2,0-2-4,1-3-5,-2-1-2,3 0-6,3-5-5,4-8-7,0 4-4,0-8-11,-2 17-1,2-17-4,3 0-3,1-3-7,-2 0-3,4-3-4,4-4-5,-1 1-4,1-3-3,3-4 0,5-1-1,-4-2-5,0 0-1,5-1 2,-5-1-4,4-2 0,0-2-8,5 0-11,-11-4 0,6-2-2,-2 0-9,-2-4 1,1 1 2,2-7 2,-5-1-1,2-1 3,3 1 1,-4-8-2,1 3 4,1-4-3,-4 1-1,8 7 10,-1-2-1,0 3 5,3 5 5,0-5 3,0 5 3,0 5 4,0 0-5,0 1 0,2 0-12,0 3 4,0 3-1,0 0 1,0 0 2,4 17 0,2-5 1,-4 5 1,3 7 1,-3 1-5,3 1 5,0-1 2,-2 3-1,-2-5 2,2-4 0,-3 1-2,2-3-4,0-1 2,0-5-2,-2 1 2,4-4 0,-3 0 5,2-2 1,-2 0 1,2 0 2,2-3 4,-2 0 7,3-1-1,3 0 2,3-3-4,5-4-8,3 2 1,10-3 1,-3 0-7,1-1 1,4-1 0,2 1-2,-3 1-2,1 0-5,-3 3-2,1-2-6,-12 5-7,9-4-14,-7 1-16,0 3-18,-8-1-16,-1 1-19,1 0-19,-7 0-17,3-2-6,-8 2-14,7 2-7,-4-1-10,-3 4-26,0-5-94,-9 12-305,-4-3 135</inkml:trace>
  <inkml:trace contextRef="#ctx0" brushRef="#br0" timeOffset="11773.5642">3832 9809 82,'0'0'137,"0"0"1,0 0-5,5-8-1,-3 5-8,-2 3-9,3-9-5,-3 4 11,2-1-11,-1-3-4,-1 4-7,-1-6 3,-1 1-8,2-2-1,-3 0-11,1-3-2,-3-4-3,-2 4-2,1-1-3,1 1-2,0 3-7,-3-4 0,3 7 0,-4 0-7,1 2-6,2 2-6,-3 0-2,4 5-10,-7 5-1,3 4-3,-5 6-1,-1 9-6,-3 5-1,0 3-7,3 1 4,2 1-1,2-2-2,5-3 1,1 4-1,3-2-1,2-2 0,5-4-3,-3-8-1,4 0 1,3 0-5,1-4 4,1 1-4,-2-9 0,3 2-5,1-5-10,-1-2-5,2-2 0,4-6-4,-1-1-15,3-11-5,1 2-6,-7-2 2,0-2-4,-1-1 2,-9 5 0,4-5 9,-3 1 1,-3-3 10,0-1 8,-4 3 0,2-3 6,-2 9 12,-1 1 13,1 3 8,0 5-2,1 2-1,-4 0-6,5 4-2,0 2-1,0 0-2,-4 14 3,2-4-6,0 10 3,0 6 0,2 0-6,2-1 1,0 5 7,3 0-6,-1-5 0,3 0 2,0-2-6,0-4-13,-1-2-11,4-1-11,0-3-20,0-3-9,7 0-2,-1-1-8,2-6-11,1-3-25,10-3-9,-2-6-3,0-1-11,-7 0-11,2-9-106,-7 4-271,3-4 121</inkml:trace>
  <inkml:trace contextRef="#ctx0" brushRef="#br0" timeOffset="12642.2293">4197 9711 78,'0'-12'146,"-1"3"-7,1 4-13,0 1-2,0 4-5,0 0 2,0 0 5,-3 23-1,3-8 1,-1 5-1,-3 6-10,4-2 0,4 4-8,-4-10-6,0 4-2,1 3-8,2-5-4,-3-3 0,5-2-2,-5-4-9,0 0-1,1-2-7,2-2-4,-2-2 4,2 0-6,-1-2 1,-2-3 2,0 0-7,18-14-11,-5 2-1,1-2-2,0-7-4,2-1-3,-1-4-6,1-3-5,-2 4-3,-1 2-2,0 0 1,-5 8-8,0 1-2,-3 6-3,-1 2-4,0 1-3,1 1 4,1 4-6,-6 0 3,11 7 0,-6-1 4,0 5-3,3 3 0,1 2 1,0 1-2,-3 3 0,1-3-3,3 0 1,-1-1-10,0 9-12,1-9-12,1-5-24,-4 0-16,3-3-20,1-3-6,1-1-13,6 1-8,-1-5-6,3-5-10,-2-1-12,1-4 11,4-5 8,0-1 11,-2-1 7,-8 0 10,2-3 10,0-4 10,-4 0 16,-2-1 15,-2-1 14,-3 7 34,1 2 20,-2 2 21,-1 3 17,0 3 9,0 1 5,-2 3-12,1 3 1,-1 2-1,0 0-1,0 0 7,-3 19-2,1-6-1,0 4-1,1 8-4,2-7-5,-1 8-3,2-2-1,2-6-1,1-1-8,2 9-3,0-11-1,0 2-4,4-4-1,-2-4-1,6 0-2,-2-2-1,1-2-2,5-4-4,-2-1-2,4-1 2,0-4-1,-2-4-3,-1 1-4,-2-2-2,1 0-2,-3-3 2,-1-3-1,-3 2 2,-1-2-3,-4-1-5,0-1 6,2 0 0,-6-2-1,3 3 7,-8 3 5,4-3 7,-1 2-1,-2 5 13,2-1 3,-3 1 4,3 5 6,-2-4 3,2 5-2,1 0-9,0 0-4,-4 1-4,4 3-2,0 0-7,0 0-4,0 0 2,0 0-2,0 15-3,-4-2-2,4 3 5,4 10 5,0 1-4,-3 3 0,3 3 5,0 0-5,0 13 11,1 3 4,-2 1 7,4 4-1,-4 2 0,2 26 4,-4-27 0,3 2-4,0 2 0,-3 22-2,4-24-5,-1-1 2,1 4 4,-1-2 4,1 0-13,3-1-2,0-5 4,-1 4 15,-5-5-21,0-2-4,1-13-4,-1 11 1,-2-16-9,0-1 5,-3-1-8,-3-3 3,3-7-2,-5-2 8,4-2 8,-4-5-17,-1 1 4,-1-5 1,-3-1-3,3-5-8,-11-2 7,1-5-19,-3-7-2,0-3-2,1-9 0,3-4-5,-4-14-13,2-6-2,4 1-9,4-4-6,4-4-2,9 4-6,4 0 4,-1 18-2,4 0 8,2 4-12,2 2 0,3 4-5,2 1-9,0 1-11,5 3-7,-1 2-10,1 2-18,-2 5-21,0 3-19,-1 0-27,7-4-16,-6 6-20,1-1-28,-4 2-145,-2 2-422,-1 0 186</inkml:trace>
  <inkml:trace contextRef="#ctx0" brushRef="#br0" timeOffset="16288.4384">5971 9743 47,'4'-8'141,"-1"-1"-6,-1-3-2,0-1 1,-2 2-6,0-2-4,0-4-2,-2 0-1,0-1-10,-1 0-1,-5-8-3,3 6-3,-4-2-8,-4-4-5,0 4 0,3 7-4,0 1 5,1 4-11,2 2-6,-1 1-13,-2 3-4,5 6-4,-6 1-7,1 6-3,-1 5-6,-6 9-1,4 4-1,-1 6-7,4 4-2,1 7-2,1 2 0,7-11-2,1-4-1,0 1-2,6-3-1,2-1-3,-1-3 2,1-8-6,2-2-1,2 4-2,4-6 2,-5-6 0,3 3-5,0-6 1,2-4 4,1-2-5,4-3 1,-2-2-5,4-5-7,-9-1 0,0-1-3,-1-3 3,0 0-5,-3-5 6,-3 1-1,-3-2-5,-4-3 2,0 0 4,-2 0-3,-6-2-1,-1 4-1,1-1 2,-3 1 3,0 2 0,-1 4 4,0 5-3,-2 0 3,3 5 0,2 5-6,-2 2 3,0 3 0,2 5 3,-1 5-1,0 6 2,-1-1 1,4 8 5,0 1-1,4 0-2,3 0-1,2 3-2,4-4 1,1-7 0,-1 1 0,3-3-3,0-2 2,4-2 7,1 0-5,1-7-1,3 2 4,4-7 0,7-5-1,-1-5 1,3-2-1,1-2-5,-1-4-3,1-4 1,0-2-3,4-7-5,-10 5 3,-2 0 0,-2 1-3,-2-1-2,-4 4 4,-2 9-3,-5 5-1,-2-1 4,0 2-2,2 6 1,-5 1 3,-4 0 3,9 12-3,-5-2 4,-3 7-1,3 0 2,-3 3 1,3 0 2,-4 0 0,0-3 0,0-1-2,1-3 2,1-4-3,-2-1 2,0-2 2,2-2 0,-2 0-1,0-4 2,1 3-5,-1-3-4,0 0 0,8-11-3,-5 2-3,2-1 5,-4-2-4,-1-5-7,2 0 2,-4 0 4,2 2 1,-4-1 0,0 4 3,3 2-1,-1 3 1,-1 2 4,-3 0-1,-2 3-4,3 4 0,-6 3 5,-3 7 3,1 5 2,-4 4-4,-1 4 7,1 2 0,3 1-3,0 1 5,2-2-2,5-1 1,3 2 0,-2-2-4,6-5 2,2-1 4,3-4 1,0 1-6,4-2 3,0-2-2,5-2 3,0-3-2,4-5 1,4-4 2,0-2-7,6-8-7,3-6-10,0 2-8,1-5-7,-1-3-5,11-8-1,-2-2-2,-7-3-1,0-1 7,-3-1 1,-9 9-2,0 1 1,-2 0 9,-1 4 6,-3 3-2,-5 5 6,-2 5 4,0 2-5,-2 1 7,2 6 7,-4 0 4,1 2 5,-5 0 2,5 14 3,-1-7-4,-1 5 4,-3 1 0,7 1-3,-5-2 1,1 2-3,0-4-4,-3 0 2,5-1 0,-3 1-2,0-4-1,-2 0 2,3-3 2,-1 2 1,-2-1 1,0-4-1,0 0-3,0 0-3,0 0-8,4-12-2,-1 6 1,-2 0 1,-1-6 0,-1 0 0,1 2-2,-3-2 6,3 3-2,-3-1 4,2 3 1,1 2 5,-4-2 3,3 6-2,1 1-4,0 0 3,-14 10 2,4 2 2,-1 3 8,5 2-3,-8 11 2,5-1 6,-4 2 0,3-2-2,5 0-2,1 2-4,1-9 2,2 4-2,3-5-1,1 1-5,3-3-3,1 0 3,4-4 2,2 0-2,4-6-4,0-1 5,7-2-9,2-7-9,4 1-1,2-6-5,-3-1-8,1-3 5,-1-4-8,-2 0-3,-1-3 0,-4 2 1,-3-4 6,-1-2 1,-4-1 5,-1 0-2,-3 0 6,-5-2 0,1-2 11,-6 0 9,-2-2 10,1 5 6,0 7 10,-2 1 7,1 5 6,-1 0 5,2 4-2,-1-1-4,2 5-5,-1 1-6,1 3-3,0 0-6,-4 12-4,4 0 4,-1 7 2,2 5-6,-1 3 3,4 0-1,-3 0-4,3-3-2,0 4 0,0-2-4,0-2 2,2-6-9,1-1 6,0-3-3,0 3-5,-1-7 2,2 0-1,1-1-1,-3-4-1,1-2 6,3-2-4,-2 0 1,2-3-1,2-1-6,-1-2-3,0-4-3,3-5 5,-4-1-5,3-2 1,-4-1 1,0-5-3,-1-4-1,1 5 3,-2-4-1,-3 6 2,-3 3 3,1 0 0,2 1 10,-3 3 5,-1 1 7,-1 4 0,1 2-2,2 2-6,-3 0 2,1 4-8,0 0 4,0 0 4,-7 14-5,5-2-2,1 4 2,-2 2 2,1 2-3,2-3-2,0 0 1,0 2-3,3 1-4,-1-4 9,0 0-5,1 0 0,2-4-4,1-2 2,-1 0-1,0 0 3,2-1-5,1-2 3,3-1-1,-3 1 3,2-4-2,3-3-1,-1-1 3,-1-3 5,9-1-8,-3-2 2,-4-4-3,9-5-5,-7 1-2,6-7 1,-4 3-2,-4-3 1,-3-2-4,0-5-1,-1 4 2,-2-1-2,-1 2 4,-2 0-6,-2 4 4,1 2 5,-7 0 0,3 6-2,-4-3 14,-4 4-11,6 3 0,-2 1-1,0 4-2,-2 0 5,0 3-5,7 0 2,-16 4 0,9 3-3,0 2 5,1 3-1,3 5 4,2-2-3,2 5 2,3-1 1,3 0 2,8 2-2,-3 1 2,3-2 0,-2-3-4,6 3 4,-1 1-3,1-4-1,-6 0 2,-1-4-4,1 0 4,-1 1 1,-1-1 0,-3-2-3,-3 0 3,1-2 3,-2 2-5,0-4 2,-3 0 2,2 0 1,-1-4-2,-1 3-2,1-2 1,1 0-5,-3-4 10,1 2-10,0 4 4,-1-6-2,3 4 3,-2-2 0,3 1 0,-4-3 0,3 7 8,1-5 5,-2 1-3,0 1 3,1-2 3,-2 2-1,2 0-3,-2-1-1,-1-3 2,1 5-3,1-3 4,-2-2-3,0 0 10,2 5-2,-2-5 3,0 5 4,0-5 13,0 0-20,0 0 1,0 0 5,0 0-3,-9 1-5,9-1-4,-6 0-3,6 0-2,-9 1 6,2 1-6,4 0-6,3-2 1,-7 1 0,7-1 5,-4 2-11,4-2-3,-1 3 5,1-3-7,5 6 1,0-3 0,3-2-11,3-2-1,1 1 0,7-5-5,-2-2-4,11-5-3,-1 0-5,-4-2 1,2-3 3,-1 0 3,-4 0 7,0-2-6,2 1 2,-7-1-1,-2 4 1,4-7-3,-8 5 4,-3-1 3,1-2 1,-2 6 2,0-3 9,-5 0-8,1 5 3,-2 0 0,-2 2 2,-2 0 2,1 2-1,-1 3-1,-1 1 5,0 4-3,-1-2 2,-2 7 0,-1 0 3,-1 4 2,0 5 0,-1 1 0,-1 8-1,7-5 5,-2 2-5,6 5 7,1-8-5,1 1 3,3 1-2,5-3-2,-3 1 3,3 0-5,0-8-5,3 5-11,-1-2-2,1-7-11,3 5-4,0-5 0,3-5-7,4 0-9,-4-3 2,-4-1-4,4-5-3,1 1 1,-4-2 2,0-4 8,-2-1 0,-3-2 6,2 2 6,1-7 3,-8 2 3,1-3 11,-1 1 1,-1 5 15,-1 0 10,-2 5 16,2 1 11,-4 3 1,4 2 3,-4 0-6,4 3-6,-2 3 5,0 0 1,0 0 0,-2 17 7,2-5 7,-2 5-6,1-1-2,-1 0 3,-1 5-6,6-2 2,-3 1-3,0-5-2,-3 2-3,6 0 7,-6-1-5,3-5-2,0 0 4,-1-4 5,1 2 20,0-5-4,-3-2 6,2 3 1,1-5-2,0 0 8,0 0-21,0 0-7,-1-22-7,3 10-2,5-7-6,0-6 3,5 1-13,2-1-4,4 2 6,-1-1-2,3 2-5,1 3 8,1 2-5,-8 9-2,4 1-2,-6 5-4,7 2 1,-6 6 8,3 2-11,0 6 8,3 4 5,-7 6-1,2-2-8,-6 4 4,-1-1 1,-1 1 1,0 0-9,-3 0 0,-2-4 5,-1-1 2,3-3-5,-1-1 0,2-5 1,0-1-3,-1-4-4,3 2 4,-2-4-7,1-2 3,5-1 4,4-4-18,2-1-5,2-4-7,1-2-9,0-1-3,4-7-6,-4 2-1,3-2 5,-3-1-3,-1-4 4,1 0-1,-4-2-1,4 1 4,-5-3 0,-1-1 9,-1 4-2,0-4 5,-2 5-1,0 5 4,-3 0 3,5 2 1,-3 1 1,1 2-2,-1 3 9,0 2-8,2 2 3,-4 2 4,-1 3-2,-6 0 1,12 7 4,-5-1 0,0 2 3,-4 4 0,-1 0-2,0-2 4,2 0 1,-3 1-5,-1-1 10,0 0-8,0-2 4,0-1 0,0 1 1,-1-6-4,0 3 15,1 0-8,0-5-1,0 0-3,0 0 0,0 0-2,0 0-7,0 0-5,11-12 4,-7 3-6,-1 1 4,0-3-1,1-1-2,0 1 2,-2 2-2,-1-2 8,-1 4-3,1 2 0,0-2 3,-2 2 2,-1 2-4,2 3 2,-7 0 4,1 4 0,-2 2 4,-1 4 2,-4 3 4,3 3 1,1-1 1,1 3 1,1-1 3,0 0-1,4 0-6,-2-2 4,5 2-6,-2 0 2,4-6-4,-2 1 2,5-2 0,2 0-1,3-2-1,5 2-2,-3-5 0,5-1-11,5-1-4,6-3-8,-5-1-1,3-4-3,3-4-3,-7-1-3,8-2 2,-6-3-3,-1-1-1,1-2 5,-4-3 2,2 1 4,-3-1 2,-5-3 1,1 2 5,0 2-1,-7 3 10,0 0 2,-4 1 9,-1 6 7,-1-2 7,2 3-1,-4 1 4,0 4 1,-2-1 3,0 2-11,2 3 0,0 0 1,-9 10 1,2 0 7,0 1-1,0 4-2,0 2 2,-2 1-5,4 2 1,-1-3-2,3 1 2,3-2-5,-3-4-2,3 3 3,3-1-5,-3-3-1,3-1-2,4-2-4,0 0 5,-1-2-3,3 0 4,-1-5-4,7 0 3,-1-1-2,3-2-1,6-3-3,7-2 10,-1-5-10,1 2 1,-3-2-4,-1-5 11,-1 1-11,-2-2 3,0-2-3,-2-1 4,-2 2 6,-1-2-7,-6-1-2,0-3 0,0 1 2,-6 6 1,0 1-1,-5 2 0,2 4 6,-3 1 1,-4-2-1,0 4 0,-1 2-1,0 2 0,0 1-2,-3 2 1,8 1 3,-13 5-3,5 0-2,2 0 3,1 5-1,5 2 7,-1-1-10,3 4-2,2 2 1,4-2-1,1-1 9,1 2-8,1 0-4,-1-3 2,5 1 9,0 0-8,2-2-1,-4 2 3,-1-3-5,0-2 14,-3-2-9,-6 3-1,4-2 7,-5-2 1,1-3 2,-6 4-6,-2-4 6,-5 4-3,0 0 1,-7-5-2,-1 3-3,2-3 2,-6 3-4,4-2 2,3-3-8,-3 1-16,5-1-11,0 1-17,2-1-27,2 0-29,1 0-39,2-1-46,6 1-50,-4-6-232,5-1-510,6-1 226</inkml:trace>
  <inkml:trace contextRef="#ctx0" brushRef="#br0" timeOffset="16936.6252">10341 9375 103,'6'-5'250,"1"-1"-29,-7 5-21,0 1-12,0 0-8,0 0 1,-13 19-4,3-4-6,-3 2-7,-2 7-14,1 0-10,-1 2-10,4-1-13,-2 1-11,5-1-9,3-8-6,3 0-7,0 1-10,2-1 2,3-1-17,1 0-5,2-5-4,2-2-3,3-1-7,4-2 0,-2 1-7,6-3-2,0-3-2,4-1-4,-6 0-2,1-1 2,-3-2-5,-5 1-1,0-6 1,-1 4-1,-3-6-4,-1 0-1,-2-4-2,-6-2-1,-2-3-1,-1-7-1,-2 2 0,-3-3-7,-2-2 7,1 2-5,2 0-3,-3-2 6,4 0 6,-1 1-10,4 3 0,5-4 2,1 3-4,5-1 11,0 0-14,9 5-2,2 1-4,4 1 5,3 4-4,2 4-1,0 3-4,-2 7 5,5 4 0,-1 6-4,-1 4 2,-2 5 3,-5 8-1,1 0 7,-2 8-7,-4-2 5,-4 3-1,0 13 8,-1-12 7,-5 11 9,3 1 17,1 1 7,0-1 11,-4 3 2,6-2-3,1 0 1,2 6 3,-7 2 7,9 0-2,-2 1 0,4-4-1,-2 2-7,9-2-5,-1 0-10,-4-3 8,4-4-2,3-3-10,-7-11-7,-3-4 0,1-4-5,-5-7-1,-1-4 1,-1-4 4,-5-1-9,-1-3-2,3-2 4,-2-6-7,-5 3-3,7-10-16,-5-2-5,0-5-2,-2-1-10,-2-8 3,-6-1-8,0-4 12,-1 0-15,-4 2-1,0-1 0,-2 2-1,-2-2 13,0 6-4,-2 1 3,2 0-1,4 8 6,-2 1-1,5 1 6,-2-3 1,2 7 0,2 1 1,3-1 2,0 2 5,0-3-14,5 2 17,0 1-15,3-2-10,7 3-9,4-5-9,-1 0-15,12-2-10,2 2-22,4 0-21,-5 1-27,3 0-25,-4 3-15,-6 2-28,3-2-33,4-7-22,-10 4-192,2 5-487,-4-5 215</inkml:trace>
  <inkml:trace contextRef="#ctx0" brushRef="#br0" timeOffset="17617.3855">11881 9603 95,'0'0'108,"6"-3"-2,1 1 4,-5-1 0,4 1 7,-1-1 0,-1-1 7,1-1 3,-1 0 0,0-2-4,-3-2-2,2-2-6,-3 1-11,-3-7-3,3 1-4,-1-1-10,-3-1 0,-3 1-1,0 0-1,-3 1-4,1 2-3,3 0-7,-2 6 1,-2 1-10,1 1-7,-4 6-3,2 3-7,-6 4-5,-2 5-6,-3 8 2,3 4-2,-2 2 2,5 2-5,0 2 0,1-1-1,6-2 0,2-1-4,4-6 2,2-3-1,1 1-7,0-7 1,1 2-4,2-2 1,2-4-1,-1 1-3,1-6 3,7 1 0,-4-6-3,4 1-1,3-10 1,1 4-3,1-4-1,0-2-4,3-5 3,-5 6-2,0-3-1,-6 3 0,1 1-4,-1 3 7,-4 4-2,-2-2-8,3 2 2,-1 5-1,-5 0-1,0 0 2,7 8 5,-1 1-3,-6 3 5,4 0-6,-4 4 1,5-1 2,0 2-2,-2-2-1,-1-2 0,4 0-6,-1-2-15,0-2-12,2 1-21,-3-2-20,2-1-22,-1-3-25,0-3-27,3 0-24,-2-1-29,-6 0-34,13-5-133,-5-2-397,1 0 175</inkml:trace>
  <inkml:trace contextRef="#ctx0" brushRef="#br0" timeOffset="17964.444">12849 9622 204,'-4'0'290,"4"0"-21,-5-1-24,5 1-16,-3 8-14,-4 4-15,5 6-12,-4 11-21,0 2-12,-3 3-18,0-1-17,-2-1-8,1 1-15,-3 2-28,4-2-41,2-1-44,-4-5-52,6-3-53,1-5-58,0 0-212,7-7-422,-6-2 187</inkml:trace>
  <inkml:trace contextRef="#ctx0" brushRef="#br0" timeOffset="18394.8734">13562 9140 253,'1'-25'256,"1"9"-8,-2 3-22,-2 4-27,2 7-13,0 2-16,0 0-8,9 29-6,-3 2-11,-3 14-9,4 6-4,1-1-14,-2 1-5,-2-2-12,0 1 2,-1-17-18,-1 2-9,3-3-9,-3 1-6,-1-7-7,4 1-10,-7-8-15,4-2-21,-4-3-26,4-4-30,-2 2-33,-2-4-27,2-4-40,2 4-32,-2-7-35,0-1-174,0 0-420,0 0 186</inkml:trace>
  <inkml:trace contextRef="#ctx0" brushRef="#br0" timeOffset="21258.9754">14519 9359 65,'2'-6'150,"0"1"-8,-2 0-8,1 0 0,2-4 0,-3 2-5,0 0-4,0-3-5,5 3-6,-5-5-1,0 2-7,-2 2 1,-1-1-4,3-1-6,-3 1-5,-2 4-6,1-2-7,-2 6-9,-1 0-11,-2 3-3,-4 5-9,-1 5-2,-7 7 0,-1 5-6,1 5-5,2 0 3,2 3-3,0-2-5,8 0-2,4-1-1,1 0-6,4-2-2,4-5 1,1-3 0,3-3-1,0 0-4,3-3 0,3-5-2,2-2-4,3-3 3,1-2-7,1-3-1,-1-4-9,-1-3-1,8-1-4,-6-5 0,-5 2-1,0 0 1,-2-4-1,-5 0 2,-2-1-2,1-7 7,-7 1-6,0-4 6,-3 1-1,-4 0 1,2 0-5,-6-3 3,-1 4 6,2 2 1,-1 6 2,1 4 2,-2 1-1,1 5 0,0 3-1,1 1 1,-1 4-6,1 1 3,-4 7 4,3 4-4,-6 2 3,1 8-5,3 2 2,1 2 3,5-1-4,1-1-1,5-4 2,3-3 6,1 2-7,2-3 3,0 0-2,3-3 3,3 0-8,1-4 3,-1-3 3,2-1 1,4-3 0,1-3 2,4-3-8,4-4 2,0-3 3,-1 0-5,2-3 1,0-2-5,-3 0-1,0-1 1,-1-1-5,-3-2-5,-1 2 1,-2-5-1,-2 1 6,0 1-2,-6 4 6,0 0-5,1 2-1,-4 5 5,0-1-1,-4 6 3,3 0-1,0 0-3,-2 3 3,-1 0-1,-3 2 5,8 6 5,-3 2 0,-5-3-4,6 6 4,-2-1-2,0 2 3,-2 0-2,1-2-3,-3 0 4,2 0 5,0-4-9,-2 1 5,2-1-1,-2-1 2,3 0 1,-3-1-1,0-1-2,0-3 4,3 2-1,-3-2-3,0 0 0,0 0 1,0 0 1,0 0-3,0 0 1,0 0-2,-3-16 4,3 12-3,-1-1-1,-3-1 0,0-5 0,1 5 0,-3-2 1,2 1-2,-2 2-1,2 0 11,-1 1-1,-2 0-5,0 3-4,0 1 2,7 0 1,-13 7 4,6 5 0,-4 3 1,-1 1 6,-1 8 0,-1 2 2,3 4 4,2-3-4,2 2 2,1 0-4,1 0 0,3-11 1,0 8-4,7-9 0,-1 1 1,2-2 0,1-2 0,5-2-1,-2-3 0,6-3-1,2-1 0,3-4-4,-1-2-7,1-4-6,0-2-7,6-6-9,-3-2-1,0-2-6,-1-2 1,-4-2-2,1-5-1,-2 1 5,-1-1 2,-1-4-3,-3 4 4,-1-6 5,0 8 1,1-3 7,-6 11 5,2 1 4,-6 5 2,7 2-1,-6 3-1,-2-1 0,3 5 5,-5 1 3,0 0 3,10 8 3,-7 1 1,-2 2-2,5 1 1,-5 5-3,-1-5-6,2 4 5,-1-4 5,2-1-8,-1 0 1,1-1 1,-2-3-6,1-3 5,0 0-2,-1 1-4,0-2 2,1-1-1,-2-2-5,0 0 0,0 0-2,0 0-4,7-13 4,-4 7-2,-2-2 4,2-1-1,-3-3-1,2 1-7,-2 1 8,-2-2-2,2 5 5,-2-4 4,1 6 6,-3 0-5,-1 0 2,3 2-1,2 3-4,-11 3 8,5 1 2,-4 4 2,1 4 6,-1 4 5,-3 7-4,1-1 2,-1 3 0,3 3-1,1-5-1,6 2 0,-3-6-6,4-2 5,2 0-8,2 2 0,4-6 3,-1 1-1,1-6 1,5 0-4,1-3-10,8 1 3,0-4-13,8-2-4,0-3-8,0-3-10,1-2-4,2-4-7,-5-1-2,0-3-7,-1-2 7,-6 1 1,-5 2 10,5-8-1,-6 2 8,-4-3 2,-1 0 15,-5 5 16,2-8 8,-2 8 9,0 1 7,-3 1 8,0 0 10,-3 8 6,2-1 4,1 4-6,1 2-2,-1-3-7,0 7-7,0 0-2,0 0 0,-6 14-2,6-4-3,-2 7 1,-1 4-1,-1 5 1,2 0-3,0 0 1,-1 0-2,2-1-3,2-5-1,1-2 3,-1-1-9,1-6 0,1 4-5,1-4 8,2-1-8,1-2 3,-1-2-3,2-1 1,-2-2-1,9-3-2,-6-1-4,5-3-8,0-6-2,4-1-1,2-6-3,-4 2 2,4-5-7,-5 0 2,0-2-1,-4-1 4,0-4-1,-1 9 2,-5 0 3,3-1 7,-3 6 7,-3 1 4,2 3 2,-2 2 5,2 1-3,-4 1-3,0 3-5,0 2 5,0 0-3,0 0 0,-10 17 4,8-5 1,-3 1 0,3 3 1,-4 1-2,3 0-2,1 3-1,2-2-1,0-2-1,2 0-2,1-1 4,1 1-1,0-6-3,5 0-2,-1-2-3,1-1 1,4 1 1,1-6-5,-1 0-3,8-4 1,-5-1-2,15-7 0,-12 3-2,5-5-5,0-1 0,-2-3 3,-1 1-3,0-2-1,-9 2 4,7-6 0,-9-2 1,-2 6 2,-2-1-3,-2-1 1,0 0 6,-4 1 3,-3 2-1,-2-2 2,0 6 5,0 1 1,0 1 4,0 5-6,-4-2-3,4 7 4,-3 0-5,1 3 1,-3 2 0,0 3 3,5 1-3,-4 4 4,3-1 1,0-2-2,4 2-1,0-2 1,1 1 0,4 0 1,-1-2-1,1-1 0,2 1 0,3-4-1,6-2 2,-4-1 0,8-4 1,2 1-3,1-3-1,-1 1 0,5-8-1,-3 5 3,4-5 1,-7 2 3,-3 0 0,4 1 5,-5 0 6,-4 2 0,-1 2 6,-6 0 10,5 0 4,-4 2-3,-5 2 4,0 0-4,6 7-2,-7 1 7,-5 4 4,-1 5 3,-2 1-3,-2-1 4,2 6-7,-2-4-5,5-2-3,-4 1 7,8-2-14,0-5-4,4 5 0,0-5-7,0-1-2,1-1 1,4-1-4,0 0-1,5-3 0,-1 0 1,7-5-4,2 1 6,2-1-3,4-4-5,4-3-1,-4-1 0,4-1-3,-1-1 1,-5-5 0,4 3 7,-5-2-6,-2-6 0,-3 2-2,1 0 4,-8 2-2,0-1-6,-3-1 10,-2 2 0,-2 6-1,-1-1 6,-1 0-5,-2 3 10,0 1-4,-2 3 3,0-2-6,-2 4-2,-3 2 2,7 0-3,-16 11 11,6-3-12,-4 5 0,1 3-4,-5 6 2,3 0-5,2-5 13,0 3-7,8-1-3,-1-2-2,-1 0-8,10-1-9,-2-2-3,3-3-11,2 0-3,3-3-10,2-1-1,6-2 8,11-2 0,2-3 4,1-3-5,0-1-3,1-3-3,-1-2 1,-3-3 2,0-1-2,-6-1 3,0-2 5,0-1-3,-10 0 7,2 1 6,-1-6 6,-5 5 16,-1-3 9,-3 4 12,1-1 2,-2 5 4,-2 2 11,-1-2 6,3 4 4,-3 2 9,0-1-21,0 7-2,-3-3-2,3 3 0,0 0-7,-4 15 2,4-6-5,-3 5-3,0 5 14,-1-2-13,0 0-1,2 0-8,0 3 5,2-3-7,-1 0 8,1-1-8,-4-4 7,4-2-4,0-1 0,0-2-2,0-2 3,0 1 7,-1-3 6,1 1 15,0-4-3,0 0-7,0 0-4,8-15 5,-1 1-7,-1-3-3,1-2 1,7-5-6,-3-2-1,4 3-2,-1-1-2,0 9-1,0-1-4,1 3 0,1 1-6,3 3 1,-1 2 4,0 4-2,-2 3-5,3 2 2,-8 1 1,0 3-3,2 2 0,-7 1 0,3 2-3,-1 3 1,-4 1-5,-2 0 4,0-2-28,-2 0-8,-3 3-4,2-3-23,-2-1-24,2-2-31,-2 2-34,0-3-35,2-1-36,1-3-37,-1 2-206,1-5-511,2 1 226</inkml:trace>
  <inkml:trace contextRef="#ctx0" brushRef="#br0" timeOffset="21646.0469">17519 9140 101,'2'-16'259,"0"3"-1,0 3-6,0 3-18,-2 2-22,-4 2-22,4 3-18,0 0-11,-24 13-14,8-1-12,-1 8-9,-3 1-5,2 1-12,1 0-7,3 0-12,5-4-3,1 0-8,3 1-11,1-2-5,4 0-8,0-5-5,4 1-7,8-1-2,-2 0-11,-1-5-6,3 0-12,8-1-5,3-4 1,5-2-5,4-1-2,-1-4-2,-1-2-6,-2 0-1,-2-5-3,-6 4 3,5-6 1,-4-3-1,-4-2 5,1 0-5,-3-3 5,-5 6 4,-2-1 3,-3 0 8,-1 8 4,-3-4 5,-2 4-2,1 0 1,-4 4-3,-1 0-5,1 3 2,-6 5-4,1 2 4,-4 2-3,-2 7-4,-4 4 2,4 4 0,0 2 3,1-2-1,4 1-2,4-4 0,2-2-5,3 3-2,-2-1 0,6-4-5,2 2-14,2-2-10,0-6-10,3-2-15,7 3-1,2-4-2,11 0 2,2-1-19,4-4-30,-4 0-30,1-2-31,4-5-32,-1 0-24,-4 0-155,0-5-405,4 2 180</inkml:trace>
  <inkml:trace contextRef="#ctx0" brushRef="#br0" timeOffset="22254.1283">18372 9094 92,'6'-13'245,"-3"3"-4,-2 3-16,-1 2-25,0 2-16,0 3-3,0 0-10,-13 12-6,2-2-11,-2 6-9,-3 5-7,-1 1-10,2-1-8,3 1-11,3-5-10,0 0-7,5 0-8,-1 1-11,4-1-5,2-2-12,-1-4-2,4 0 3,1-2-10,2 0-5,0-4-2,4 3-1,-2-3-10,4-2 2,-1-2-1,2-1 6,-2-2-11,-2 0-3,4-3 0,-3-2-1,1-1-1,-1-4 1,-2-2-5,-3-1-2,1-2-1,-6-1-3,1-2 1,-4-6 2,-2 5-4,-3-5 0,3-1-2,-4 1-2,1 0 2,0-2-1,2-1-4,1-2 1,2 1-2,4-3-1,3 2 0,4-3-2,8 3-3,2 1 2,-1 4-6,9 5-3,1 1-5,0 5 2,2 7-1,0 6 1,0 4-3,-5 6 3,-1 9 1,-6 7 1,0 4 1,-6 5 0,-3 11 6,1 7 1,-9 0 1,-1-4 3,3 6 11,-7 2 2,-4-3 2,6 4 5,2 2 0,0-5 2,5 3 4,1-3 2,2-3 0,3 1 7,-1-5-4,3 1-3,-1-11 0,-3-2-2,7 11-3,-6-18 2,2 0-2,-2-3-9,-2-7 8,-2-5-5,-2 0-5,1-5 0,4 1 4,-5-4-3,0 1 3,0-3-2,-4-2-4,11-2 3,-7-3 0,5-3 0,1-6-2,-3-2 2,2-1-9,0-7 0,-4-1-6,0 0-5,-3-4-2,-2 1 3,-1 0-5,-3 2 7,-1-2-4,-5 5 1,3-2-4,0 8 2,-1 0 3,-1 0-2,-1 2 5,2-2-2,-1 2 6,3 5 11,2 1-13,-3-3-5,4 3-2,0 1 0,3-4-15,4 1-9,5 0-12,4-3-25,6-3-20,4 0-26,9-3-29,1 4-26,13-4-37,-1-6-17,2 1-17,-3 0-180,-10 4-456,6-7 202</inkml:trace>
  <inkml:trace contextRef="#ctx0" brushRef="#br0" timeOffset="22661.8124">19475 8828 45,'11'-48'137,"-1"-3"1,-1 3 9,-5 16 14,3-2 2,-2 10-2,-3 5-5,0 1 2,0 4-13,-2 5-17,0 4-17,5 3-12,-5 2-8,0 0-2,0 22 0,2 7-1,-2 18-7,2 4 4,-7 5-9,1 1-2,2 2 1,0-1 1,2 0-2,0-5 2,0 1 2,0-8 0,-5-13-1,8 1-4,-6-2 3,3-1 2,0-6-4,0-6 3,0-3-6,0-3-8,0-3 3,0-1 10,0-4-4,0 2 4,0-2 11,0-5 1,0 6 5,0-6-23,0 0-2,0 0-6,0 0 1,-7-23-13,5 11-10,6-7-1,-2 0-6,6-7-2,0-3-8,2 4-5,0-4 3,6 5-1,0-1-1,1 3 5,3 1-15,5 4-6,-3 5 3,6 2-8,-2 3 8,3 7 0,-8 3-4,6 8 1,-1 1-6,-7 5-1,0 5 0,-6 2 12,-2 2-8,-7 0 4,-3 2 15,-2-4-18,-9 3 4,0-1 0,-7-4-6,2-3 3,-7-1 7,4 1-15,-4-4 10,-2 1-4,7-5-14,-4-2-8,2-2-23,1-2-19,4 0-16,-4-3-30,4 1-33,0-3-39,1 0-48,1-3-43,-4 1-67,3-3-190,-4-3-573,7 1 253</inkml:trace>
  <inkml:trace contextRef="#ctx0" brushRef="#br0" timeOffset="24144.0591">1824 7533 76,'-10'-1'157,"5"0"-5,-2 1-17,7 0-8,-6-2-16,6 2-7,0 0-8,0 0-7,0 0-10,0 0 13,0 0-7,0 0 6,0 0 1,21 4 4,-2-4 2,-4 0-3,9-1 1,8 0-1,4-2 1,15-1-6,3 4-5,6-7-3,31-3 0,-33 6-7,9-2-4,24-1-3,-26 5-6,27-3-3,-32 3-3,4-1-5,0 0-5,-3 2-4,-5-1-6,5-2-4,-21 4-2,13 3-2,-18-2 2,2-1-9,-2 1-2,-3 0-8,-9-1-5,-5-1-8,2 2-13,-8-2-11,0-1-9,-4 3-11,-2-1-6,-6 0-2,13 0-13,-9 0-13,-4 0-7,0 0-9,0 0-21,0 0-2,0 0-5,0 0 4,0 0-4,0 0-7,-33 3-12,19 0-3,-4 0-114,-1-1-282,-2 1 124</inkml:trace>
  <inkml:trace contextRef="#ctx0" brushRef="#br0" timeOffset="24638.3425">2183 7803 95,'-6'0'116,"-2"3"-2,8-3-1,-10 1-10,2-1 12,2 0-17,6 0-2,-14 0 6,8 0-2,-2 0 1,4 0-6,4 0 0,-14 0 3,9 0-4,-1 3 0,-1-3-9,7 0 0,-10 0-6,5 1-6,5-1-1,-12 0-1,12 0-3,-6 0 0,6 0-1,0 0-2,-9 1-6,9-1-3,0 2-3,0-2-2,0 0 0,0 0 1,0 0 3,22 4-3,-8-4 2,15 0 1,3 2-7,5-2-10,19-2 1,3 2-2,2 0-2,3 0-6,0 0-3,28-4-1,-28 4-1,-4 0-4,3-1-1,-1 1-1,-2 0-5,-2 0 1,-3 1-3,0 0 5,-22 1-7,5-1-1,1-2-1,-6 2-3,3-2-5,-8 2 1,-6-1-14,-5-1-7,0 2-9,-4-1-7,-2-1-5,0-1-3,-5 2-3,2 2-10,-8-2-7,9 0-10,-5-3-21,-4 3-21,6-2-21,-5-3-16,3 1-15,-2 0-15,-2 0-157,-2-1-370,2 5 163</inkml:trace>
  <inkml:trace contextRef="#ctx0" brushRef="#br0" timeOffset="25305.5623">3004 7144 110,'-9'-16'164,"0"0"-7,2 4-6,0 1-4,2 4-9,0 2-6,2-2-11,-2 3-8,3 0-9,0-1-12,1 4-9,-2-3-13,3 4-5,-2-4-5,2 4-6,0 0-10,0 0 0,0 0 1,17 4-5,-6-2-3,1 4 5,6 3 0,8 1-4,-2 4 0,4-1-2,0-2-4,6 4-4,-1 2-2,13 4 1,-10-4 2,-3-1-7,0 1 2,15 7-2,-15-6 2,15 3-7,-16-4 3,1 3-7,-2-2 1,0-2 3,-3 1-2,-1-2-3,-4-2 4,-7-4 2,1 0-4,-4 2-2,-1-7 3,-4 0 3,-2 1 4,2-2 7,-4-2 9,0 0 11,1 2 12,-5-3-2,5 1 4,-1 2 4,-4-3 0,4 1-3,-4-1-5,0 0-1,0 0-8,0 0-5,0 0-5,0 0-8,0 0 1,-16-8-8,16 8-4,-7 0-2,7 0-2,-25 8-3,2 6 1,-3 6-2,-10 16-2,-1 10 0,-4 1 1,-14 26 0,6-2-6,13-21 1,-3 26 2,12-23-6,1 0 4,-12 20 2,15-28 1,-3 1 1,6-1 1,0-2-5,2-12 8,5 1-2,-2 0 0,1-4 1,5-4-1,0 1 0,1-6-2,3-4 0,-3 2-2,6-8-3,-2 0 13,3-1-11,-4-1-4,5-2 2,-3 0 1,2-1-1,-1 0 4,2 0-2,0-4 0,-1 5 0,1-5 3,-2 3-2,2-3 4,-1 5-6,1-5 2,0 0 5,-2 2-1,2-2-6,0 0 0,0 0-2,0 0 1,0 0 0,0 5-1,0-5-3,0 0 2,0 0-4,0 0-5,0 0-7,0 0-7,0 0 7,0 0-19,0 0-8,0 0-4,0 0-13,0 0-10,0-14-17,0 14-16,0 0-27,1-5-24,-1 5-28,0-9-40,-1 5-30,-3 1-190,4 3-474,-6-7 210</inkml:trace>
  <inkml:trace contextRef="#ctx0" brushRef="#br0" timeOffset="29837.3998">211 2298 66,'-5'-16'168,"2"5"-13,-1 4-16,1-1-17,-2 4-19,5 1-4,0 3-13,0 0-5,6 16-5,0 2-3,2 9 2,1 1-5,2 6 2,-1 0-10,4 0-2,-1 0-2,-2-2-12,1-2 9,-2-2-12,4-4 2,-6 2-1,-1-10-1,1 0 2,-4-8-8,1 2 7,-1-4 11,-3 4 16,2-5 12,-2-1 15,2-1 14,-3-3 14,1 4 0,-1-4-15,0 0-11,-5-19-13,-3 5-8,-1-3-8,-2-12-11,-6-3-1,3-1-3,-4-17-13,-5 0-11,-1-4 1,-4-30-10,6 26-10,-7-26-2,-3 9-6,6-5-9,7 22 2,-3-25 32,5 2-8,9 29-2,0 2-10,7 2 4,2 16-9,5 5 7,2-2-10,-1 5 2,9 2-7,-6 7 7,3 2-8,5 8-11,-5 5 5,6 4 0,-1 5 2,5 9-2,-3-1 0,-2 9 0,-4 2-5,-2 4 1,-1 17-8,-6-1 0,-9 1-10,-3 2-7,-6 2-6,-3-7-9,0 5 3,-3-8-1,4-11 6,-2-3 2,4-3 8,2-9-1,2-2 8,1-1-2,4-4 14,-1-5-8,1-2 2,2 4-5,2-3 1,0-4 0,0 0 4,10 7 0,3-2 1,6-1-3,7 5 11,4 3-3,2-3 11,1 8 3,3-2-2,-3 2 5,14 9 0,-12-11 1,8 9 3,-8-9-2,-3-1 2,-2 2-7,-1-3-18,-1 1-17,-4-1-15,-6-2-32,-3-3-10,-4-1-28,0-4-16,-3 5-23,-3-5 4,0-1-8,-5-2-96,0 0-285,0 0 126</inkml:trace>
  <inkml:trace contextRef="#ctx0" brushRef="#br0" timeOffset="30157.1121">595 2189 11,'0'0'123,"-3"-5"-13,3 5 4,0 0-4,0 0 2,0 0 7,0 0-19,0 0 6,17 18-6,-13-14-4,1 0-6,-5-4 5,8 8-8,-3-6-1,-5-2-1,0 0 12,5 7 11,-5-7 1,0 0-8,0 0-2,0 0-12,7-14-8,-7 4-6,3 0-8,-2 3 1,-1-3 2,1 3 5,-2 0-4,-1 2-2,-1-1-9,0 2-3,3 4-18,-4-7-4,4 7-3,0 0 0,-12 11-6,9-5-3,-2 4-3,0 7-3,-3 1-1,3 0 2,3-1-8,-1 2 3,1-2-9,4-5 0,-1-1-4,1-2-13,0 5-10,0-3-10,4-5-14,-1 4-10,0-5-15,3-1-8,1 0-15,2 0-6,1-3-7,1-2-27,6-2-18,-5-1-28,8-8-143,-3 2-353,-2-3 157</inkml:trace>
  <inkml:trace contextRef="#ctx0" brushRef="#br0" timeOffset="30658.3189">894 1914 59,'0'0'156,"0"0"-11,-7 10-12,6 0 9,-1 8-5,-5 8-11,5 1-2,2 2-8,-3 0-7,4 2-4,-1-4-18,3 4 0,0-13-10,2 3-8,2-4-2,1-3-11,0-1 0,1-4 0,1-2-1,0-2 1,3-5-2,5-5-3,1-2-1,4-7-6,2-6 1,-3-6-9,2 2 2,-4 1-9,-6 1 2,2-1-6,-4-1-3,-7 7 0,-1-10-1,0 8 3,-8-7-10,1 8 8,-1-1 3,-1 2 7,0 6 3,0-1 1,1 6-2,-2-1-13,1 2 1,1 2-8,-3 3-3,7 0-4,-14 4 1,9-1-9,-1 5-4,1-3-15,1 1-6,0 1-19,4 2-8,-1-4-15,1 3-9,1-3-23,2 2-19,-3-2-33,2-1-17,1 1-157,-1-3-354,-2-2 157</inkml:trace>
  <inkml:trace contextRef="#ctx0" brushRef="#br0" timeOffset="31099.8566">1112 1830 98,'0'0'152,"0"0"-8,0 0-6,0 0-2,-5 4-24,5-4 0,-4 4-10,4 0 0,-3 1-10,1 0 4,-1 5-10,0 0-2,3 8-7,-3-1-6,6 3 10,-2-2-16,6 7 3,-5-5-6,5 3-5,-4-9-9,4 3 3,-1-6 2,3 3-4,-1-3-9,-2-4 0,4 3 3,-3-5-1,3 2 5,-1-3-5,0-2 6,0-2 3,0 0-9,4-6 6,-4 1 2,1-2-7,0-1 5,-4-1-3,0-1 5,0 0-5,-2-6-3,1 6 2,-4-10-5,0 1-5,-3 3 4,-4-10-15,0 9 5,-3-6-4,2 6 6,-3 1-11,2 0 7,-1 3-7,0 4 1,-2 0-5,3 0-6,0 1 4,-2 3-5,-2 6-8,0-1-10,4 5-6,-5 2-17,-2 6-9,1 1-17,4 4-17,1-3-18,1 2-18,5-3-30,-1 2-27,4-3-17,4-1-31,1-4-140,1 1-385,3-3 172</inkml:trace>
  <inkml:trace contextRef="#ctx0" brushRef="#br0" timeOffset="32049.7934">1502 1639 73,'-6'-16'222,"-1"1"-2,0 0-11,-2 6-3,5-2-15,-1 7-15,-3-1-18,2 3-17,-1 0-14,0 1-17,-4 9-10,0-3-12,2 11-4,-1-1-14,1 9 3,-1-1-15,4-5-6,0 10-1,5-10-11,1 2-3,5-2-5,-4-6-4,3 4 2,-1-5-8,4-1 7,0-2-6,-2-1-1,5-6 1,-2 1 4,-8-2 5,19-3 0,-10-5-8,-1-4 4,3-2-6,2-1 1,-6-1 5,-1-4-14,1 3 11,-7-2-2,0 0 8,-1-10-2,-5 12 2,0-7 1,1 8-2,1 5-4,1 1 7,-1-8 8,-1 8 5,-2 2 3,5 1-7,-2 4 4,-1-6-8,5 6-2,0 3-7,-2-5-5,2 5-1,0 0-6,-3-7-1,3 7-4,0 0 3,0 0-8,0 0-2,0 24-3,9-5 5,-5-1 0,3 7-8,6 2 9,2 5 3,2-3-2,7 12 5,-3-9-6,5 9 7,4 5 6,3-3-1,0 5 7,3-4-1,0 5 7,1-3-5,14 24 2,-14-27 5,-2 4-5,-3-11-1,-3 6-4,-7-12 8,-3-1 6,0-3-10,-4 1 7,-3-5 2,-6-5 3,1 1 10,-2-7 0,-4 1 7,-2-4-6,-4 0-7,-3-4 1,-6-2-11,-4 0 1,-13-6-4,-2-4-10,-2-6-3,1-3-6,-3 0-4,-8-7-8,4-13-12,1 1 2,4 0 3,6-5-12,4-3-8,4-4-9,5 0-17,3-3-21,4 5-9,10-8-20,0 3-9,4 1-25,7 4-11,0-3-24,5 18 7,2-12-12,-1 17-2,1-4 3,-1 3 15,1 2-1,-2 1 10,-5 10 18,6-7 10,-7 7 22,0-1 32,-5 5-3,0 0 27,0 0 15,2 0 17,-6-1 10,5 1 21,-2 2-9,-1 3 15,-3 1 0,1-1 1,3 0-12,-3 3 3,-1 2-8,0 0 6,11 5 0,-4 2 9,1 1-1,1 6 6,0-2-7,1 3 6,1 2 1,-5-1-6,8 0 2,-9-6 1,4 3 4,-2-2-9,-1 0 9,-2-6-7,-1 0-1,0 0 8,-1-3 10,0 2 15,-1-2 9,0 2 10,-1-4-11,0 0 1,0 0-10,3-11-4,-3 5-11,-2-4 0,2-1-8,0-9-2,3 3-2,-2-10 2,1 2-5,0-2-7,3 8 0,-1-5-7,2 5 1,-1 2-3,0 3 7,4-1-12,-3 5 2,-1 3-4,0 0-5,0 5 3,4 0-7,0 2 11,-3 2-5,6 0-1,-2 5 0,0-2-7,4 7 8,-2-5 1,-1 4 6,1 0-5,-2-1 4,4 1-7,-5-3-1,1 2 13,-1-4-12,-1 3 6,-2-3 2,3 1-11,-4-2-4,1 0-12,1 0-8,-1-5-15,0 2-7,-6-2-14,0 0-3,24-6-23,-19 3-12,3-6-27,2 2-26,-1-2-16,0-4-7,1-2-164,-6 5-372,1-6 166</inkml:trace>
  <inkml:trace contextRef="#ctx0" brushRef="#br0" timeOffset="32240.9025">2256 1183 43,'0'0'72,"0"0"9,0 0 2,0 0 14,0 0 7,0 0 9,3 17-14,-1-11 9,2 4-9,0 0-1,0 3-12,2-2-35,-1 3 26,-1-2-10,4 2 0,-3-6-13,0 4 3,2-6-7,-1 5 0,-3-8-31,3 6 1,3-6-14,1 0-12,-4-1-30,4-2-31,-10 0-42,20-2-24,-11-1-76,1-5-225,-2 1 99</inkml:trace>
  <inkml:trace contextRef="#ctx0" brushRef="#br0" timeOffset="32379.0017">2269 1059 27,'-5'-3'34,"5"3"-35,0 0-9,-7 2-12,7-2 6</inkml:trace>
  <inkml:trace contextRef="#ctx0" brushRef="#br0" timeOffset="32823.7568">2303 1189 43,'0'0'171,"0"0"-28,17-11 6,-5 5-30,1-6 4,4 0-10,1 0-12,2 3-1,-3-1-14,3 3-2,-3-1-19,1 6 1,-5 0-6,-1 5-4,-2 1-7,0 1 9,-4 4 6,0 3-5,1 5 9,-7-2-7,2 2 2,-2 9-2,0-9-7,-2 3-9,-1-8 10,0 4-1,3-6-11,0 2 1,-1-7-16,1 2 13,-2-4-11,2-3 3,0 10-3,2-8 8,-2-2 5,7 4-1,-7-4-4,13-6-1,1 1-6,3-1-4,5-11-2,-4 8 2,-2-3-10,8-5-11,-8 3-9,8-1-9,-9 2-19,-2-3-6,-2-1-12,1 0-4,-3 0-4,-1-2-7,-1 2-6,-3 0-3,1 0 11,-4-1 2,-1 1 10,0 1 5,-1 0 5,0 3 6,-1 1 14,0 0 20,-1 2 3,2 3 19,0 0 4,-2 2 2,3 5-3,-1-6-12,1 6 0,0-5-10,0 5 5,0 0 0,0 0-7,0 0 10,4 18-11,-2-8 11,1 2 2,1 0-6,1 2 5,-2-2-9,4-1 10,0 4-10,1-6 8,0 1-3,3-3-8,2 3 2,-1-6-11,-1-1-17,-1 0-17,4-3-19,-1 0-31,4-6-27,-3 2-22,-1-2-18,-3 1-104,-2-4-285,3-5 127</inkml:trace>
  <inkml:trace contextRef="#ctx0" brushRef="#br0" timeOffset="32967.8592">2844 750 121,'-14'-15'113,"14"15"-5,0 0-13,-15-8-15,15 8-40,0 0 2,0 0-28,0 0 6,0 0-26,0 0 2,0 0-27,0 0-12,0 0-2,0 0-39,0 0-91,0 0 40</inkml:trace>
  <inkml:trace contextRef="#ctx0" brushRef="#br0" timeOffset="33808.0035">2880 851 134,'0'0'181,"0"0"-13,0 0-20,0 0-6,0 0-20,0 0-3,0 0-15,0 0-10,0 0-2,0 0-12,0 0 0,29-6-1,-29 6-9,13 12 5,-4-6-3,0 5-4,0-5-2,-4 3-6,0-4-4,-2 1 7,2-1-5,-2-1 4,1-1 21,-4-3 13,5 5 18,-5-5 18,0 0 14,0 0-16,0 0-6,0 0-23,0 0-1,0 0-13,5-39-15,-3 21-10,0 2-2,1-1-6,1-1-13,0 2 4,1 1-13,-5 15-1,10-19 2,-10 19-12,13-15-2,-13 15-11,15-7-11,-15 7 2,0 0-8,0 0 2,46 16 2,-46-16-1,27 20 3,-12-10 1,-2 1-6,5 0 6,-4-2-1,2 0 0,-16-9 0,27 13-3,-8-9 8,-19-4-6,38 1 2,-38-1 2,43-10-9,-17 3 7,-3-6-4,0-1-3,-6 1 0,-3 0 4,-1-2-3,1 3 1,-2-5-3,-5-2 6,0 2-5,-2-3 4,-4 1-1,1 2 2,-4 1 0,2 16-3,-6-23-1,6 23 2,-8-19-1,8 19 1,-11-10-1,11 10-1,0 0 1,0 0-3,0 0-1,0 0 3,-55 25-4,45-14 2,2 5-1,-1 3-8,4-2 2,4 1-13,-3-1 11,4-17-2,4 22-4,-4-22 2,1 20-10,-1-20 13,5 14-3,-5-14 2,0 0 11,0 0 5,9 10-9,-9-10 11,0 0-3,0 0 3,0 0 4,0 0 0,0 0 11,32-31 5,-32 31-4,5-13 13,-5 13 1,4-21-4,0 8 6,-4 13 1,2-19 7,-2 19 6,3-19 0,-3 19 6,0 0-6,0-17-1,0 17-4,0 0 0,0 0-9,0 0 4,2-14-10,-2 14-6,0 0-1,0 0-4,0 0-1,0 0-2,0 0 0,0 0-2,40 51 15,-23-22-10,3-1-5,8 14 12,-1-6-5,1 8 0,3-1 9,-1-2-5,3 3 8,1-1-3,-4-4 7,0 0-10,-7-10-4,0-5-3,-6 1-1,3-2 0,-10-8 6,4-3-4,-7-2 3,-1-3 17,-4-2 3,-1 2 13,-1-7-1,0 0-11,-15 1-4,15-1-3,-38-11-1,9 0-5,-2-1 0,-1-6-12,1-4-1,-6-10-4,3-3 2,2-3-3,13 8-4,-3-16-3,11 12-11,4-13 1,7-3-18,7 16-12,13-12-15,9 1-10,3 6-6,5 4-10,4 2-14,4 6-7,-11 9-10,14 0-7,-13 5-17,3 4-19,-5 0-20,3 3-19,-4 6-43,-8 0-19,-24 0-192,38 8-484,-38-8 214</inkml:trace>
  <inkml:trace contextRef="#ctx0" brushRef="#br0" timeOffset="35293.5225">424 3342 100,'-12'-26'219,"1"2"-6,-1-5 1,4 5-6,1 10 5,2 3-6,0 2-11,1 3-17,4 6-22,-4-11-22,4 11-13,-5-6-14,5 6-13,0 0-6,0 0-8,5 34-4,-1-13-10,6 9 1,-1 0-7,-1 0-7,4 0 0,-3 1-9,3-2-3,-2-4-3,-1-2-5,0 0-3,-3-8 3,-1-2-5,0-2-2,2-1 1,-6-1-2,3-4-8,0 0-2,-4-5 8,4 10-6,-4-10 7,10 7 0,-10-7-1,8 4-4,2-4-2,-10 0 2,24-2-2,-11 0 1,7-5-13,1 1-20,-1 0-26,2-5-25,-2 2-28,7-5-22,-9 5-25,8-6-24,-3 0-3,-5-2-21,-1 4-9,3-5 0,-6 3 0,0 2 8,-1-4-101,-2 3-314,-1-1 139,-1-1 1221,-2 1-856,0-1 27,-3 1 16,-3-5 28,-1 3 27,0 3 21,-4-3 17,1 1 5,-6-3 14,-2 2 11,1-1 12,1 3 15,-2 1 6,4 4 7,0 0 5,-3 3-1,-1 0-7,5 5-8,6 2-15,0 0-9,-31 19-5,20-2-5,2 0-4,-4 11 2,4-3-7,5 0 0,3 1-5,1-2 1,0-3-8,4-4 2,0 0-1,1 0-8,1-7-1,2 0-3,0 1-1,1-2-3,1-5-3,-6 0 6,4-1-2,-8-3 2,0 0 0,21-3 0,-13-4-2,-3-1-1,2-2-4,-2-8-5,-2 1-1,0-1-2,-2-7-8,-2 0 1,-1 6-1,0-7 1,0 7-1,2 4-1,-3 4-1,3 0-5,0 4-2,0 7 1,0-11-9,0 11-2,0 0 6,0 0 2,0 0-2,14 21 2,-5-7 4,1 1-3,-1 0 0,1 2 1,3-1-2,0-2 5,-1-1 1,5-2 1,-4-1-1,2 0-7,-1-5-8,3-1-5,-2-3-3,-2-2-5,0-3-6,1-3-2,1-3-11,0-7-8,-1 2 5,-1-2-6,-4-1-1,0-7 4,0 2 7,-4-3 1,-4 6 6,-1-6 2,-4 1 9,3 8 27,0 1 14,-3 0 10,2 6 13,-1 2 9,1 1-3,0 0-3,2 7-3,-2-7-8,2 7-2,0 0 2,0 0-4,0 0-1,-5 23 2,6-11-3,-2-1 3,1 6 0,1-2 2,-1-4-6,0 0 0,0 0 0,0-5-7,0-6 2,1 12 4,-1-12 1,0 9 8,0-9 9,0 0 4,0 0-5,0 0-3,0 0-5,0 0-5,0 0-7,3-36-5,1 21-6,3-3-4,-2 2 2,0 4 0,2 5-6,-2-5-3,3 4 3,-1 3-3,2-2-6,3 5 3,-2 2-2,-10 0 2,25 0 3,-13 0 2,1 4-3,6-3 1,-1 4 1,-4-3-3,-3-2-10,7 2 3,1-4-6,-6 0-1,6-3 0,1 0-3,-5-5-3,1-1 3,0-2 6,-2 1-7,0-4 0,-5 0 10,4 2 1,-4-1 0,-3 0 0,0-1 6,-4 4-4,-2-7 4,0 4 5,-2 3 3,1 2 8,-1-1 1,-1 3 10,-2-2-9,0 5-2,1 0-6,4 5 4,-10-6-5,10 6-2,-13-3 1,13 3 5,0 0-5,-20 14-2,14-9-1,-1 7 4,3 3-6,-1 1 0,3 1-2,4 2 5,7 9 1,-2 0-2,6 0 3,1 7 3,10 7 7,2-1 6,-3 0 0,5 3 10,7 1 3,-6-1-3,2 0 1,-1 6-1,1-4-2,-1-2-1,0 2 0,-4-4 0,-2-4-5,-6-5-1,-4-8-6,-3 1-8,3-4-7,-7-5-11,2-2-10,-4-5-13,-2-1-14,0-4-17,0 0-6,-3-5-32,0 0-22,0 0-47,14-18-27,-7 2-174,0-11-407,1-4 180</inkml:trace>
  <inkml:trace contextRef="#ctx0" brushRef="#br0" timeOffset="35633.7388">2430 1871 44,'-10'-13'190,"-1"7"-5,2 1-28,-2-1-8,6 3-7,-5 2-21,3-1-20,7 2 0,-15 10-16,10-5-9,2 5 0,-4 7-9,7 2-13,0 9 17,0 2-9,7 3-3,5 14 11,2 1-1,8 3 0,1-3 0,-2 2-7,0 1 5,2-4-8,1-4-8,-1 3 0,-2-2-8,-6-13 0,0-1-2,-2-2-8,0-3 3,-7-6-9,7 5-12,-7-9-13,-1-3-24,-1-3-4,1-1-23,-4-1-24,-1-2-21,0-5-30,-6 6-38,1-5-7,5-1-7,-17-5-100,6-2-298,-4-3 132</inkml:trace>
  <inkml:trace contextRef="#ctx0" brushRef="#br0" timeOffset="35908.5181">2535 2617 832,'-22'-17'-10,"4"-2"33,-1-3 9,0-1 18,-1-3 11,1 0 9,5 2 1,3-8 5,3 6 11,2 1-1,1-4-5,3 2-6,5 2 0,2 5-1,3-5-5,2 9-5,1 0-6,0 10-2,4-5-1,3 7-2,-1 2-3,2 4-1,0-2-10,0 4 0,3 11-2,-4-2 0,-5-1-3,3 2-6,-6-4 2,2 4-3,-5-6-6,0 2 2,-3-5-3,0 1-3,-1 2 7,1-6-5,-4-2-1,0 0-1,0 0-11,0 0-4,0 0-15,-11-14-8,7 5 3,-3-11-7,3 1-4,1 1-5,-1-11-7,0 3-1,2-3 2,3 9-4,-2-6 1,2 9 11,0 7-10,4-2-1,0 5-3,0-3-14,-1 5 10,3 3-20,1 0-6,-8 2-13,17 2-12,-4 3-4,-3 0-16,2-1-111,-1 3-251,1 0 111</inkml:trace>
  <inkml:trace contextRef="#ctx0" brushRef="#br0" timeOffset="36568.6303">2903 1964 16,'0'-7'180,"0"3"-10,-3-3-3,3 5-5,-1-3-18,1 5-15,0 0-16,0 0-8,-9 7-10,6 1-5,-3 2-3,2 4-4,3 0-10,-4 2-4,2 2-9,3-2-4,-1-1-3,2-3-7,2-1 0,-3 0-8,5 0 1,-1 0-3,2-5 1,-2 3 0,1-2-3,-1-4 0,0 1 6,1 0 4,-5-4 7,6 4 11,-6-4-8,0 0 7,0 0-12,0 0 4,8-13-9,-8 7-6,-3-4-8,2-2 2,-4 2-2,3-7-10,-4 0 2,4 0-6,-5-7-1,6 5 5,-2-6-9,2 7-2,1-12-18,4 13 16,0-2-7,0 7-1,2-5-3,3 8 6,0-3-6,2 6 1,1 0-2,-1 6-1,7 3 3,-6 1 2,1 6 0,7-1 0,-3 3 4,-3 0 6,0 2 2,-4-2-2,0 3 7,-3-5-2,0 0 6,-4-1-1,-1-4 4,2 2 14,-1-2 8,-2 0 15,2-1 7,-3-4 10,0 0-5,0 0-7,0 0-10,0 0-3,0 0-9,-11-23-8,9 8-3,-2-4-7,1 2 0,0-9-8,3 9 1,2-4-5,3 5-2,0-4-2,-1 8 0,3 0-4,3 5 2,-1-1-3,0 5-4,5 1-1,2 3 0,0 5-7,2 0 3,-1 8 7,0-2-2,-4 3 5,1-1-4,-1 2 5,-3-2 0,-5-5-1,-2 3 4,3-4-14,-1-1 13,-1-2 5,-3-1 11,0-1 11,-1-3-2,0 0-9,0 0-3,0 0-7,0 0-8,-1-24-16,0 4 4,2-3-4,-2-5-8,6 1 5,0 1-4,0 0 6,3 0 0,1 9-5,-1-1 1,1 4 5,-2 2-6,3 7-3,-1-3 1,2 8 5,-1 2 2,3 1-3,2 5 5,-4-1-5,5 5 9,-2 3-1,-3 0-1,7 3-11,-4-1-19,-1-2-33,2-1-23,1-1-48,-1 1-23,-1-5-33,4-2-34,-1-1-31,4-4-153,2-4-449,4-8 198</inkml:trace>
  <inkml:trace contextRef="#ctx0" brushRef="#br0" timeOffset="36992.7388">4030 1346 42,'0'-27'278,"-4"9"4,3 5-8,1 2-13,0 1-14,0 6-29,-3-3-29,3 7-15,3-6-25,-3 6-8,0 0-11,0 0-8,11 13-14,-2-4-3,4 5-10,1 10 1,3 3 2,-4-5-4,3 4-2,-4-5-12,3 4-22,-5-1 7,5-1-13,-1 0 14,-2-8-20,-6 2 1,-2-8-6,1 1-5,-1-2-2,0-1 4,1-1 6,-5-6 13,3 6 17,-3-6 16,2 5-5,-2-5-6,0 0-12,0 0-8,0 0-5,-10-17-10,5 6-1,-4-3-2,0 1-6,1-7-10,2 3-1,-2-11-6,-2 4-3,4 6 6,0-2-7,5 3 7,-1 0-15,2 1 8,1 5-9,3-2-11,3 1 1,5-1 1,-2 5 0,8 1 7,-1 3-9,2 4 4,0 0-7,1 5 8,1 1-6,-1 4 6,-2-1-18,4 7 13,-4-2-9,-2 4 10,-2-2-1,-5-2-2,0 3-1,-2-2 0,3 12-8,-9-15-13,-2 5 3,-3 0-15,-2-1-13,-2 0-11,0-7-23,2 1-27,-7-3-26,3 0-17,-2-2-46,1-3-28,-1-2-54,1 0-231,11 0-561,-21-7 248</inkml:trace>
  <inkml:trace contextRef="#ctx0" brushRef="#br0" timeOffset="37331.8893">4444 1172 2241,'4'-19'44,"1"0"-10,-1 4-9,1 3 16,-3 6-2,2 0 0,0 3 14,-4 3-12,0 0 6,18 9 4,-8 2-3,3 4 6,5 9 5,-4 0-8,5-2 7,-2 7 5,0-4-4,-1 0 4,0-3-11,1 0 5,-7-3-5,1-8 3,0 7 0,-2-3-3,-2-2-3,-4-4 1,4 0 15,-5-4 20,2 0 22,-4-5 35,4 6 21,-4-6-12,0 0-15,0 0-8,0 0-14,-14-25-15,5 8-10,1-2-23,-8-6 12,4-3-13,-6-2-11,4-1-7,0-1-4,0 0-4,2-2-8,3-2 5,2 5-16,0-1-2,6 2-7,1 5-6,2 6-9,4 2-11,1 1-22,2 3-7,5 1-16,2 0-29,4 7-20,2 1-20,1 1-28,-4 7-16,2 0-27,8 4-16,-9 0-30,-3 1-18,1 1-32,-7 1-13,-3 4-187,-3-2-538,-2 1 238</inkml:trace>
  <inkml:trace contextRef="#ctx0" brushRef="#br0" timeOffset="37977.657">4754 1160 61,'-8'10'124,"3"-3"3,1-1 4,0 0-9,0-1 7,1-2-9,1 0 2,2-3-2,0 0-4,0 0 5,0 0-12,25-6-12,-8-1-3,2-3-14,-3-2-5,8 0 4,0-1-11,3-6 11,-7 4 5,1-3-9,-6 1 9,3-4-3,-3 1 16,-2-2 6,-4-2-1,-2 7 10,1 2 3,-3 1 19,2 2-7,-7 12-4,0 0-11,6-23-23,-6 23-8,0 0-13,0-7-5,0 7-3,0 0-15,0 0 6,5 35-11,0-11 7,-1 2 0,-3 1-17,6 2 10,-2-2-17,0-1 4,-1 1-3,0-3-2,1 1 7,-1-6-8,2 1 5,-5-4-4,3-2-10,0-1 18,0-5-11,-4 0 10,4-3-3,-3 0 13,-1-5 21,1 7 19,-1-7 17,0 0 6,4 4-7,-4-4-13,0 0-4,0 0-12,-6-29-7,2 11-6,0-1-7,-4-8-5,1-3-4,0-1-12,-2 0-2,3-5 1,-2 2-3,-1-1-8,3 4-6,2 1 8,-1 1-2,-1 9 0,6 2-4,0 6-10,0 12 5,-2-19 3,2 19-10,0 0 2,0 0 4,27-5 0,-27 5-4,35 17 0,-10 2 7,1 5-10,4-2 1,6 12 1,-8-12-1,8 14 1,-9-11-2,1 0 10,1 1 4,-3 0-5,5-4-6,-7 0 11,-1 2-12,-4-4-7,-5-5-6,-3-2-22,0-6-4,-2 1-27,-4-6-18,-1 5-3,-4-7-13,1 5-19,-1-5-26,-14 3-21,-8-2-14,-6-2-8,-4 1 7,-2-3 5,2 6 20,0-6 17,-2 3 14,4 0 11,7-1 17,4 0 23,1 1 24,2 0 20,7 0 31,-3-2 12,7 1 19,0-1 5,5 2-9,-8-7-1,8 2-5,4-5 3,0 1 10,1-1-7,9-5 3,2-8-5,6 5-3,2-7 4,-2 2-13,9-1-1,7-8-15,4 0-3,-3-1-21,-8 14-11,-1-1-17,-2 3-26,-1-1-27,-4 1-29,-4 7-17,-6 3-33,-13 7-35,19-11-164,-19 11-419,0 0 185</inkml:trace>
  <inkml:trace contextRef="#ctx0" brushRef="#br0" timeOffset="38709.5833">468 4332 163,'-6'2'249,"5"-1"-17,1-1-10,0 0 4,0 0 0,0 0 6,0 0-3,23-11-13,-5 3-12,10-9-2,1 0-7,16-10-2,2-3-6,4-3-11,20-16 2,-15 15-14,23-16 0,7 3-14,-2-6-8,3 4-10,-4-8-1,10 4-3,5-1-4,2-1-7,0 2-6,7-8-9,2 5-9,1 1-7,-3-5-14,-1 4-5,0-2-5,2-6-2,-1 4-12,4 2-4,-1-4-8,2-6 1,2-3-6,-1-1-6,3-5-5,7-3 3,-1-2-12,2-3-2,4 5 1,-9 3-1,5-3-3,5 18 4,-6-1-1,7 4-11,-6 8-1,-3-3-5,-3 4 4,-2-1-12,-2 7 8,-6 4-10,-3-2-32,-4 4 0,-5 0-18,-5-2-5,-34 10 10,29-3-2,-10-10-5,-25 24 4,3-5 6,-1-1 2,-6-1-5,-13 12 10,-2-3-13,-2 5 12,-2-1-5,-10 5 9,-4-1-6,-3 5 10,-3 1-8,-4 0-18,3 1-3,-3-1-14,-2-3-13,-1 3-24,-1 3-12,0 0-30,-19 0-16,-4 7-20,-7 0-37,-4 0-11,-20 8-204,-5 4-492,-29 10 219</inkml:trace>
  <inkml:trace contextRef="#ctx0" brushRef="#br0" timeOffset="39393.2368">509 4350 50,'-18'7'144,"-1"2"2,1 0 1,0-4 6,3 4-12,-2-4 9,2 1 4,0 1 3,1-2-1,5 3-15,-4-5-5,3 3-1,1-3-11,5 2-3,-1-2-8,-1-2-9,2 4-11,0-5-8,1 6-6,3-6-7,-5 0-8,5 0-6,0 0-4,0 0 0,0 0-1,0 0 12,12 5 9,-12-5 1,19-5 11,-7 2 5,12-5 1,3-3 2,8-6-2,14-5 3,1-6-7,29-11-3,-21 8 5,31-19-2,3-4-5,0-1-6,6 2 7,3-7-5,1 1-12,6-2-1,3 0-5,0 3-4,7-1 0,-2 0-11,3 1-6,-4 2-6,6 1 0,-3-3-1,-2 0-2,3 0-7,-2 0-3,-4 2-5,4-4 4,-4 0-5,6 0-6,1-2 7,-4 2-5,4 4-10,-2-2 4,-1 5-4,5 1-4,-6 2-3,-5-3 0,1 7-2,-5 5-6,1 2 34,-9 3-3,-7 1-9,-3 2 0,-30 14-7,25-13 5,-30 10-3,5-1-3,-2 5 5,-2-8-1,-1-1-8,-1 4-2,3 2-4,-3-5 0,-2 1 6,3 2-5,-7-2 0,7 3 6,-5-1-13,-14 9 13,-3-1-8,3 2 3,-2-1-4,-2 2-10,-3 2-7,-3 0 6,-7 5-8,-6 1-4,-2-1-15,3 3-15,-7 1-13,-2-1-13,2 0-1,-2-1-15,-4 3-11,7 0-21,-7 0-21,0 0-18,0 0-33,0 0-18,0 0-30,-31 4-33,22 0-160,-3-2-488,-6 3 216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10:20:31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8778 4685 16,'0'0'90,"0"0"-8,0 0-7,0 0-12,15 3 7,-5-2-7,1 3 6,2-2-16,4 0 10,2 1-2,2 2-9,0-3-1,9 4 0,-2-2-3,-1 2-5,2-4-9,5 1 2,-4 1-3,3-2-2,0 3 6,4-2-7,-4 1-3,2 1-1,5-2-2,-1 1 4,13 1-1,-12-2-9,12 4 1,1-5 1,0 3 5,-2-1-5,2-1-1,-16 0-2,18-1 1,-3 1-1,2-1-4,0 1 7,2-1-9,-1 1 1,3 1 4,-1-4-8,-2 3 4,3-2-8,-2-2 9,1 3-10,-2 0 5,0-1-5,0 0 0,0 0-2,-4-1 1,-12 2 6,0-2-7,1 0 6,-3 3 4,2-1-7,-2-2 11,0 0-16,-1 4 7,-4 0-9,0-3 4,0 2-7,-3-3 10,-1 3-6,-9-3 7,0 1-7,-2-1 3,1 3 0,-4-2 6,-3 0-11,-1-1 7,1-1-5,-3 1 3,0 1 0,0-1 13,2 0-14,-1-1 5,5 1-5,-3 0 1,-1 0-1,1 0 3,1 0 1,-2 0-3,2-1-1,-2 2 3,0-2-4,-1 1 5,-1 0-4,1 0 5,-4 1-7,4-2 4,-5-2-1,-4 3-5,10 0 8,-10 0 0,7 0-6,-7 0 5,0 0-8,9 0 9,-9 0-1,0 0 1,4 3 3,-4-3 0,0 0 3,0 0-3,0 0 12,0 0-2,0 0 1,0 0-1,0 0 4,9 0-1,-9 0-13,0 0 11,0 0-6,0 0 2,0 0-5,0 0-1,0 0 6,0 0-11,0 0 8,0 0-5,0 0 2,0 0-4,0 0 5,0 0-5,0 0 0,0 0-2,0 0 1,0 0-1,0 0 4,0 0-14,0 0 14,0 0-4,0 0 3,0 0-3,0 0 7,0 0-1,0 0 5,0 0 1,0 0-6,0 0 3,0 0-3,0 0 4,0 0 4,0 0-1,0 0-2,0 0-2,0 0-1,0 0 1,0 0 5,0 0 1,0 0-5,0 0 3,0 0-1,0 0 1,0 0 0,0 0 3,0 0-3,0 0 5,0 0-4,0 0 2,0 0 2,0 0-1,0 0 2,0 0 2,0 0 2,0 0 1,0 0-2,0 0 1,0 0-2,0 0-2,0 0 3,0 0-4,0 0-1,0 0-4,0 0 2,0 0-4,0 0 2,0 0 0,0 0-4,0 0 4,0 0-6,0 0 4,0 0-2,0 0 0,0 0-3,0 0 0,0 0 2,0 0-3,0 0 0,0 0 3,0 0-4,0 0-1,0 0 1,0 0-1,0 0-2,0 0 3,0 0-3,0 0 1,0 0-6,0 0 0,0 0 7,0 0-5,0 0-5,0 0-16,0 0-13,0 0-31,0 0-29,0 0-36,0 0-42,0 0-36,0 0-148,0 0-385,0 0 171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1-23T01:31:09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15958 3661 23,'0'-4'75,"0"4"-9,2-5 14,-2 1-17,1 0 5,-2-1-10,1 0-2,-2 1 1,1-2-1,-3 0-4,3 2-1,-6-5-19,2-3 7,-4 4-8,2-2 3,-1 1-5,-6-2 0,2-3-6,-3 2 6,0 0-3,-6 1-12,0-2 4,-5 0-10,2 0 11,-4 1-8,-2-1-7,-2-4 3,0 5 6,-3-2-4,-1 3 0,-1-3-1,-12-1-6,-3-2 3,13 5-5,-12-3 5,2-2-7,1 4 10,-1-2-3,10 3-5,-11-3 2,2 2 4,-2 0-8,12 7-1,-15-5 7,-4 3-3,7 3 1,-6-1-6,16 3 7,-10 0-1,11 1-3,-1 2-2,-14-2 6,4 1-2,-2 0 8,14 1-9,-3 2 6,-10 0-9,12 0 8,1-1-5,2 1 3,-1 1 0,0 1 1,1-1-3,1 1 3,3 1-1,0-2 13,1 4-20,0-2 8,7 2-7,-7-1 3,12 1-13,-10 0 18,2 5-5,3 0-11,-3 2 15,-1-2-4,2 3 4,-2-4-2,2 2-1,-2 1-1,3-1 3,-1 2 8,2-1-8,0-2-6,7 0 10,-2 0-7,-3 3-2,8-3 0,-2 3 0,2-4-1,-2 4 22,1-3-20,-3 8 10,5-6-6,0 2-4,-3 6 6,2-2 2,0-3-5,-2 4 1,2-5-1,0 8 4,2-7-5,1 0 8,-5 6-11,5-7 5,-5 5-1,7-2 6,-4 3-13,7-4 10,-4-1-5,2 1 5,2-1 2,1 8-4,2-4-1,0-1 2,2 3 2,2 3-1,1 0 8,1-3-9,3 2-2,0-5 2,3 6 3,1-2-6,3-1 4,0 0-2,2-3 0,0 4-6,1-2 5,3-1-1,-5-2 3,2-4-6,2 7 9,3-3-7,-3-2 3,2 2-1,2-4 3,1 2 4,-1 0-7,1-1 2,-1 0 1,4 3 1,-2-5-4,2 3 1,3-2 5,-1-1 4,1 3-15,1-1 14,0-3 3,3-2 0,-1 0 0,4 0 5,-1 0-1,4-2-1,-1 1 8,-1 0-7,13-1-1,-10 0 8,-7-3-10,6 4 6,-4-1-7,3-1-3,-2 1 5,0-1-1,3 1-1,-2-1 3,3 1-1,-1-2-1,-1 1-4,-1 1 5,1-1-3,0 0 3,-1 0-3,0-2 0,15 3 1,-22-2-3,7 0 4,0-1-4,-1-1 1,-1 2 3,-1-3 3,2-1-5,-2 0 2,-2 1 0,3-1 6,-3-2-3,-3 0 0,5 1 4,-4-2-5,3 1 4,-1-1-1,2 2 1,0-2-4,0-2 0,-2 4 6,2-4-3,-2 1 0,3 1-1,-3 0 1,2-3 1,-1-1-4,0-1 4,1 5-4,1-5 0,-3 2 3,1 1-4,0-2 0,-1 1 2,-2 0-1,0-1-2,2 2 1,-2-2 1,6 0-2,-6 2 2,0-1-6,0-1-1,1-1 5,-3 2-2,1-1 3,2-1-3,-4 2 7,0-3-6,0 2 0,-6 0 3,1 1-1,-2-2 2,2-2-2,-3 2-3,3-1 5,-2 0 0,0 0 2,1-2-4,-1 1 3,-1-1-5,-1-2 0,0 1 1,7-1-1,-7 2 0,-3-1-2,1 0-1,-1-2 5,0 0 1,-1 1-4,-1-3 3,-4 5 6,1 1-6,4-8-5,-1 2-1,-6 3 7,3-1-5,-3 3 1,5-7 4,-1 3-6,-5 1 5,1-1-1,-2 1 2,4-3 2,-1 5-1,-3-3-7,0 0 5,1 0-4,1 0 0,-3-1-2,3-3-1,0 0 0,-2 2 0,0 2-3,3-2 4,-6 2-4,2-5 4,-2 2 1,0-2 2,-1 0-5,1 5-1,-2-8 2,0 6-3,-2-6 1,1 3 1,1-1 0,-3-1 9,1 0-11,-2 0 2,-1 1-4,1-2 1,-2 1 2,1 2 2,-1 2 0,3-1 8,-4 1-12,-1-1 3,2 5-2,2 1 3,-5-2-7,3 1 7,-4-2-3,-2 2 1,5 1 0,-5-2-1,1 2-5,-2-3 5,1 4-6,-3-2 4,0 1-2,1-1-4,-3 1 6,-1 0-3,4-1 9,-2 2-8,1 1-2,-1-3 0,0 7 0,-1-3-4,5 0 2,-6 0 0,2 2 3,-2 0-1,1 1-1,2-1-2,-2 1 5,-1-2-6,5 4-1,-6-5 6,0 1 4,2-1-8,2 3 4,-1 0-1,0-2 1,0 3-2,1 2 9,-1-4-14,-1 0 9,6 1-6,-2 2 1,3 0-1,0-2 3,-3 1-1,1 0 1,3 0 0,0 3-4,4-3 2,-1 2 3,-1-1-4,2 0 4,5 2 0,-10 0 1,5-1-3,5 1 0,-9 0 0,9 0-1,-11 0 0,11 0 0,-12 1-15,8-1-9,-2 0-16,-2 2-7,2-2-14,-1 1-17,1-1-22,0 2-32,-3-1-27,9-1-21,-13 2-42,5-2-184,-2 3-442,0-3 195</inkml:trace>
  <inkml:trace contextRef="#ctx0" brushRef="#br0" timeOffset="1">15970 7005 38,'0'0'139,"-8"1"-9,8-1-11,0 0 4,0 0-11,-5 0-4,5 0 5,0 0-10,0 0-10,0 0 3,0 0-10,0 0-6,0 0-8,0 0-6,0 0-7,0 0-4,0 0-6,0 0-6,0 0-1,0 0-13,19-7 7,-6 7-3,0-3 4,3-1-3,7 1 0,4 2-1,1-3-2,3 4 0,-1-2-3,5-1 3,1-1-6,2 1 4,13-2-5,-10 3 1,13 2-3,-1-3-3,2 3 4,-3 0 1,0 0-4,2 1-3,-15 1 3,15-2-4,-2 2-1,3-2-1,0 0 0,-2 4-5,-2-8-1,1 7-1,1-2 1,0 2-1,-13-5 2,10 5-1,3-3-1,-13-1 0,13-2-4,-2 2 0,-14-2 2,16 1-3,-15 0 0,14 0 4,-14 1-7,11-3 0,-10 1 2,2 0-2,-3 1-2,2 3-10,10-5 8,-12 3-6,3 0 5,9-1 0,-12-1 0,0-1 0,-2 3 2,0 0 0,-3 0-1,1-1 1,2 0-3,-4 2 4,-12-5 2,9 3-2,-10 2 2,-1-1-1,1-1-1,-6 1 5,-3-1-3,3 2 0,-6-3 0,1 3 2,-3-1-2,-5 1 0,11-1 1,-11 1-11,9-2 3,-9 2-2,5 2-2,-5-2-1,5-2-4,-5 2 2,5-1 0,-5 1 2,4-3 3,-2 1-4,-2 2 3,7-2 3,-7 2 0,0 0 2,0 0 0,9 0 1,-9 0 1,0 0 1,5-1-2,-5 1 0,0 0 1,0 0 4,0 0 2,0 0-7,4-3 2,-4 3-2,0 0 3,0 0 4,0 0-4,0 0 2,0 0 0,0 0 2,0 0-7,0 0 5,0 0 0,0 0 0,0 0-1,0 0 9,0 0-7,0 0 1,0 0 2,0 0-1,0 0 5,0 0-3,0 0-1,0 0 11,0 0-8,0 0 2,0 0-3,0 0-1,0 0-1,0 0 4,2 7-8,-2-7 5,0 0 0,0 0 3,0 0-6,0 0 2,0 0 2,0 0-6,0 0 3,0 0 2,0 0-3,0 0 5,0 0-4,0 0 0,0 0 2,0 0-1,0 0 0,0 0-3,0 0 5,0 0-1,0 0-5,0 0 6,0 0-6,0 0-3,0 0 1,0 0 7,0 0-8,0 0 6,0 0-6,0 0 2,0 0 5,0 0-2,0 0 0,0 0-2,0 0 3,0 0 0,0 0-4,0 0 3,0 0-1,0 0-2,0 0 0,0 0 5,0 0-4,0 0-1,0 0-4,0 0 8,0 0-4,0 0 0,0 0 3,0 0-2,0 0 0,0 0 0,0 0-3,0 0-1,0 0 5,0 0-6,0 0-4,0 0-13,0 0-1,0 0-14,0 0-19,0 0-10,0 0-23,0 0-10,-6 5-22,6-5-12,-4 2-31,4-2-89,-8 0-275,8 0 122</inkml:trace>
  <inkml:trace contextRef="#ctx0" brushRef="#br0" timeOffset="2">1998 8122 166,'0'0'166,"0"-5"-11,0 5-6,-1-5-15,1 5-9,0 0-6,0-5-10,0 5-16,0 0-4,-3-3-16,3 3-6,0 0-9,0 0 4,3 14-2,-2-3-3,-1 0-1,4 6-1,-4 11-1,0-2-3,1 6 0,-1-1-4,-1 2-2,1 1-5,0 0-1,0-2-3,1 0-1,-2-3-3,-3 0-2,4-2-4,-3-8 0,3 0-3,0-1-3,0-2-2,-1-6 0,2-1-2,-2-1-2,1-1 0,0-2-1,0 0 0,1 0 11,1-1 11,-2-4 15,0 0 4,-2 5 11,2-5 9,0 0-6,0 0-3,0 0-4,0 0-8,0 0-9,-1-19 2,2 8-11,-2-4-4,1 2 0,-1-12-3,1-1-5,0 0-3,0 1-2,1-4 0,-1 6-1,1-4-2,-1 2-2,0-1-3,0 2 1,0 4 0,0-3-1,0 7 2,0 0-2,0 1 0,-1 2 6,1 2-3,1 3 0,-2-4 3,1 5-3,-1-1 3,2 2 3,-1 0-8,-1 1 0,2-1 1,0 2-1,-2-2-5,1 1 2,0 3-3,1-3 0,1-2 4,-1 3-5,-1-1 2,4 1 4,-4 0-4,1 1 0,3-1-2,-2 0-1,1 0 7,1 1-5,-4 3-2,5-4 3,0 2 0,-5 2-3,13 2 0,-4 0 4,4 3 6,-3 1 3,6 6 3,5 3 1,0 2 4,-3 3-6,2 0 1,-2-1-2,1 0-5,-2 0 1,0 1 2,0-5-1,-3-1-3,0 3-2,-1-5 1,6 8-6,-5-11 7,-6 4-5,2-2-1,-4-6 3,2 3-5,-3-4 7,1-1-3,-3 0 14,-3-3 31,5 6 13,-5-6 29,6 1-2,-6-1-4,11-8-6,-4-2-10,4-2-6,4-12-4,1 0-8,1-2-4,0-3-8,3-1 2,-1-1 5,8-9-20,-8 8-2,0 1-4,-1 1-1,0 0-3,-1 7-4,-1-2-3,0 4 9,-5 6-12,0 1 5,-2 0-1,1 3-3,-5 1-2,0 2-2,0 2 1,-1 1-1,1-1-1,-1 5-5,-4-4 2,3 1 0,-1 1-3,-2 3-3,0 0 1,0 0 5,6 12 4,-4-3-5,-2 11 1,0 3-2,0 6 2,3 2-1,-1 0 3,0-2-5,1 4 9,-3-1 0,0 4-4,3-1-2,-1 19 2,2-19-14,-3-2 16,3 3-3,-2-1 0,0-2 0,2-1-2,-1-2 1,-1-4-2,0-7 3,3 1 0,-4-3 2,2 0-16,-2-5 17,1-3-1,-1-2-5,-1 1 6,1-3-1,-1-1-2,1-1-2,-1 2 4,0-3 7,2 2-7,-2-4 3,0 0 3,0 6 6,0-6 4,0 0-1,0 5 4,0-5-18,0 0 9,2 2 0,-2-2 2,0 0-3,0 0-5,-1 4-7,1-4-35,0 0-37,0 0-41,0 0-63,0 0-56,0 0-60,0 0-63,0 0-340,0 0-751,-1-13 332</inkml:trace>
  <inkml:trace contextRef="#ctx0" brushRef="#br0" timeOffset="3">3143 8342 146,'0'0'231,"-10"0"-10,10 0-4,-9-1-7,9 1-11,-7 1-11,7-1-12,-6 2-12,6-2-15,-5 2-12,5-2-16,0 0-12,0 0-4,0 0-18,0 0-7,0 0-11,0 0 11,24-5-16,-11 4-4,10-4-7,4 2-5,5-5-6,0 2 2,-2-2-8,2 1-2,-1 2-7,1 0-2,-4 1 0,-5 1-7,-6 0 4,-4 1-2,-2 0-4,-1-1-1,0 1-2,-3 2-2,-2 0-3,1 0 0,-6 0 2,8-4-4,-8 4-5,6 0-6,-6 0-4,4-3-11,-4 3-11,0 0-21,0 0-11,1-4-14,-1 4-19,0 0-17,0 0-22,0 0-32,0 0-23,0 0-15,-17 0-151,17 0-384,-11 5 170</inkml:trace>
  <inkml:trace contextRef="#ctx0" brushRef="#br0" timeOffset="4">3170 8524 8,'-4'4'96,"4"-4"2,-1 1 4,1-1 0,-4 6-4,4-6 4,-5 1 2,5-1 0,0 0-1,0 0 4,-4 1 6,4-1-1,0 0 2,0 0 0,0 0-4,0 0-5,0 0-3,0 3 1,0-3-7,0 0-3,0 0-6,0 0-6,0 0-5,0 0-3,0 0-9,0 0-6,0 0-1,0 0-7,0 0 0,0 0-5,9 3-5,-9-3 4,12 0-6,-1-1-1,3 2-5,5-4 0,1 1-3,2 0-5,9 1-1,-3-3-3,1-1-1,2 0-1,-5 3 0,3-3-4,-2-2-1,-5 6-2,-2-1 0,-3-3-3,2 3 6,-8-1-6,2 0 1,-1-1-3,-7 4 2,3-2-2,-1 2 0,-3-3 8,0 3-1,-4 0 2,9 0 0,-9 0-2,0 0 2,10-1-1,-10 1 0,0 0-3,0 0 6,9-1-8,-9 1-3,0 0 2,0 0-5,4-2 4,-4 2-1,0 0 5,3-3-5,-3 3-6,0 0 4,0 0 1,0 0-6,0 0 2,0 0 3,0 0-1,0 0-4,0 0-11,0 0-7,2-3-16,-2 3-18,0 0-25,0 0-27,0 0-35,0 0-34,0 0-35,0 0-23,0 0-163,0 0-429,0 0 190</inkml:trace>
  <inkml:trace contextRef="#ctx0" brushRef="#br0" timeOffset="5">4578 7620 115,'0'0'129,"0"0"-11,0 0 0,3-4-2,-3 4-2,0 0-5,0 0-6,0 0-8,0 0-1,0 0-3,0 0-4,0 0 0,0 0 1,0 0-5,0 0-6,0-3-5,0 3-4,0 0-2,0 0-7,0 0 0,0 0-8,0 0-3,0 0-1,0 0-4,0 0 2,-6-5-3,6 5-5,0 0 0,-7-2-2,7 2-6,-4-2-1,4 2 0,0 0-6,-9 2-1,9-2-1,0 0 2,-14 2-3,9-2-5,0 0-2,-3 5 2,2 0-3,-3 0-4,-2 0 3,0 2-7,1-2 5,-4 7 0,0 0 1,-3 1-2,0 6 0,0 3 1,0 2-7,-4 3 11,5 6-2,-10 14 4,2 3 4,0 2 4,2 3-8,2 0 3,-1 2 5,3-1-5,4-2 0,2 4 1,1-5 2,5-2 1,2-2-1,3-14 2,1 2 0,2-6 3,2 1 2,0-5 3,0 0-10,0-8 0,3-2 0,-2-2-1,0-2-5,-1-3 2,0-4-3,-1 3 1,4-2-1,-3-5-5,0 4-15,0-3-11,0-2-19,1 2-23,-5-3-34,5 1-35,-5-1-43,10-6-31,-5 1-34,-2 1-132,2 1-398,5-6 176</inkml:trace>
  <inkml:trace contextRef="#ctx0" brushRef="#br0" timeOffset="6">4860 7956 59,'0'0'138,"3"-4"-11,-3 4-2,0 0-6,4-3 0,-4 3-11,0 0 5,0 0-6,0 0-3,0-4 0,0 4-3,0 0 4,1-5-4,-1 5-5,0 0-1,1-4 0,-1 4-5,3-4-3,-3 4-5,1-4-2,-1 4-4,-1-9-2,2 7-4,-1 2-4,3-6 1,-6 2-2,3 4-6,0-8 2,0 8-4,0-4-3,-1 1 0,1 3-1,-3-3-5,3 3-6,0 0-3,0 0 4,-1-4-9,1 4-6,0 0-8,0 0 2,0 0-4,0 0-1,-9 9-1,3 0-1,-3 9-5,-2-1 1,0 8-4,1-2 1,1 6-1,-5 0-3,3 0 3,-1 1 1,4 0-3,2-2-2,-3-2 2,5-6-3,-2-1 3,2 1-3,4-1 3,-3-1-1,2 0 2,2-6-1,0-1-3,1 1 3,0-2 6,4 0 1,0-1 3,0 0-2,1-5 4,3 1-3,3-2 2,-1-2 6,6 0-9,0-3-2,1-1 2,2-2-1,-3 1-2,1-2 0,0-1-1,-3 0-1,0-1-2,-1-2 3,0 1-2,-3 0-4,-2-1-3,0 1 4,3-1 4,-1-3 0,-1 1-3,-2-1 0,0-3 2,-1 6-9,-2-7 6,1 4-2,-2 0 2,-2-1-3,4-1-2,-6-2 7,3 5-3,-1-5-4,-2 5-1,-1 0 4,0-1 3,0 1 2,0 0-7,-1 1 3,-2-2 0,1 1-6,-1 1 3,-1 1-4,-1 0-1,0 0 5,4 1 3,-6 0-5,1 1 3,2-2-1,-5 1-2,3 2 2,-2-2-5,0 4 4,-1 1 0,-1-4 1,0 3-1,0 1-2,1-1 0,-2 2 4,0 1-4,2 0 0,3 2-1,-6 0 5,1-2-3,2 2 1,-1 0-2,1 2 1,1 0 3,-2 1-3,1 1 1,0 2 7,4-4 1,-7 5-9,6-1-2,-1 2-3,1 2 7,-1 1-3,3-2-1,0 3 4,1-1-5,1-2 4,-1 2-3,4-1 3,-1 2-2,-1-1 4,2-2-5,-1 0 4,2 3 0,1-4-1,3 1 0,-4-1-1,3-2 2,-2 2-2,1-5-1,-1 6 3,1-7 3,3 3-1,-1-3-5,-2 4 2,2-4 3,1-1-1,-1 1-4,2 0 4,-3-2-1,4 1-1,-4-1 3,4 1-2,0-2 4,2 2-5,1 0 4,-3-2-2,2 1 6,2 0-10,-2 0-1,0 0 5,0 0-2,-1 0 1,2 3 3,-1-3-9,0 3 5,0 1-3,1 0 2,-2 2 2,0 1 0,3-2-4,-4 2 5,5 5 1,-1-1-5,-1 2 3,-1 1 7,0 4-1,-1-1-6,1 8 1,-4-7-2,3 6 3,-3 2-3,-1 1 1,1-2 2,-3 1 0,-3-1 0,0 0-2,-1-8 2,4 1 0,-4-1-2,0-2-2,0 1 4,1-5-3,-2 2 4,1-4-7,1-3 11,-1 0-4,0-1-2,0-1 3,0-2-5,0 3 4,0-2 0,0-3 2,0 4-5,0-4 0,0 0 6,-1 7 1,1-7-12,0 0 13,0 4 2,0-4-14,0 0 4,0 0 2,0 0-2,0 5 1,0-5 0,0 0-5,0 0 6,0 0 5,0 0-10,0 0 3,0 0 0,0 0 5,0 0-8,0 0 2,0 0 8,0 0 2,0 0 2,0 0-17,0 0 6,0 0 0,0 4-1,0-4 2,0 0 1,0 0-7,0 0 6,0 0 1,0 0 2,0 0 10,0 0 0,0 0 6,0 0 2,0 0 0,0 0-3,0 0 8,0 0-4,0 0-9,0 0 4,0 0 0,0 0-6,0 0-16,0 0-38,0 0-46,0 0-58,0 0-60,0 0-56,4 4-266,-4-4-570,0 0 253</inkml:trace>
  <inkml:trace contextRef="#ctx0" brushRef="#br0" timeOffset="7">5644 8379 129,'0'0'146,"0"0"-14,0 0-14,0 0-10,0 0-15,0 0-6,5 11-5,-5-11-8,0 0 9,-3 7-16,3-7-7,-1 5 0,1-5-8,0 3 5,0-3-7,-3 6-3,3-6-4,0 3-3,0-3 0,-2 4 2,2-4 5,0 0 3,-3 4-3,3-4 11,0 0-5,0 0 2,0 0-1,0 0-1,0 0-1,-11-7-1,11 7-5,0-4 2,-3 0-3,3 4 2,-3-3-10,3 3 0,-1-6-6,1 6-6,-3-5 4,3 5-7,3-3-9,-3 3-1,3-4 1,-3 4-6,0 0 4,4-1-5,-4 1 2,2-6-1,-2 6 0,0 0-8,0 0 5,0 0-1,0 0-3,0 0 0,0 0 2,0 0-1,0 0-1,0 0 0,0 0 2,0 0-2,0 0 3,0 0 0,0 0 0,0 0-3,0 0 2,0 0 2,0 0-4,0 0 3,0 0 5,0 0 1,0 0-4,0 0 1,0 0 5,0 0-4,0 0 1,0 0-3,0 0 2,0 0-6,0 0 10,0 0-8,0 0 2,0 0 2,0 0-5,0 0 4,0 0 0,0 0-2,0 0 0,0 0-2,0 0 2,0 0-1,0 0 1,0 0-3,0 0 5,0 0 2,0 0 9,0 0 0,0 0 6,0 0 1,0 0 5,0 0-4,0 0 4,0 0-2,0 0-4,0 0-3,0 0 1,0 0-3,0 0-4,0 0-3,0 0 2,8 7-3,-8-7-1,4 4 2,0 1 0,1 0-2,-2 3 0,1 3-3,1-1 4,-2 5-1,-2 4 1,-1 0-4,-1 6-1,-3-6-15,-3 8-17,0-4-36,-3 4-44,0-2-55,0-6-43,-4 4-228,4-6-469,-2-1 209</inkml:trace>
  <inkml:trace contextRef="#ctx0" brushRef="#br0" timeOffset="8">6553 7915 123,'8'-2'144,"-4"-3"-7,0 4-9,-4 1-6,5-3-3,-5 3-1,5-1-1,-5 1-3,0 0-6,8-3 7,-8 3-1,0 0 3,0 0 2,0 0-4,5-1-5,-5 1 0,0 0-9,0 0-12,0 0-8,0 0-4,0 0-11,-22 7-7,13-2-4,-2-1-6,-6 0-4,-2 5-5,-2-1-7,-4 5 0,-2-4-4,0 2-4,-2-1-3,3 1 5,-1 1-9,0-2 3,1 0-7,2 0 2,2-2-1,3 1-7,2-4 1,3-1 3,1 4-2,0-7-1,4 5 2,2-4 3,0 1-3,0 0 7,3-2-10,-1 1 5,1-1 0,4-1-3,-7 1 5,7-1-3,-4 2-1,4-2-1,0 0 1,0 0-2,0 0-3,0 0-1,-7 2-5,7-2 6,0 0-2,0 0-3,0 0 3,0 0 1,0 0-2,0 0 0,10 6 2,-10-6-5,10 2 3,-6 0 2,3-1-5,3 1 4,1-1-5,-2 2 3,4 1 2,4-2-3,1 0 3,0 0-3,1 3 1,0-2 0,0 0 1,1-2-5,2 2 3,-1 1 0,-1-1 3,2-2-4,1 0 5,-6 4-4,7-2 0,-12-1-2,6-2 4,-5 2-2,0 1-2,-3-3 5,0 1-1,-2 2-1,-2-2-2,-1-1-1,1 2 1,-6-2 3,7 0-6,0 1 3,-7-1 3,0 0 4,7 1-11,-7-1 5,0 0 0,0 0-1,8 0-1,-8 0-1,0 0 1,5 0 1,-5 0 1,0 0-1,0 0-2,0 0 3,8 0 0,-8 0 1,0 0-1,0 0-3,0 0 4,0 0 1,0 0-4,0 0 0,0 0 2,0 0-2,0 0 3,0 0-2,0 5-1,0-5-1,0 0 2,-9 8-2,4-1-1,-2-1 4,-2 2 0,-7 1-1,4 4 2,-6 1-3,-3 2 3,1 2-1,-1-1 0,-2-2-1,0 2 2,0 0 2,-3-3-3,2 5 1,2-4-2,4-3-1,-3 1 4,5-1-3,-2-3 11,3-2-7,0 3-3,3-5 0,2 1 2,4 1-2,-2-3 2,3-2 0,1 3-2,-4-2-1,5 1 1,-1-1 1,2-2-2,2-1 1,-5 4 0,5-4 1,-4 2 3,4-2-1,0 0 1,-4 3 1,4-3-1,0 0 0,0 0 2,0 0-3,0 0 2,0 0 0,-4 2 0,4-2-1,0 0-1,0 0 2,0 0-1,0 0 0,15 2 2,-15-2-3,13-2 2,-1 0 1,0 1-4,2-3 9,0 3-6,4-1 2,2 0-3,-1-1 3,4 1-2,-2-4-1,1 2-5,-1-1 5,-1 3-2,3-2 2,-4-2-4,-1 4 1,2-1 1,-1 3-3,-7-2-1,2-1-1,-3 2 11,-3 0-6,3-1-2,-3 2-2,-2-3 2,0 3 0,-6 0 0,7-3-1,-7 3-3,9-1 2,-9 1 4,7 0-1,-7 0-1,0 0 1,5-1 0,-5 1 0,0 0-2,0 0-3,5-4 4,-5 4 4,0 0-7,0 0 3,0 0-3,0 0-10,0 0-9,0 0-16,0 0-18,0 0-12,0 0-23,0 0-22,0 0-26,0 0-9,0 0-18,0 0-17,11 5-18,-11-5-181,0 0-412,12 0 183</inkml:trace>
  <inkml:trace contextRef="#ctx0" brushRef="#br0" timeOffset="9">7016 8424 50,'0'0'144,"0"0"-8,0 0-2,0 0-10,0 0-3,0 0 2,0 0-3,0 0 1,0 0-4,0 0-3,0 0-5,0 0-2,0 0-9,0 0-2,0 0-3,0 0-3,0 0-3,0 0-4,0 0-5,0 0 7,0 0-9,0 0-2,0 0-2,-9-5-7,9 5 1,0 0-3,0 0-8,0 0-3,-2-2-2,2 2-6,0 0-7,0 0-4,0 0-2,0 0-5,0 0-1,0 0-2,0 0-8,0 0 1,0 0-3,0 0 1,0 0-5,0 0-3,6 13 1,-5-8 2,2 2 2,-1 2-4,-2 1 7,-1 2-7,0 5-1,-4-1 0,2 2-1,-6 0-23,4-2-30,-8 11-41,0-4-57,3-5-62,-4 3-235,1-4-481,0-2 213</inkml:trace>
  <inkml:trace contextRef="#ctx0" brushRef="#br0" timeOffset="10">8146 7786 4,'0'0'175,"0"0"-9,0 0-14,0 0-8,0 0-8,0 0-4,0-4-8,0 4-9,0 0 1,0-4-2,0 4-10,0-7-4,0 7 1,0-3-2,0 3-8,0-4-1,0-2-4,0 6-4,-4-6-1,4 3-5,-3 0-5,2-2-3,-5 0 2,6 1-9,-4-1 2,-2 0-6,3 1-7,-2-1 7,1 2-12,-5-1-1,2 1-6,1-1-3,-2 1-5,-1 1 3,-1 1-5,0 1-6,-5 0-2,3 2 0,-6 3-6,2-2 4,-3 5-4,7-4-2,-3 5 1,1-1-2,-5 2 0,6 0 0,0 3-1,1 0-3,0-3-2,4 4-2,-1-1-2,3-1 5,-2 1-1,3 0 0,1-1 1,-1 2-4,2 4 1,1-2 0,2-1-3,0-3 1,0 1 2,4 3 1,-1 0-3,0-4 4,2-1-5,-2 3 1,3-1 1,0-3-2,3 3 1,-2-2 1,2 1 0,4 2 4,-2-2 1,2-1 3,0 0-3,1-4 2,1 3 2,1-3-3,-1 3-1,1-1-3,0 0 2,1-3 1,-5 2 0,3 0-2,-5 0-3,2-3 2,1 2 1,-3 1-2,3-2-1,-4 2 1,0-2 1,-5 0 0,3 2 0,0 1-1,-2-1 0,-1 0-3,1 1 2,-4 0-2,3 1 4,1 1-2,-3 0 0,0-2 0,-1 0-1,3 3 0,-4-1 3,0-2-5,2 5 2,-1-4-1,-1 0 0,0 1 0,0-2 1,0 0 6,0 2-8,0-3 1,0 2 13,0-5-15,0 2 4,0 0 0,0-1-2,-3-2 3,3 3 1,0-2-5,-2 0 2,0 2 1,1-5-1,-1 1 9,0 2-3,0 0-9,-2-1 4,0-1-2,-1-2 1,-2 3 0,1-1-3,-4 1-4,3-1 7,-3-1-8,0-2 1,-1 1 2,1 1 0,-3 1-1,2-2 2,-2 0-3,0 1 4,1-2-1,-2-2 0,3 0 0,0-3 1,-4 4 0,6-2-2,-4-1 1,3-1-2,1 0 1,-3 1-4,3-2-1,0 1-1,-1-1 2,1-4-6,1 4 3,1-1 3,0 2-1,1-2-3,1 0 5,0-2-3,0 1 3,-3 1-1,5 1 5,1-2-4,-2 1 3,0-1-1,2-1 2,-2 2-1,2-1-1,1-2 5,1 0-4,-2 1-1,0-1 3,2 1 1,-1-2-1,-2 2 1,3 0-2,0 1 3,0 1-1,0 0 0,0-3-1,0 3-1,0 2 3,0-2 0,4 0 0,-2 2-2,-2-2-3,0 1 4,2-1 1,1 1 1,-3 0-1,2-1-4,1 2 1,-1-2 3,1 2-4,0 2 3,-1-4-1,1 2 3,-2-2-1,4 2-3,-2 1 1,-1-1 0,1 1 8,-1-3-4,1 3-2,-1 2-2,1-5-2,0 3 10,-2 0-7,1 0-2,3 1 1,-2-2 1,-1 0 1,0 4 1,2-3-7,-2-1 6,1 1 1,-2 2-5,2-1 3,-3 3 2,4-5-1,-2 3 0,-2 2 2,4-6-1,-4 6-3,1-2 10,-1 2-8,0 0 0,3-2-3,-3 2 3,0 0 0,0 0-5,0 0-2,0 0-16,0 0-14,0 0-18,0 0-24,0 0-31,0 0-27,0 0-33,0 0-28,1-4-26,-1 4-137,0 0-389,0 0 173</inkml:trace>
  <inkml:trace contextRef="#ctx0" brushRef="#br0" timeOffset="11">8666 8457 66,'0'-4'190,"0"4"-14,0 0-12,0 0-3,0 0-9,-2-4-10,2 4-10,0 0-4,2-5-5,-2 5-11,0 0-8,2-2-5,-2 2-8,0 0-10,0 0-1,0 0-12,2-3-6,-2 3-5,0 0-9,0 0 0,0 0-4,0 0-2,0 0-2,3 10 0,0-3 1,0 1-2,0 2 2,2 2-5,-1 4 0,-1-3-4,-3 7-3,0-2-2,-2-3-5,1 3-4,-3-1-19,-1 2-28,-1-2-18,0 0-40,-1-2-40,1-4-35,-1 0-39,0 0-153,0-3-382,0 1 170</inkml:trace>
  <inkml:trace contextRef="#ctx0" brushRef="#br0" timeOffset="12">9521 8189 145,'0'0'129,"0"0"-4,0 0-10,0 0-6,0 0 2,0 0-7,0 0 3,0 0-8,6-8 0,-6 8 3,0-7-5,3 3-5,-3-1-3,0 0-7,2 1-12,0-1 8,0-2-7,-2-1 3,1 2-7,0-4-5,1 1-2,-2-2-1,0 1-4,0-1-5,0 1 6,-2 2-2,1 0 0,0 1-5,-3 0-2,2 0-3,2 0-5,-3 2-4,0-1-4,2 2-3,-3 0-4,-1 1 0,1-1-2,-5 1-4,2 0-1,0 0-3,0 2-1,-6 1-2,3-3-1,1 3-3,-2 3 0,0-3 0,1 2 0,-2 3-2,1-2 1,-2 4-6,3 1 4,-1-2 1,-4 3 0,2 3-3,-2-1 0,4 2 0,2 1-2,-2 2 4,4-7-5,2 2 1,-1 2 2,-1 0-2,2-1 3,1 0-3,1-2 2,0 2-1,3 0-1,0 0-3,1-3 5,3 6-2,-3-4-3,3-3 2,2 3 3,-2-2-3,5-2 3,-1 1-1,-1-4-6,1 2 5,0-2-2,1 0 2,-2-1 0,2-2 3,0-1-4,1 0-1,2 0 3,-2-1-1,-1-3-4,4 1 6,-4-2-2,2-1-2,1 0-1,-3 0 0,1-2 3,-1 0-3,1-2 1,-3 2 0,3-1 3,-5 0-3,0-1 2,-1 0 8,2 1-9,-2 1 0,0-1 0,0 1-1,-1 2 1,-1-2 2,-2 1-2,2 1 0,0-2 1,0 1 0,-2 0-1,1 0 1,1 0-2,-1-1 2,-1 2 0,3 1 3,-1-1-5,-2 3 0,2-1 4,-4-1-2,4 1-2,-2 4 2,2-5-3,-1 1 3,-1 4-1,1-4 5,-1 4-3,0-6-1,0 6 1,2-2-3,-2 2 2,0-5 0,0 5 0,0 0 0,0 0 5,0 0-5,0 0 1,2-4 1,-2 4-2,0 0 3,0 0-2,0 0-3,0 0-1,1-4 3,-1 4 0,0 0 2,0 0-1,0 0 2,0 0-3,0 0 1,0 0 0,0 0-2,0 0 0,0 0 8,0 0-8,0 0 2,0 0-4,0 0 5,0 0-1,0 0-1,0 0 2,0 0-1,0 0-2,0 0 4,0 0 3,0 0-5,0 0-3,0 0 19,0 0-2,0 0-4,0 0 2,0 0-4,0 0 0,0 0 2,0 0-5,0 0 0,0 0 0,0 13-1,0-13-2,0 0 2,3 0 1,-3 0 0,0 0 1,0 0-5,0 0 3,2 4 0,-2-4 0,0 0 3,0 0-4,2 4 2,-2-4-1,0 0 0,0 0-1,0 0 1,0 0 1,0 0-2,0 0-2,0 0 1,0 0 1,0 0 1,0 0 1,0 0-2,0 0-3,0 0 1,0 0 3,0 0-1,0 0-4,0 0 2,0 0-2,0 0 2,1 4-1,-1-4 0,0 0 3,0 0-5,0 0 3,0 0-4,0 0 1,0 0 1,0 0 1,0 0 1,0 0-2,0 0 3,0 0-3,2 4-1,-2-4-1,0 0 2,0 0 0,0 0 0,3 1 3,-3-1-6,0 0 3,0 0 2,3 1-1,-3-1 0,0 0-2,0 0 1,3 4-2,-3-4 5,4 2-7,-4-2 2,0 0 3,0 0-2,0 0 2,2 2 1,-2-2 1,0 0 2,0 0-4,0 0-2,0 0 1,0 0 3,0 0 0,0 0 2,0 0-3,0 0 7,0 0 5,0 0 0,0 0 3,0 0-2,0 0-2,6-6 1,-5 3 0,-1 3-3,3-8-2,0 6-3,-1-1 0,1 1 4,-3 2-2,1-6-4,-1 6 2,4-4-2,-4 4-3,1-5 3,-1 5 0,0 0 2,0 0-3,4-1 1,-4 1-4,0 0-1,0 0 1,0 0-3,0 0 3,0 0-1,0 0-1,0 0 5,2 14-3,0-5-1,-4 8 2,2 3-1,2 3 0,-2 3 3,0 8 2,-2-1-5,1 2 0,1 15 1,-3-15 6,3 12-2,-2-12-2,0-2 1,-1 1 0,2-3 0,-1 0 5,0 1-5,-2-7-3,3 0 1,-1-5 3,0-3 1,1 0-4,-1 0 5,2-2-4,0-1 6,-2 2-3,2-5 1,-2 2 0,2-1 0,-1-1 0,-2 1 1,0 0-4,1 1 9,1-2-1,-2-2-9,1 2 4,1-3 0,-1 1-2,1-5-1,0 4 1,-2-3-1,2-1-4,1-1 7,-2 2-4,2-5-2,0 5 4,0-5-3,0 4 0,0 0-2,0-4-1,0 0 3,0 0 0,0 0 0,0 0 1,0 4-4,0-4 1,0 0 0,0 0 2,0 0 2,-2 5-5,2-5 2,0 0 1,0 0-3,0 0 2,0 0 2,0 0-2,0 0-5,0 0 4,0 5 2,0-5 0,0 0 0,0 0 0,0 0 1,0 0-1,0 0-1,0 0 4,0 0-1,0 0 7,0 0 2,0 0-1,0 0-4,0 0 7,0 0-7,0 0 0,0 0 3,0 0-2,0 0 6,4-14-10,-3 10 2,-1 2-7,0 2 4,0-7-1,3 2-1,-3 1 1,1 2 2,-1 2-4,3-6-1,-2 1 1,1 1-2,-2 4 4,3-6-3,-2 1-1,2 1-1,-1 2 2,0-2 0,-1 0 3,0-1-1,1 0-1,0 3 2,1-3-4,-1 3 0,0-3 0,-1 2-1,2-1 1,-1 1 1,1-2 0,-2 2 3,3-2 0,2 1-1,-3-1 3,1-2-5,-2 2-4,3 0 2,-1-2 0,0 2 1,0-1 0,1 0 1,0-3 0,0 5-1,-2-2-1,1-2 4,1 4-1,-4-4-1,4 4-2,-1-1-2,0 2 5,-3-4-2,2 2 1,2 0 0,-4-1 0,1 1-3,0 1 4,2 0-1,1-1 5,-4 2-4,3-1-2,-3-1-1,2 3 1,-1-4-1,1 1 4,1 1-2,-4 0-5,3 0 8,-1 0-2,0-1 0,0 3-4,1-1 8,-3 3-3,5-4-2,-3 1-1,-2 3-1,0-4 3,0 4 2,2-3-3,-2 3-2,2-5 1,-2 5 2,3-5-4,-3 5-2,2-4 6,-2 4-2,2-5 0,-2 5 5,3-3-4,-1 1-3,-2 2 12,2-5-12,0 2 2,-2 3 4,3-6-6,-1 5 3,-2 1 1,0-3-2,0 3 1,3-7-2,-3 7 3,4-1-2,-4 1-2,0 0 5,0 0-3,0 0 3,0 0-4,0-4 3,0 4-2,0 0-2,0 0 2,0 0 0,0 0 0,0 0 0,0 0 3,0 0-1,3-4-1,-3 4 1,0 0 0,0 0-3,0 0-1,0 0 7,0 0-4,0 0 1,0 0-1,0 0 0,0 0-2,0 0 1,0 0 1,0 0 4,0 0-5,0 0-1,0 0 2,0 0-1,0 0-1,0 0 1,0 0 3,0 0-5,0 0 3,0 0 2,0 0-2,0 0 1,0 0 0,0 0-5,0 0 7,0 0-1,0 0-6,0 0 2,0 0 4,0 0-2,0 0 1,0 0 6,0 0-9,0 0 0,0 0-1,0 0 3,0 0 1,0 0-4,0 0 4,0 0-3,0 0 2,0 0-3,0 0 9,0 0-6,0 0-1,0 0-1,0 0 3,0 0-1,0 0-2,0 0 3,0 0-2,0 0 2,0 0-4,0 0-2,0 0 0,0 0 3,0 0-14,0 0-5,0 0-16,0 0-14,0 0-13,0 0-15,0 0-19,0 0-29,0 0-24,0 0-26,0 0-29,-7 9-27,7-9-179,-5 6-447,5-6 198</inkml:trace>
  <inkml:trace contextRef="#ctx0" brushRef="#br0" timeOffset="13">9966 8518 63,'0'0'110,"0"0"0,0 0-5,0 0 0,0 0-2,0 0-4,0 0-13,2-5 4,-2 5-4,0 0-4,0 0-1,1-5-4,-1 5-4,0-2-3,0 2-5,0 0 5,0 0-8,3-4-7,-3 4 4,0 0 7,0 0-12,0 0-2,2-3 3,-2 3-5,0 0 0,0 0-1,0 0-3,0 0 1,0-7-1,0 7 1,0 0-2,0 0-2,0 0 0,0 0 0,0 0-1,0 0-4,0-5 1,0 5-3,0 0-2,0 0-1,0 0-1,-2-2-1,2 2 0,0 0-3,0 0 0,0 0-5,0-5 0,0 5-4,0 0 2,0 0-6,0 0 1,0 0-1,0 0 1,0 0-8,0 0 5,0 0-4,0 0-1,-12 9 0,11-6 1,-3 2-4,2 1 0,-2-1-4,2 2 2,-2 1-2,3-3 1,-2 5 1,3-3 0,-1 1-1,-3 0 4,4 3-4,-3-2-1,3 0 2,0 0-1,0-2-1,0 2 0,-2-2 3,2 3 3,0-2-3,2-1-1,-2-1 1,0 0 3,3 0-1,-3 0 1,4-1 2,-3 1-1,-1-1-1,4 0 3,-2-2 2,2 4 4,0-5 0,-2 2-3,3-2 7,-2 1 0,-1 1 0,-2-4-1,7 5-2,-4-3 3,0-2-1,2 1-6,1 0 1,-6-1 2,7 3-5,-3-1 0,0-1 0,-4-1-2,5 0 1,-5 0 2,0 0-1,11-1-1,-7-1 1,-4 2 0,8-2 3,-8 2-3,7-2-2,-7 2-1,8-1 0,-3-1 2,0 1-2,-2-3 2,2-1-3,-1 3 1,0-1 0,-1 0-1,4 1 2,-6-5 0,2 4 0,2-2-2,-4 0 0,2 1 2,-1-1-7,1-2 10,1 2-7,-4-2 1,3 2-2,-1-2-3,3 1 1,-5 1 1,0 0-1,1-1 0,1 1 2,-2-1 0,2 0 8,-2 1-11,2-1 1,0 0 0,-2 2 0,0-2-3,0 2 3,-2-6-2,-2 5-2,4 0 3,0-2 3,0 2-4,-2 0 0,1-2 0,-2 0 2,-1 0 1,4 1 0,-3 0-3,-1 1-4,1-2 8,1 2-1,2 1-6,-4-2 3,1 3 0,1-1-1,-1 0 3,-1 0-4,0 0-2,1 1 3,-1 1-4,1-1-1,3 3-6,-6-2-8,-1-1-5,2 2-10,5 1-16,0 0-21,-11 2-17,11-2-23,-8 2-26,8-2-23,0 0-22,-9 2-23,9-2-16,0 3-164,0-3-418,0 0 185</inkml:trace>
  <inkml:trace contextRef="#ctx0" brushRef="#br0" timeOffset="14">10685 8341 58,'0'0'134,"0"0"-16,0 0-9,0 0-13,-3-6-4,3 6 8,0 0 15,0 0-16,0 0 0,0 0 4,5-3-2,-5 3 6,0 0-2,0 0-5,0 0-9,0 0-6,0 0-7,0 0-2,0 0-2,0 0-3,8 8 2,-8-2-6,-3 2-2,3 1-6,3 4-5,-2 4-6,-5 0-4,2 0-16,-3-1-21,1 1-27,-3-2-30,2 1-33,3-3-47,-1-2-35,-1-1-170,-2 1-363,3-7 161</inkml:trace>
  <inkml:trace contextRef="#ctx0" brushRef="#br0" timeOffset="15">11152 7996 47,'2'-7'115,"-2"7"3,0-3-3,0 3 10,0-4-4,0 4-1,0 0 2,0 0-5,3-3-6,-3 3-6,0 0-7,0 0-10,0 0-2,0 0 5,-1 12-2,-1-1-7,2 2-3,-3 4 0,0 7-8,1-5 0,-1 9-3,-3-2-5,5 1-5,-4-1 0,2-1-3,-1-4 3,3-2-2,-2 1 0,1-1 1,-2 1-5,3-3-2,-2 0-3,-1-1 1,3-4-9,-1-2 2,0-2-6,1-1-2,0-2-3,-1-1-2,1 1-1,-1 1 1,2-1 7,0-3 7,0-2 14,0 0 6,0 4 11,0-4-7,0 0 8,0 0-17,0 0-12,2-16 1,-2 10-4,0-4-9,1-3-2,1 2-1,0-6-6,0-2-1,-2 1-4,2-2-4,-1-6 3,3-2-2,0 4-5,0-5-2,-3 6 1,0-2 1,2 0 5,-2 7-10,3-8-1,-3 7 0,1 3 1,-1-4 1,0 3-5,0 2-1,3 0 2,-2-1 0,-1 4 1,1 1 3,1-1-3,-1 3 0,0 0-2,-1 1 4,0 2-2,-1-2 4,2 3 1,-2 1-2,3-2 1,-1 4-1,-1-2-1,0 1 0,-1 3-4,3-5 2,-3 2-1,5 1 1,0-1-1,3 2 3,-4-2 0,4 3 6,4-3-12,1 0 1,5 2-4,-1-1 4,4-1 3,-2 3 0,0-3-2,0 3-1,2-1-2,-1 0 2,-2 0-12,-5 1-17,0 0-12,0 2-14,-4-3-16,-1 1-15,-2 1-15,1-1-16,-7 0-16,7 1-17,-3 0-19,-4-1-11,7 2-12,-7-2-10,0 3-10,0-3-17,-4 6-124,1-3-380,-3 1 168</inkml:trace>
  <inkml:trace contextRef="#ctx0" brushRef="#br0" timeOffset="16">11114 8163 122,'0'0'151,"0"0"-4,10 2-2,-6-2-4,2 0 2,6-1-2,1 0-5,6-2-8,1 0-9,-1-1-10,2 2-6,-1-1-10,2-1-6,-3 3-13,2-1-8,-3 2-6,-1-2-2,-2-1-9,-4 2-5,0-1 4,-1 1-12,-1 0-6,-3-1-3,1 2-3,-1-1-11,-6 1-7,5-2-15,-5 2-2,0 0-22,7 0-11,-7 0-18,0 0-21,9-2-19,-9 0-26,0 2-25,0 0-127,4-4-302,-4 4 134</inkml:trace>
  <inkml:trace contextRef="#ctx0" brushRef="#br0" timeOffset="17">11629 7628 98,'-1'-5'223,"1"0"-15,-4 2-12,4 3-14,0-4-21,0 4-15,0-5-13,0 5-14,5-4-13,-5 4-5,11 0-15,-5 0 0,7 1-6,4 7 2,3-3 4,6 8-10,-2 3 1,3-1 1,2 3-6,-5 7-1,3-1 0,-3 3 2,-5 3-1,10 10-2,-3 4-8,-11-13 1,-2 2 1,-1 2-5,-5 0 1,-3-1-2,-3 13 1,-3-13 0,-3 0-3,-5 11-5,-3-10-3,0-4-4,-1 1-6,-4 2-1,1-4 4,-2-2-8,-1-1-2,-2-1-1,2 0-9,-5-5 2,7 1-2,-5-4-7,5-6-20,4 2-21,-2-6-25,0 0-37,7-2-32,-1-3-45,3 1-55,2-4-47,-3 0-195,2-5-501,0 3 222</inkml:trace>
  <inkml:trace contextRef="#ctx0" brushRef="#br0" timeOffset="18">1563 10186 45,'2'-5'163,"-2"-4"-5,0 1-5,1-4-1,-1 4 1,4 2-9,-4 0 1,0 3-17,0-3-4,1 3-13,-1 3-13,0 0-3,0 0-7,0 0-1,0 22-8,0-3-3,1 6-2,-2 4-10,0-1-2,1 0-9,0 1-5,1-1-3,-2-4-5,1-4-2,0-2-3,0-3-2,0 3-5,0-6-4,0 2 2,0-4-8,0-3 2,0 0-4,0-2-12,0 0-15,0-2-9,0-3-28,-4 7-16,4-7-49,0 0-23,0 0-25,-5-13-29,0 4-124,3-1-341,-1-2 151</inkml:trace>
  <inkml:trace contextRef="#ctx0" brushRef="#br0" timeOffset="19">1486 9907 120,'-3'-9'184,"3"0"-13,0 1-13,0 1-10,0-1-10,1 3-7,1 0-11,3-2-8,0 2-6,4-2-2,1 2 3,3 1-11,3 2 0,6 3-5,1 0 0,4 8-3,0 4 1,2 5-1,-1 7-7,-1 1-4,11 13-5,-10 2-6,-4 5 0,-4 0-7,-2-2-6,-4 3 12,-8-12-4,-1-2-8,-3 2-1,-2-4-7,0 1-3,-2-4-3,-3 0-3,-1-2-4,1-2-2,-1-7-7,-1 1-24,2-6-14,-4-2-22,4-2-34,-3 1-32,1-3-42,5-1-41,0-5-42,2 0-173,0 0-435,0 0 193</inkml:trace>
  <inkml:trace contextRef="#ctx0" brushRef="#br0" timeOffset="20">2301 10023 62,'2'-6'255,"-2"4"-23,2 1-24,-2 1-18,0 0-20,0 0-18,-6 10-15,3 1-8,-1 9-9,-4 4-9,-2 5-6,5 1-5,-5 1-5,3 2-13,0-2-9,3-2-5,-3-1-6,6-2-7,0 1-2,2-8-3,3-2 3,-3 0 4,2-1-2,1-1 3,3-5 0,0-1 1,3 0 3,0 0-3,-1-6-2,2-1 0,3 1-2,2-3 3,-1 0-8,2-4 0,2 0-8,-4-3-5,2-1 5,-3-3-5,0 1-5,5-10 3,-5 3-4,2-5-5,-1 0-5,-2-6 3,-3 2-5,-1 1-1,-1 0 1,-4-1-1,-2 2 0,2-3 1,-4 1 1,-4 8-5,3-6-3,-4 8 3,-1-2-3,1-1-2,-1 5 3,-4-3-8,1 2 1,-2 1-2,-1 1 1,0 0 4,1 2-6,2 2 0,-4 2-2,0 1-1,1 1 3,-1 3-1,0 0-1,0 1 2,-1 4-6,2-3 2,2 3 1,-2 2-5,-1 1 9,3-2-8,1 4 2,0 1-2,-4-1 2,7 0 2,-1 2 0,1-2-2,-1-2-2,1 4 5,2-4-1,0-2 0,3-1-4,0-1-1,-2 2 5,2-1-2,1-3-1,0 0-3,0 7 7,0-7-4,4 6-2,-3-5-3,3 3 8,0-1-5,1 3-1,4 2 4,-3 0-3,6 6 2,-2 1 4,8 8 1,-2 0-1,0 7 1,1 1 3,0-1-6,5 13 2,-1 0-7,-9-11 6,10 11 1,-12-12 0,3 1 2,0 2-5,6 9 1,-6-11 2,-4-1 1,6-4-3,-5-1 0,-2-2 2,1-5 0,-5-7 1,-1-1-3,1 1 0,-1-1 4,0-3-6,0-1-4,-3 1-17,1-5-12,-1 1-24,0-4-34,-4 3-33,4-3-33,0 0-37,-3-10-20,3-2-41,2-5-181,3 0-474,1-9 210</inkml:trace>
  <inkml:trace contextRef="#ctx0" brushRef="#br0" timeOffset="21">3046 10106 136,'-7'-2'260,"7"2"-10,-5-1-15,5 1-22,0 0-21,-2-3-18,2 3-15,0 0-16,0 0-14,0 0-13,10-4-9,-5 3-11,3 1-6,2-2-11,3-2-9,-2 1-5,2 3-6,0-3-6,1-1-7,-5 2-7,5-3-8,-4 2-18,1 1-23,-3 1-20,0-3-22,-4 4-20,-4 0-28,10 0-32,-10 0-25,8-2-32,-8 2-147,0 0-363,0 0 160</inkml:trace>
  <inkml:trace contextRef="#ctx0" brushRef="#br0" timeOffset="22">2991 10318 13,'0'0'193,"10"-2"-12,-1 2-4,2-2-4,0 2-16,4 0-10,3-3-11,-4-1-10,3 2-12,-2-1-11,3 0-9,-4 1-11,-1-3-6,-1 2-7,-1 2-24,-1-2-36,-3 3-45,0 0-38,-1-2-44,2 1-49,-8 1-86,9-2-272,-7 1 120</inkml:trace>
  <inkml:trace contextRef="#ctx0" brushRef="#br0" timeOffset="23">4036 9989 96,'6'-2'148,"-3"-3"-5,1 1-9,-4-1 6,2 0 1,0 4-6,0-4 0,1-1 0,-3 1-5,0 2-6,0-2-3,2-1-8,-2 2-8,0-3-5,-2 2-5,2 0-10,-2 0-3,-1 1-9,-1 0-3,3 0-12,-3-1-9,0 1 4,-2 3-10,6 1-6,-6-3-5,6 3-1,-12 3-4,9 1-3,-3 1-6,-2 4 1,3 1-1,0 6-10,-2 1 4,5 1 1,-3 8-1,5-1-5,-3 3 3,6-1 0,2 0 0,-5-1-2,5 2-1,-1-2-5,0-1 6,-2-7 1,2-1-7,-1 0 4,-6 0-2,6-5-1,-3 0 1,0 0 0,-4-4 1,1 1 1,1 1-2,-5-4 2,1-1 0,-3-1-3,1-2 2,-2 0-2,0-4-1,-2-1-1,2 0 0,-1-3-2,0-3-2,2 1 6,-1-1-1,1-1 0,3 2 2,-1 1 2,2 0 5,2 2 4,-2 2-4,2-2 1,-2 3-1,3 0-5,2 2 0,0 0-2,0 0-1,0 0-2,0 10 4,2-5 0,3 2 1,-5 0-3,3 1 0,4 1 1,-4 0 1,5 1-6,-2 0-3,0-2 5,3-2 1,1 2 0,-2-4 5,4 1 2,0 0 2,5-1 1,1-3 5,1-1 0,0-1-4,3-1 3,-3-2-4,7-4 3,-7 0-1,6-4 0,-2-3-3,-2 0-3,-5 2 4,6-6-2,-9 3-2,1-4-6,1-4 7,-2 2-3,0-2-2,-6 7 0,0-3 3,-1 6-3,-2-3 1,-1 0-1,0 4-3,0 2 5,-2 4 1,0-1-1,1 3 2,-2 0 1,0 1 0,0-1-1,0 5-4,0-6 0,0 6-2,0 0-3,-13 12 3,5-3 2,1 5-4,-1 2 0,-1 2 2,-1 7 0,1 1-2,1 3-1,4-4 1,1 1 1,0-2 1,6-7-5,-2 2 1,4-4-2,-2 1 3,3-1-2,-2-6 2,6-1 2,3-2 0,1-3 2,4 2-3,0-5-1,3-3 13,5-3-2,1-6-12,-9 2-1,7-5-4,1-3-3,-7 1-3,-1-3-1,2-3-3,-7 0 3,0-4 0,-2-4 6,2 4-2,-5-4 0,-2-1-1,-2 1 5,1 2 1,-1 0 1,-2 3-1,-3 6 0,1 3 0,0 2 2,0 6 7,0 0 4,0 2-3,0 1 2,0 2-6,-1-2 2,1 6-1,0 0-2,-4 17 1,2 0 3,-2 7-4,-1 3-1,3 2 4,0 0-2,-1 1 1,0 2 5,2-2-12,-1 0 7,3 0-1,-2-5-2,2-4-1,3 3 1,-2-7 1,2-2 2,0-3-1,0-2 2,1-1-3,3-2-3,-2-1-9,-1-2-19,1-1-15,0-3-30,4 0-42,-10 0-38,14-8-33,-4 2-34,-2 2-175,-3-7-430,2 1 190</inkml:trace>
  <inkml:trace contextRef="#ctx0" brushRef="#br0" timeOffset="24">4607 10118 137,'7'-7'192,"-2"2"-15,1 2-24,3-1-10,4-1-13,-4 0-11,1 0-14,3 2-8,0-2-12,-3 0-5,4 3-11,-3-2-44,-3-1-40,5 2-30,-3 2-37,3-2-15,0 2-116,-2-2-229,7 3 101</inkml:trace>
  <inkml:trace contextRef="#ctx0" brushRef="#br0" timeOffset="25">5237 9983 256,'0'0'240,"2"-3"-19,-2 3-23,0 0-19,0 0-20,-10 13-16,5-5-11,-2 6-16,0 3-9,0-1-13,0 1-7,-2-3-6,2 3-11,2-1-5,3-1-7,0 2-3,0-7-2,2 0-1,2 2 1,2-4 1,-1 1 0,3-2 4,4 0 2,-1-4-5,1-3 0,3 0-3,-2-3-5,2-2-1,4-2-7,-2-6-3,-1 5-5,-2-5-2,-2 3-1,-1-3-3,0-3-3,-2 0-1,-4-3-1,1 3-7,-4-2-2,-3 3-5,-1-2 0,-3 3-1,-2 0-6,0 4 2,-1 2-4,-7 1 1,4 4 0,0-2 0,-4 7 3,4-1-2,-2 4 0,3 0 0,3 0-5,0 2 3,-1 2 0,5-2 1,1 2-3,1-1 2,3 2-3,3-3 1,3 1 5,3 1 0,4-4-1,-2 0-1,10-2 1,-2-1 0,12-4 5,-3 2-3,3-5-4,-3-2 7,4-2-2,-2-2-2,-4 1 3,-7 1 4,0-8-9,-1 5 6,-5-3 0,1 1-1,-1-3 1,-5 0-2,-1 1-2,2-9 9,-3 8-6,-1 0 2,-2-3 2,1 8 10,-2-3 2,-2 4 15,0 1-2,2 3 3,-2 1-5,0 1-8,1 1-4,-1 4-1,0 0-3,0 0 0,0 0 0,-1 21-1,-1-3-4,0 11 1,-2 2-1,3 3 0,-8 13 1,1 3-2,2 1-5,0 0 5,-2-1-2,0 4 1,3-6-1,-4 1 2,3 0-4,-1-14 2,2 11 0,1-14-4,0 4 5,2-2-5,7-1-1,-4-3 10,2 2-9,3-6 1,1 0 0,3-9 1,-2 5-4,2-5 0,0-4 3,-1-2 0,0-3 3,1-3-1,1 0-3,0-4-3,3-2 16,-3-2-12,2-1-4,-2-4 0,2-1 2,-1-6 2,-1 2 1,-3-1-4,0-4 1,-3 0-1,-3-2 1,1-6-2,-6 3-7,1 4-3,-3-8-4,-7 3-2,4 0-4,2 6-5,-5 0-2,-1-4 2,0 8 0,0-1 4,2 1 2,-4 2 1,7 4 2,-3-1 5,1-1 3,3 3 1,2 1 3,0 0-1,3-2-2,2 1 5,3-3-3,5 1 0,-2-3 1,6 2 2,4-2-2,-2 0 1,2 0-18,-5 2-26,1 0-34,0 1-41,0 1-44,1-4-36,-1 4-58,-2 0-143,1 3-438,-3-5 193</inkml:trace>
  <inkml:trace contextRef="#ctx0" brushRef="#br0" timeOffset="26">6805 10160 30,'4'-4'191,"0"0"-10,0-1-14,2 0-4,3-4-5,-1 1-7,-2-2-4,5-4-9,-1 0-13,0-1 0,-3-2-9,3-3-11,-2 3-1,-1 0-2,-1-2-3,2 2-8,-5 1-1,-1-1-7,0 1-3,-2 6 0,2-3-1,-2 3-5,-2 3-3,0-1-12,2 4 1,-2-3-10,-1 2 1,0 2-13,-1 1-1,4 2-4,-7 0-6,7 0-2,-9 2 7,5 4-16,-2 0 0,2-1-3,2 7 0,-1-1-3,1 0 3,0 5-5,2-4 1,2 4-2,1 0 0,1 1-1,3-1 1,-2 1-2,4-1 1,-1-2-2,2 2 2,0-1-2,-1 0-1,2 0 1,-1-1-2,0 0-4,-3-4 5,3 2 1,-4 1-2,2-6 0,-2 3-3,2-3 1,-7 0 2,2 0 0,-1-2 2,-3 3 1,0-1 1,-3 2-3,-4-3 16,-1 2-17,-2-2-1,-6-1 1,2 2 1,-6-3-6,2-3 7,2 1 6,0-1-19,-2-4-12,6 0-13,0 1-10,-1-3-29,4-2-24,0 1-37,2-4-32,5 1-33,5-5-21,4-3-179,-1-2-432,5-6 191</inkml:trace>
  <inkml:trace contextRef="#ctx0" brushRef="#br0" timeOffset="27">7177 9787 59,'4'-4'242,"-2"0"-5,1 1-15,-2-1-20,-1 4-26,3-3-18,-3 3-17,0 0-10,0 0-17,1 14-12,-1-4-11,-1 6-7,-2 2-7,2-1-7,-2 10-7,0-3-5,0 3-5,2 2-8,-2-2-1,3 0-7,-1-1-2,1-7-2,1 0-4,-1-2-1,3-2-7,-1 2 4,1-5-5,-1-2-2,2 0-2,0 1 4,2-5-4,-1 3-4,1-3 3,-1 0-10,0-1-5,1-4-13,2 2-11,-2-2-21,2-1-23,0-1-20,-3-3-23,4-3-25,0 2-19,-4-4-18,1 1-142,-3-1-341,0-2 152</inkml:trace>
  <inkml:trace contextRef="#ctx0" brushRef="#br0" timeOffset="28">7102 10018 8,'0'0'144,"5"-7"-12,0 6-14,6-7-8,0 3-7,8 0-15,-3-5-2,2 3-13,4 0-9,-3 1-7,0 0-4,2 1-12,-2 3-20,-2-2-26,-5 0-16,4 2-4,1-1-21,-2 3-29,-6-2-80,3 1-167,-3 0 74</inkml:trace>
  <inkml:trace contextRef="#ctx0" brushRef="#br0" timeOffset="29">7655 9997 89,'4'-3'180,"-3"-2"-10,3-2-9,-2 2-9,1-2-9,1-3-4,-3 1-11,2 3 6,-2-3-4,-1 0-6,1 1-8,-2 1-6,0 2-6,1-2-11,-4 2-5,3 0-12,-3 3-7,0-3-6,-3 4-10,7 1-6,-14 1-6,4 6-2,-4 3-5,1 1-4,-1 0 2,-4 10-9,1-4 0,0 5-2,7-7 0,3 2-5,0 0 1,1-1-5,3-3 1,0-1-2,2-1 1,2 0-1,2-4-2,0-2-1,3 4-2,1-6 1,0 2 1,2-2 4,0-3 2,2 0-5,3-3 0,-5-2 2,2 0-2,1-2-2,-2 0 2,0-3-4,1-1 2,-1-2 0,-3 3 0,0-6-1,-2 5-1,-1-3-2,0 2 2,0 2-1,-3-4 3,1 4 2,2 7 2,-1-4 3,-3 2 1,1 1-2,2 0-6,-3 2 2,0 2-2,0 0-2,0 0 0,-3 13-3,2-9 3,-2 4-2,6 1 0,-6 2 0,2-2 1,2 3 0,-1-4-4,3 3 3,-2 0-4,2-5 5,-1 4-2,5-3 4,-3-2 3,1 0 5,2-1 0,1-3 2,5 0 2,-1-1 3,-1-2-4,3-2 0,2-4 0,0 1-7,-1-1 5,-1-3-3,0-4 0,-2 1 1,0-2-1,-1 0-7,0-7 2,-3 5 1,-3-2-4,0-6 3,-1 0-1,0 9 7,1-3-6,-5 1-2,0 0-2,0 2 2,0 2 9,0 2-1,0 1 4,-5 2 1,5 2 0,0 1 1,0-1 0,0 6-8,-2-1 0,2 3-4,0 0-2,0 0 4,-6 10-5,4 0 1,-2 2 3,1 5-4,-2 1 1,0 7 0,-4 0 0,4 7 6,0-3-7,-2-2 0,5 2-1,-5-3 0,5 2-5,1-1 7,1-10-1,0 0-4,2-5 2,1-1 0,3 1 2,-2-4 2,2 4 1,3-6 2,1 1 5,2-5-5,1 0 4,5-4-1,2 1-3,-1-5 5,2 1-6,-1-3 0,2-6 1,-2 4 2,-2-2-5,-5-2-4,2 2 7,-2-2-3,-1-1-1,-2 1 14,-4-2-18,1 6 2,-2-1-1,-4-1 0,2 2 1,-3 3-4,0-3 3,-3 5-1,2-3-1,-4 3 5,1 1-8,-1 0-1,-3 1 0,-2 6 4,1 0-3,-8 6 3,6 3 0,-2-1 0,-3 4 7,5 0-7,-4 6-1,6-4-2,4 3 0,-3-5 4,4 1 0,4 1 0,1-2-1,2-3-2,1-1-1,2 0 6,2-2-4,1-1 6,2-2-3,6 0 1,-4-4 1,6-1 5,-1-2-7,2-3 3,1 0 10,6-7-8,-8 4 0,13-6 3,-4-3-5,2 0 2,-3-2-1,0 1 3,-6-4 0,3 0 3,-6 2-2,-4 5 0,-4-3-3,1 2-1,-6 1-1,2 3 4,-4 2 8,-1-3-5,-1 5 3,-1 0 0,-1 0-7,-3 1 3,-1 2-8,-1 1 3,-1 3-2,7 0 1,-16 3 0,7-1-5,-1 5 3,4 1 1,-1 0-5,2 1 2,1 0-3,4 3 4,0 0-4,4-2-1,1 2 7,2 2-5,4-5 1,-1 5-3,3-2 3,1 2 2,-1-2-2,2-2 1,-5 0-1,4-1 6,-5-2-6,-1 1 1,1 1-1,-3-1 0,0-2-3,-2-1 4,-1 1 3,-3 1-4,-1-2 5,-2 4-4,-1-4 7,-6 1-2,4 0-5,-7-2 2,0 2-13,-4-3-9,-4 1-16,-1-1-21,3 0-23,-9-2-33,5 2-38,0-1-41,2-4-38,1 0-32,2 0-223,1-1-522,3 0 231</inkml:trace>
  <inkml:trace contextRef="#ctx0" brushRef="#br0" timeOffset="30">7971 9815 21,'0'0'206,"-9"-2"-6,9 2-21,0 0-14,-4-3-16,4 3-11,0 0-14,-2-2-8,2 2-5,0 0-8,0 0-5,0 0 0,9-5-6,-3 3 0,9-1-4,-6-3-6,6 0-7,-1 1-5,3-4-8,3 6-6,1-5-4,-3 2-8,1 0-19,-6 0-16,-3 3-37,0-2-42,-1 1-39,0-1-55,-4 2-184,-1 1-376,-2-1 167</inkml:trace>
  <inkml:trace contextRef="#ctx0" brushRef="#br0" timeOffset="31">1295 11531 106,'5'-1'138,"3"-3"-12,0 0-4,1 0-6,-2 3-2,6-2 3,-8 3-7,3-2-4,-3 1-4,1-1-6,-1 1 5,-5 1-1,7-1 7,-7 1 4,5-3-2,-5 3 2,5 0 1,-5 0-9,0 0-7,0 0-3,0 0-10,0 0-8,0 0-7,-8 13-7,1-9-6,-5 4 1,2 1-8,-4 3-9,-3-2-2,2 2-1,-4 5-3,1-3 16,-3 1-4,6-4-5,0 3-3,-8 0-1,9-2-3,1-2-3,1-4-2,1 2-1,3-3-4,0 2-3,2-2-4,1-2 1,1 1-5,2-2 0,-2 1 1,3 0-2,1-3 0,-2 5 0,2-5-1,4 5 3,-1-3 1,2 0 1,1-1 0,0 1 0,2-1-2,4-1 2,2 1 0,-1-1-1,1 2-1,-2-5-6,8 3 1,-4 3 0,3-5-2,0 2 2,-2 2-4,4-2-1,-2 1 2,4 0 3,-7-1-5,4 0 0,-6 3-1,3 0-2,-6-2 4,-1 1-4,0-1-1,-2 0 1,-2 3-4,0-3 3,1 0-4,1 3-2,-7-2 1,3 1 0,-2-2 2,0 4 3,0 0-2,-2-5-2,-6 8 2,4 0 3,-3 1-5,-2 0 5,-2 1 0,0 2-5,-5 2 5,0 0 1,-4 6-3,-5-3 4,6 1-5,2-2 4,-3 2-1,0-5-2,3-1 1,-2 1 0,7-4 0,-1 0 3,2-1 0,1-4-4,1 2 1,0-1-3,4-1-1,-2-1 7,4 1-4,0-1 2,-2-1 0,3-2-4,0 0 4,3 5 0,-3-5 2,7 2-3,-2 1 3,4-2 1,1-1 0,1-1 2,3 1-5,-3-2 3,3 1-3,-1-1 2,5 2 2,0-2-2,-5 0 0,1-1 5,0 0-6,-4 3 2,3-1 0,-4 0 0,1-2 0,3 3-4,-6-2 0,3 0 4,-3 0 1,-1 2-1,1-2 1,-7 2-7,10-1 7,-6-1-3,-4 2-1,6-1 0,-6 1 1,0 0 2,9 0-5,-9 0 3,0 0 0,5-1-2,-5 1 4,0 0-1,0 0-2,0 0 2,0 0-3,0 0 1,6 2-1,-6-2 1,0 0 1,0 0-1,0 0 2,0 0 2,0 0-7,0 0 3,0 0 2,0 0-1,0 0 1,5-3 1,-5 3-2,0 0-2,0 0 2,0 0 0,0 0 1,0 0-1,0 0 0,0 0 2,0 0 9,0 0-7,0 0 3,0 0-6,1-4 6,-1 4-4,0 0 1,4 0 0,-4 0-3,0 0 5,7-3-1,-7 3-5,0 0 2,8-1 0,-8 1-3,5-2 7,-5 2-6,8-1 5,-2 0-2,-6 1-3,0 0 1,9-2-5,-9 2 5,0 0-2,4-1 0,-4 1-1,0 0 3,0 0 1,0 0-4,3-1 0,-3 1 1,0 0-3,0 0-4,0 0-13,0 0-18,0 0-22,0 0-35,0 0-42,0-5-43,0 5-29,-2-7-33,1 2-26,1 2-138,-3-3-438,2-1 194</inkml:trace>
  <inkml:trace contextRef="#ctx0" brushRef="#br0" timeOffset="32">509 11898 168,'0'0'197,"0"0"-1,-2-1-4,2 1-8,-5-5-4,5 2-6,0 3-9,-2-5-11,2 1-13,-1 0-17,2-3-11,1 5-9,3-5-12,-4 2-7,3 2-12,0-3-8,2 3-8,-5-1-1,6 1-11,-2 1-3,-1 1-6,-4 1-5,10 6 3,-3 1-8,-1 2-4,-2 1 1,-1 6-4,-1 1-2,-1 3 0,-1-2-5,0 1 3,-5 5-2,1-5-4,0 0 2,-2-1 0,-1-2-5,0-1-2,-1-1 3,4-3-5,3-1 0,-3-2 5,4-3-4,-4 1 3,2 0-2,-2-3-3,4 1 3,0 0 0,0-4-1,-3 4 5,3-4-4,-1 2 0,1-2 4,0 0 3,0 0-5,0 0 1,8 3 0,-8-3-3,0 0 2,14-3-1,-9 3-2,4-2 1,0-1-1,1-2 1,-1 1-1,1 4 3,1-3 1,1 0-3,0 1-4,-2 0 2,0-3-5,0 5-15,-4-4-16,1 3-13,-2 0-21,1-2-20,0 2-16,-6 1-23,6-4-30,-1 1-20,-1-1-27,-4 2-136,0 2-367,0-9 163</inkml:trace>
  <inkml:trace contextRef="#ctx0" brushRef="#br0" timeOffset="33">540 11510 120,'-4'-8'198,"-1"-2"-9,1 4-9,3 0-10,-3 0-18,0 1-15,2 1-15,2 0-15,0 4-10,-4-4-7,4 4-14,0 0-5,0 0-7,14-1-4,-14 1-10,13 5-4,-3-1-5,3 2-3,4-1-1,3 5-9,7 8 2,-1 1 0,1 4-4,9 8 0,0 7-2,-4 2-2,0 5 2,2 1-4,-6 2-1,-1 5-2,-3 1 4,1-2-6,-5 0-1,-2-2-4,-5-1 0,-3-2 0,-6-13 3,-2 0-2,0 1-2,-6-2 5,0-2-1,-1-1-1,-3-1-5,-2-3 3,1 1-4,0-3-10,-1-7-23,1-3-24,1-3-33,2-3-36,2-3-28,-1 0-194,0-3-371,5-2 164</inkml:trace>
  <inkml:trace contextRef="#ctx0" brushRef="#br0" timeOffset="34">2629 11785 56,'-4'0'262,"2"2"-15,2-2-24,0 0-20,0 0-22,0 0-19,0 0-16,17-1-10,3-5-4,7 0-8,5 4-18,0-5-9,0 1-8,-2 2-10,1-3-8,-4 3-7,-7 2-10,-2-1-6,-1 3-14,-7 0-24,-2 0-26,0 0-15,-1 0-14,-4-2-19,-3 2-13,8 2-21,-8-2-24,0 4-27,0-4-29,-9 12-113,0-6-315,-3 4 139</inkml:trace>
  <inkml:trace contextRef="#ctx0" brushRef="#br0" timeOffset="35">2700 11980 67,'2'4'145,"6"-2"-8,2 0-3,2-1-9,5-2 0,4-1-13,9-5-17,1 1-4,0-5-7,-1 4-11,0-5-14,-3 1-8,-4 1-23,-5-1-15,-1-2-19,-2 4-9,-1-1-28,-3-2-5,-2 0-3,-3 0-2,-2 3-2,1-3 2,-3 2-1,0-4-2,-1 2 6,-4-5 7,1-4 2,0 5 0,-5-2 9,2 0 10,0-2 12,1 3 8,-1 0 19,-2-1 8,3 0 13,-3 2 22,2 7 9,1 1 15,0 2 14,1 1 5,-2-2 3,2 3-9,1 0-9,0 3-9,2 1-8,0 0-7,0 0-1,0 0 6,-5 12-1,8-8 7,-1 6-1,5-1 1,1-1 0,4 4 2,2-2-6,0 1-1,3-4-3,-2 1 0,3-1-6,0 3-8,0-2-1,-4 1-7,4-1-2,-4 1-4,-2-1 0,-5 1 1,3 0 7,-2 7 1,-3 0 3,-4 1-3,-1 0 1,-2 3-3,-6-2-6,0 1-2,1-1-5,-6 4 0,1-1 2,1-3-5,1-2-6,-2-1-17,1 0-19,-1-1-24,3 1-34,-1-1-55,0-4-56,5 0-49,0 0-231,-2-3-498,3-1 221</inkml:trace>
  <inkml:trace contextRef="#ctx0" brushRef="#br0" timeOffset="36">4182 11584 89,'-4'-11'299,"1"2"-17,3 5-29,0-1-30,0 5-19,0 0-20,-1 17-15,4 1-11,-2 15-11,-1-1-11,4 15-12,-3-1-11,0-8-8,-1 7-7,0-11-10,2-1-9,-2-1-4,0 0-13,-2-7-5,1-7-5,1-1-6,-1-4-10,-3-1-23,4-1-26,-1-5-28,-1-2-33,1 1-50,-2-5-36,3 0-36,0 0-26,-7-12-155,1 2-409,2-2 180</inkml:trace>
  <inkml:trace contextRef="#ctx0" brushRef="#br0" timeOffset="37">3982 11726 22,'-7'-8'211,"2"0"15,1 3 5,0 0-4,1 2-9,0-1-15,1 0-11,1 0-21,1 4-15,3-9-16,2 3-12,4-3-7,6 0-9,9-3-7,1-3-10,3 4-7,4 1-12,0-4-4,3 8 2,0-1-15,-7 2-8,5 2-6,-3 2-8,-1 2-22,-10-1-24,0 3-34,-6-2-32,1 2-24,-4 3-28,-1 1-22,3-3-23,-3 4-25,-7-3-171,1 3-397,-2 0 175</inkml:trace>
  <inkml:trace contextRef="#ctx0" brushRef="#br0" timeOffset="38">4137 12058 121,'-3'10'166,"2"-1"-14,0-3-8,6 2-3,0-2-3,7-3 1,0 0-3,8-2-12,1-1-9,9-4-8,3 1-14,0-2-9,-1-2-8,0 0-16,-2-2-9,-1 3-28,-2-2-32,-7 0-37,-1 0-39,0-1-31,-3 1-27,-5-1-103,-2 1-265,0-1 117</inkml:trace>
  <inkml:trace contextRef="#ctx0" brushRef="#br0" timeOffset="39">4608 11831 78,'0'-5'224,"0"5"-22,0 0-23,0 0-19,0 0-4,0 0 4,0 0-2,2 22-9,-2-7-8,-2 3-6,1-1-8,-1 3-4,0 2-9,0-3-5,2 1-8,0-2-7,0-1-1,0 0-6,0-5-2,-3 0-4,6-2-9,-6-2-3,3-3-4,0 2 5,0-4 8,-1 1 9,1-4 13,0 5 14,0-5-4,0 0 3,0 0-8,0 0-11,0 0-12,0-21-12,1 9-5,4-5 3,-1-1-14,1-7-5,4 7-7,-2 0-3,7-8-9,-5 8 2,4-5-4,-3 2-1,2 5 0,0 2-4,1 2-6,-5 3-7,4 3 4,0 1-6,-3 4 12,-2 1-13,3 3 2,-1 6-7,0 0 10,-1 8-8,1 0-1,-4 3 3,0 6-1,-2 0 2,-3 0-7,1-5-1,-3-4 6,3 1-4,-1-1 2,-3 0 5,3-8-10,0-2-17,2-1-25,-4-1-29,2-1-20,0-4-30,3 2-31,-3-2-20,0 0-36,20-10-31,-8-1-23,8-1-26,3-5-197,2 1-529,-3-1 234</inkml:trace>
  <inkml:trace contextRef="#ctx0" brushRef="#br0" timeOffset="40">5058 11569 134,'-1'-17'229,"1"1"5,0 6-5,-1 1-11,1 1-13,0 2-25,0 0-19,0 1-10,0 3-13,0 2 2,0 0-10,9 14-1,-9-1-6,6 6-5,-2 9-2,0 4-8,0 1-3,1 17 0,-1 2-1,-4 4-2,-3-2-8,6 1-5,-3 1-3,-8 0-9,4 2-9,-1-2-7,1-1-1,-1-2-4,4-3 0,-2-3-15,1-11-6,-1-4-27,4-1-37,-1-2-37,0-9-39,-1-2-38,4-6-37,-3-1-32,5-4-15,-1-2-31,-2-3-187,-2-2-483,0 0 214</inkml:trace>
  <inkml:trace contextRef="#ctx0" brushRef="#br0" timeOffset="41">5110 12101 55,'0'-27'228,"6"1"-2,-2 0 5,0 0-7,1 2-11,1-1-10,2 8-15,1-2-5,-1 1-11,3 1-5,5-1-13,-4 3-5,2 2-10,4 3-11,-3 0-9,0 2-14,-3 4-13,2 2-4,-1 4-4,-3 2-4,3 1-12,0 6-3,-2 0-5,-3-1-3,-2 6-5,-1 1-10,-3 0-5,-2-1 2,-4 1-21,0-1-4,-5 1-10,-1-1-12,-4-3-17,1 0-15,-6-2-17,-2-2-15,3-1-26,-2-3-21,1-1-25,6-2-16,-2-3-22,3-2-16,3 1-17,-2-3-180,6-5-427,0 3 189</inkml:trace>
  <inkml:trace contextRef="#ctx0" brushRef="#br0" timeOffset="42">5584 11740 242,'0'-4'298,"0"0"-14,5 1-32,-5-1-28,0 4-24,1-6-20,-1 6-19,0 0-13,0 0-11,0 17-4,0-5-8,-3 5-9,0 3-8,-1 3-8,0-5-11,3 2-8,-2-1-9,3 1-6,-1-4-5,2 4-6,-1-9-10,3-1-1,0 2-1,1-4 5,1 0 4,0-3-3,4-1 1,2-3-5,0-1-3,2-1-5,1-5-6,-3 1-3,4-4-1,-5-2 1,1-1-7,-2-2 9,1-3-9,1 1-5,-6-1-1,-1 0-4,-3 1 0,3-1 4,-3 7 4,-1-1 4,0 0 11,0 6 9,0-4-5,0 5-4,-1 0-6,1 4-7,0-4-5,0 4 2,0 0-1,-5 11 5,5-1-1,0-1-6,-4 4 0,4 2-8,0 1 0,4-3-1,1-1 4,0 2 0,-1 2 10,2-4-20,2-3 6,1 1-6,0-4 3,1 0 2,4-2 8,-1-3-3,6-1 3,-1-4-4,1-3 11,-3 1-12,1-5-5,1-1 6,-1-5-5,2-4 8,-3 1-8,0-3-3,-7-1 2,1-3 0,-1-2 1,-3-1 1,-1-1-5,-1-1 3,0 3 1,-1 1-2,0 5 6,-3 6 20,-3 5-5,3 3 9,0 1 5,-1 1-20,1 2 1,-2 1 5,2 4 8,0 0-14,-10 9 8,1 6 3,1 3-14,-3 7-1,2 1-4,-1 1 3,4 7-3,0-3 7,5 1-16,-2-3 13,6 0-11,-2-1-17,3-3 21,2-7 0,2-1 0,-4-5-4,5 4-4,-2-7-23,3-1-22,-2-3-17,3-1-32,1-4-39,1-4-35,5 0-54,-1-4-48,-2-2-56,3-1-243,-4-5-620,-3 2 275</inkml:trace>
  <inkml:trace contextRef="#ctx0" brushRef="#br0" timeOffset="43">6092 11697 45,'0'0'285,"-4"-1"-5,4 1-31,-1-4-23,1 4-21,7-8-21,0 4-21,3 0-11,2-2-18,6-3-15,-5 2-11,7 3-12,-6-4-6,6 3-8,-5 0-14,-3-3-24,0 5-32,2 0-36,-4-1-37,-2 3-39,-3-4-41,2 3-48,-4 1-150,-3 1-365,0 0 162</inkml:trace>
  <inkml:trace contextRef="#ctx0" brushRef="#br0" timeOffset="44">7309 11768 171,'0'-5'180,"0"-1"-22,-2 0-6,0-1-7,2 2-7,0-3-9,-1-1-6,-2 0 4,1-1-9,-1 0 6,1 4-7,-1-2-10,-1 0-5,-2 1-10,-1 4-10,5-3-8,-6 4-6,-2 2-8,-2 1-5,1 4-12,-6 6-1,-1-2-1,-2 10-7,1 0-3,1 1 12,0 2-7,4 4-1,0-4-1,5 0-6,0-4-3,4-1-1,0 0-3,2-4-1,3-1 1,3 0-3,-3 0 2,5-5 3,0-2-4,2 0 3,-1-1-2,3-7 1,4-1 0,-2 1-3,2-6-2,3 0-3,-2-5-1,-1 1 1,4-7-1,-6 4 1,-1-1-2,-1 3-5,-1-5 7,-1 1-3,-1 0 9,-3-1 0,3 7 6,-6 0 12,5 3 5,-5 1 0,2 2-10,1 0 4,-3 2-7,0 2-4,0 2-5,0 0-1,0 0-1,-3 17 1,1-5-4,2 2-2,0-2-2,0 5 0,0 0 0,5 0-4,-4 0 1,3-2 0,4-3-2,-4-3 0,6 1 0,-2 0 1,2-5-2,2 0-1,-1-3 1,3 0 1,-1-4-3,4-3 3,-1-2 0,1-1-3,-1-4 7,2 0-7,-4-1-1,4-5-1,0-3-1,-8 4 3,3-6 2,-4-1-2,1-2 0,-5 1-1,3-8 2,-6 8-1,1-4 2,-1 5-1,-2 6 4,-2 1 5,4 5 4,-4 1 14,4 1-4,-4 3-7,2 2-3,0 5 0,0 0-2,0 0 2,0 0-2,-11 23-2,4-5 0,2 7 1,1 3-4,3-1 4,-3 2-8,2-2-3,2 0 0,4-1-1,3-2 3,-2-6 3,0-1-9,3-4-4,-3-2-4,5-1 0,-3-1 0,5-5-1,1 0 1,-2-3-1,8-2-2,-2-3-6,1 0-6,0-4-7,0-1 1,-4-4 1,2 0-5,-3-4 4,3-3-2,-5 5-1,0-9 5,-3 6 7,-2-7 0,2-1 2,-3 2-1,-1-4 7,-1 2-2,-3 0 3,4-2 1,-2 4 3,-2 5 5,1 1 9,-1 1 15,-2 6 0,3 0 4,-2 4 6,1 0-6,-1 3-2,1-3-5,-2 4-3,2 3-1,0 0-5,0 0 0,2 23-1,-1-5 0,0 11-2,0 4 2,-1 2-4,3 13 5,-6 1 1,3-1 2,0 3-2,0 1-1,0 2 5,-1-3-4,0-4 3,0 1-2,-3 0-2,2-14 2,-1 14 0,1-14-3,-3 1-1,2-3 6,1-2-2,-2-1-6,3-9 0,0-1-7,-2-2-28,1-5-23,2 0-34,0-6-26,0 0-31,-2-2-48,2-4-30,0 0-31,0 0-23,0 0-144,-2-24-454,2 4 200</inkml:trace>
  <inkml:trace contextRef="#ctx0" brushRef="#br0" timeOffset="45">7826 11798 109,'4'-20'180,"5"3"-5,2-5-5,-2 5-5,3 0-4,-2 2-8,7 1 2,-4 0-7,6 4-10,-4 0-9,-1 5-9,-2 3-3,5-1-11,-6 6-5,1 1-12,1 1-6,-5 5-9,6 3-3,-8-4-7,2 7-3,-4 0-9,0 1-3,-4 1-5,-3-2-2,0 1-5,-3 0-3,-3 0-9,-1-1-8,-2-2-11,-2 0-17,-2-4-16,1 1-15,-3-6-22,0 1-32,1-3-25,-1-3-31,5-2-27,-2-1-22,5-1-130,-2-4-358,3 0 159</inkml:trace>
  <inkml:trace contextRef="#ctx0" brushRef="#br0" timeOffset="46">8164 11542 189,'0'0'216,"-4"-4"-24,4 4-19,0 0-18,10-9-13,-3 3-13,3 1-13,5-3-3,0 0-3,1-3-7,-2 6-4,-2-3-9,-2 2-8,6-5 2,-6 5-2,-2-3-4,1 2 0,-4-3-2,4 3 4,-5 0 0,2-1-8,-2-2 0,0 2-3,-3 0 6,2 3-1,-3 2 4,2-2-2,-2 1-5,1 0-6,-1 4-7,0 0-9,0 0-6,0 0-4,0 0-2,-10 9-10,5 1-2,0-1 1,1 3-3,-1 5 1,-3 2-3,3 5-4,4 2-1,-4 0-3,1 1 0,1-2 1,2 0-1,-2 1-2,2-6-3,1-1 2,0 0-2,-1-2 1,0-2-6,-2-2 3,3-4-1,0-1-2,0-3 2,0 3-1,0-1 1,-1-5 7,2 2 13,-1-4 9,3 4 12,-3-4-2,0 0-8,0 0-5,6-10 5,-2 2-10,0-3-2,2-3-1,2-3-7,1 2-2,0-2 1,6-4 0,-2-2-2,-3 8 0,7-5-1,-1 8-6,0-1 12,-1 2-5,1 1-7,4 5-1,-9 0-9,2 2 4,1 4 3,-4 2-7,3 0 4,-3 3-2,-1 4 6,0 0-7,-1 3-1,-1 3 6,-4 1-4,0 1-3,1-3 4,-4 2-12,1-5-13,4 1-11,-9 0-21,8-1-33,-4-1-32,4-4-24,-3 0-12,4-3-17,3 1-10,1-5-16,3 0-9,5-2 2,2-2 15,3-1 15,-3-1 1,6-6-3,-4 5-112,5-4-315,-8 3 140</inkml:trace>
  <inkml:trace contextRef="#ctx0" brushRef="#br0" timeOffset="47">8834 11670 979,'16'-13'-52,"-2"-1"26,4-1 15,-2-5 26,-7 4 14,-1-1 22,2 0 14,-2-1-4,-3 1 16,0 2 16,-1-2-2,-3 4 9,0 3 4,-1-1-6,0 7 2,-1-7-8,0 5-7,-3 1-11,0 3-7,-4 0-11,0 4-2,-3 4-7,-5 1-1,5 2-7,-3-3-3,0 9-5,1 0 3,0 2-5,4-1-4,0 0 0,1 1 1,6-1-4,-2-3-2,4 3-6,0-3-3,0-1 1,4-2-4,2-1 1,-2-4 4,5 1-2,-2-4 1,5 0 2,-3-2-5,4 0-1,-1-4 0,-2-2 1,1 1-1,-2 0 0,0-4 1,-2 0-2,2-3 0,-2 3-1,-2 0-3,0 0 11,0-2 2,-2 5 13,0 1 6,-2-1 2,2 2 0,-2 2-5,1-1-4,-2 3-2,0 0-5,0 0-3,0 0-1,-4 15 1,1-8-2,0 4 0,3-1-2,-2 1-6,4-1 3,1 4-4,0-6-1,1 4 1,-1-2-3,3-2 0,0 1 1,3-2-1,1-3-1,-2-2-5,4 2 7,-1-4-4,0-1 1,3 0 1,1-3 1,0-6-3,0 1 4,-1-1-4,0-1 2,1-3 1,0-2 0,-4 0-1,1-5 0,-5 2 8,1-5-10,1-3 1,-5 0 5,2 3-7,1-4 1,-6 3 5,2 6 5,-6-6 0,3 6 17,0 2 8,-1 5 0,1-1 8,-3 5 1,3-2 0,-1 4-6,1 1-3,0 1-7,0 4-1,0 0 4,0 0-13,-7 19 0,6-4-4,0 4-2,1 8 5,-4 0-7,4 3 0,0 3 5,-3-2-5,2 1 6,-4-2-11,5 0-2,-1 1 4,-1-6 1,2 1-2,-1-8 3,-1-1 10,2-6-7,-4 1 1,4 0-2,0-5 5,-3-1 6,3 1 12,-1-3 8,1-1 16,0-3-17,-6 3-2,6-3-7,0 0-1,-3-13 5,3 6-6,0-3 4,1-2-11,1-5 2,5 2-1,-2-3-9,8-3 5,-3 4-8,2-2 1,2 5 5,5-3-13,5 2-4,-7 4-1,2 4 4,0-1 6,2 5-10,-5 2 2,-2 3-4,-1 0 6,-3 2-5,2 3 7,-4 1-18,-2 5 8,-2-4 3,-3 8-6,-2-3 3,-4 5-2,-3 0-2,-1-1 0,-9 4 3,1-2-1,-4-2-15,6-5 4,-1-1 3,-3-2-4,4-1 0,-5-1 3,8-6-14,-2-1-17,5 0-33,-6-2-26,7 0-36,1-4-39,2 0-45,3-5-35,3-4-37,3 2-215,2-6-553,7-4 245</inkml:trace>
  <inkml:trace contextRef="#ctx0" brushRef="#br0" timeOffset="48">9587 11429 152,'0'0'196,"0"0"-22,0 0-7,0 0-12,0 0-19,0 11-12,0-5-6,0 1-11,4-4-11,-3 1-1,3 1-2,0-2-3,0 2 1,0-4 1,2-1-5,0 1-2,2 0-5,-1-3 0,4 0-4,3-2 1,-7-3-4,4 3-3,1-2-1,-4-3-2,0 3-1,0-3-3,2 1 1,-6 1 1,1 0-2,-1-1 2,-3 3-8,3-1-1,-4 1-6,0 3-7,0 2-2,-9-6-5,4 5-4,5 1-4,-16 4-1,5 1-5,2 2-1,-7 2-1,7-1-2,-3 4-5,-1 0 2,4 1-1,1-1-5,2-1-1,2 4-2,2 2-2,0-5 4,2-1 0,2-1 1,1 2-6,1-4 0,1 2-2,3-1 0,0-3-1,1 0 4,1-2-1,3-3 2,1-1 1,2 0 2,5-2 0,-1-3-6,-1-2 4,0-1-5,3-6 10,-4 2-8,-1 3 4,1-12-3,-7 4 0,3-6 1,3-2 0,-12-1-2,4 1 5,0-5-2,-2 3 10,-5 0 8,1 4 8,2 2 3,-1 3 7,-5 1-1,1 2 13,0-2 0,0 9 6,-3-1-2,6 4-5,-3-1 4,0 2-15,0 1-9,0 3-6,0 0 3,0 0-3,0 0-10,-8 18-15,8-6 12,-3 6 6,-2 7-4,0 3-4,1 1 2,-4 1 0,1 2-3,-1 0 4,3 1-1,1-1-7,0-5-3,2 4-6,2-6 7,2-6 0,-1 1 3,3-1-3,-1-6-2,3 1-1,1-4-6,0 0 5,5-5 1,-2 3-16,1-5-11,2 0-22,4-2-30,-5-3-23,5-2-44,-5-5-29,3 1-34,0-3-29,6-7-25,-7 5-18,0-1-17,-4 1-155,0-3-486,-4 5 215</inkml:trace>
  <inkml:trace contextRef="#ctx0" brushRef="#br0" timeOffset="49">9996 11350 118,'0'0'275,"-9"-3"-7,6 0-24,3 3-22,0 0-22,12-5-10,-3 1-12,5-2-7,5 1-7,3-1-2,-6-4-9,13 5-7,-5-5-14,-3 3-5,1 6-10,-4-7-10,-1 4-8,-4 0-11,-3 4-3,1-4-3,-6 2-23,-1 1-7,4-1-3,-2 2-16,-6 0-19,7-3-26,-7 3-28,5-2-30,-5 2-33,0 0-39,0 0-49,0 0-50,0 0-215,0 0-494,-12 10 218</inkml:trace>
  <inkml:trace contextRef="#ctx0" brushRef="#br0" timeOffset="50">558 13135 55,'0'0'191,"-5"5"-15,5-5-2,0 0-10,0 4-3,0-4 10,0 0-8,0 0-5,0 0-9,0 0-14,0 0-5,0 0-5,0-14-6,3 12-8,-1-3-5,-1 3-4,2-3-4,-2 2-10,-1-2-7,4 1-4,-2-1-7,0-1-10,-1 0-3,3 3-7,-1 1-7,1-2-3,-1 1-5,3-2-7,-3 1 1,1 3-5,1-1-1,4-1-3,0-2-3,-2 8 2,3-1-4,1-1-6,-5 1 2,3 1-1,-1 2-2,-2 0-1,1 3 0,-2 0-3,-3 1 4,2 4-3,-5-1-1,1 0-1,-4 4-1,0-1 1,-1 0 2,-1 2-2,-1-1-3,-2 1 3,3-4-2,-3 1 1,2-3 4,0 0-7,1-1 0,-1-2 3,3 2-4,0-2 3,0-3-1,1 0-2,1-1 1,-1 2 2,3-4-2,-3 1-2,3-3 3,-3 4 2,3-4-5,0 0 2,0 0 1,0 0-3,17-8 3,-10 4 3,2-1-6,-3 0 3,7 1 2,-3-1-2,0 3 1,3 1 1,-3-1-7,3 4 6,-3 0 4,2 3-3,-2-2 2,-4 1 1,2 1 3,1 5 1,-3-3 2,2 1-19,-5 2 2,-1 4 3,2-2 1,-4-2 5,0 4 4,-4-2-5,-1 3 0,-1-4 3,-2 4-2,2-5 4,-6 2 0,2-4 0,2 1 0,-2-2-6,-3-1 4,3-1 0,0-1-4,-3-2 1,2-2-20,1 0-17,2 0-26,-1-4-25,-4-1-27,4-2-30,2-1-28,0-2-35,3 0-21,3-1-171,-5 0-430,2-6 191</inkml:trace>
  <inkml:trace contextRef="#ctx0" brushRef="#br0" timeOffset="51">550 12883 171,'-1'-4'192,"1"4"-25,-3-3-16,3 3-14,0 0-13,3-6-7,-3 6-6,9-1-6,0 1 4,5-2 0,4 4-3,3 0 0,10 3-8,0-2-4,6 7-4,-1 0-6,11 7-4,4 4-1,-6 3-5,-2 5-1,0 4-4,-3 5 0,-5 2-6,-3 6-3,-4 0-4,-4-2-8,-2 2-1,-7 0-4,-2 0-3,-4 0-1,-6-12-4,2 0 2,-5-1-2,-3-1-3,-2 2-5,-3-3 12,-3-2-13,-1 0-4,-2-2-2,-1-1 0,-2-2-10,2-1-29,2-7-22,-1-4-31,4-4-51,1 1-54,1-6-56,-1 1-193,1-4-460,8 0 205</inkml:trace>
  <inkml:trace contextRef="#ctx0" brushRef="#br0" timeOffset="52">1993 13067 116,'0'-17'241,"-1"5"-18,-3-4-12,4 5-3,-3-2-9,1 4-4,-1 0-9,-2 4-14,0-2-14,1 3-14,-2-2-15,-1 3-11,2 2-12,-4 1-12,-2 2-7,1 3-10,-3 2-12,0 2-2,-4 3-9,4-1-3,-3 3-3,-2 5-9,5-2-1,0-1-3,4 2-4,-1-1-3,4 0-5,1 0 0,0 0-4,3-4-3,1 4 2,1-1-3,1-2-19,3 2 5,1-1 1,0 2-2,3-1 9,1 0 2,0 1 3,0-2-1,1 2 2,3-1 1,-1-2 1,4 4 1,-4-3 3,12 2 2,-10-5-2,3 2-1,-1-2 0,-1 1 0,2-1 0,-2 0-4,2 0-1,-4 2 0,1-2 3,-1 1-2,-3-2-8,-4 2 5,2-4 0,0 3 6,-4-2 1,1 2 1,-1 0 5,-2-2-2,0 3 7,0-2-6,-2 1-3,0-1-1,-4 0 4,4 0-7,-6 2 2,1-1-1,2-3 5,-4 7-5,0-4-7,-2 2-2,1 1 0,-1-6-2,3-2 4,-5 1 1,-1-1 7,1-1-15,-1-5-1,-1 2 5,-2-3 2,-2-3-9,2-2 2,-1-2 4,-1-3-3,2-3-2,1-3 0,3 0-3,0-1 0,-1-4-2,2-3 6,0 6 3,6-7-5,1-1-3,2 7 0,1 2 2,1-3 0,3 1-3,1-1-10,3 1-8,-2 2-17,2 0-21,1 2-34,-1-1-30,3 2-33,-3-1-49,6 3-37,-4-3-41,-2 3-195,1 6-517,-2-5 229</inkml:trace>
  <inkml:trace contextRef="#ctx0" brushRef="#br0" timeOffset="53">3031 13408 14,'-7'-4'138,"-3"4"5,0 0 8,-2-3 1,2 2 0,-2 1 1,1-3 5,1 3 0,-3 0-16,4-2-2,1 2 0,0-1-5,2 1-8,6 0-12,-9 1-15,9-1-11,0 0-6,0 0-6,15-6-9,5 6-6,-1-5-6,11 4-7,5-2-2,2-2-6,17 2-2,-4-1-8,-10 2-1,12-1-4,-1-2-3,-15 4-2,0-1-6,-7 0-14,3-1-20,-13 2-18,0 1-15,-6-1-16,-3-1-5,-2 2 7,-2 0 2,-6 0-6,6 0-12,-6 0-30,0 0-24,0 0-21,0 0-6,-24 2-134,11 1-320,-6 0 141</inkml:trace>
  <inkml:trace contextRef="#ctx0" brushRef="#br0" timeOffset="54">3018 13491 39,'0'0'179,"-8"3"-12,8-3-14,-6 0-14,6 0-17,-3 4-6,3-4-15,0 0-4,0 0-5,1 7-6,-1-7-6,10 3 6,-3 0 0,3 1-4,3-2-1,5 1-3,2-1-7,11-1-3,-4 1-4,5-2-7,0-2 2,2 0-4,-1-2-9,1 2-9,-1-2-1,-1 0-3,-5-2-4,-4 3-5,-4-1 0,0 0-1,-6 0-6,0 0-2,-2-2-1,-2 4-1,-1-4-5,-2 2-7,-2-1-4,0-2-8,-2 2-12,1-5-13,-3 0-21,0 1-14,-2 0-7,-1 0-27,-2-4 10,0 4-4,1-2 6,-5-2 8,-1-1-3,-1 0 13,2 0 6,-3 2 6,0-1 5,-1-3 9,0 1 12,2 1 18,-3 1 7,5 2 14,0 4 8,2-3 21,-4 5 11,6-1 12,0 0-1,-1 1 0,3 2-2,-5 0-9,6 1-3,2 2 0,0 0-5,0 0-1,0 0 3,-4 10 3,5-5 2,4 2 5,3 1-1,2 2 0,2-1 3,5 4-6,7 3 1,-1-4 0,2 2-4,-1 1-1,2-1-2,-3-1-6,1 3-3,-2 0 2,-4-5-9,-5 1 2,0 3 0,-2-1 1,-3 1 6,-3 2 5,1 0 5,-2-2 0,-4 2 0,-4 1-2,-2 0 0,-3 5-5,0-3-2,-3 2-1,-1 0-8,2-5 0,-4 2-16,3-2-17,2 0-27,-2-2-32,3 0-37,1-2-52,1-3-46,2 0-169,0-2-405,1-4 180</inkml:trace>
  <inkml:trace contextRef="#ctx0" brushRef="#br0" timeOffset="55">4413 13084 115,'-3'3'145,"3"-3"-9,0 0-4,0 0-2,0 0 2,16 0-6,-2-3-4,3 1 2,3-5-10,11-2-8,2 4-6,1-6-6,3 4-11,-1-3-5,4 3-12,-3-3-7,-1 3-3,-3 0-3,-4 3-10,1 0-2,-7 3-4,-7-2-10,-3 2-4,-1 0 0,-6 0-6,1-1 2,-1 2 0,-6 0-6,5 3-11,-5-3-3,0 0-8,0 0-9,-18 6-20,4-2-8,-3 3-6,1-3-9,-6 1 2,3-4 10,-2 6 0,1-3 7,2-1-4,-1-1 4,1 0 11,5-1 11,0-1 15,1 2 20,4-2 9,3 0 11,5 0 5,-13-2-1,13 2-10,-9-2-7,9 2-4,-2 4-1,2-4 4,0 10 2,1-2 0,0 4 5,6 6 5,-6 2 10,4 9 12,-1 3-10,-1 2 2,3 1-4,-5 2-5,3-3 2,-4 0 2,4-1-4,-4-1 4,0-3 2,0-3-2,0-9-5,0 0 1,0 0-6,0-5 1,0 0 1,0-5-8,0 3-4,0-6-1,0 4-2,0-3-2,0-2 0,0 1-11,0-4-13,-3 4-20,3-4-27,0 0-30,0 0-33,0 0-31,0 0-28,11-8-14,-7 3-152,-1 0-371,5-5 164</inkml:trace>
  <inkml:trace contextRef="#ctx0" brushRef="#br0" timeOffset="56">4908 13329 145,'3'-7'204,"3"-3"-18,0 3-6,3-1-18,4 3-5,2 0-15,3 2-4,0 3-11,2 0-6,-2 6-5,4 1-13,-3 3-5,-2-1-6,-2 4-5,-2 2-1,-3 1-5,3-1-3,-8 4-1,-3-4 0,0-3-4,-4 1-1,0 0 0,1-1 1,-3-3-5,2-3 4,-4 2 0,5-2-2,-6-3 5,4-1 2,-1-1 8,4-1-11,0 0 2,-10-6 1,7-3-18,3-1-3,0-7-12,1-1-5,1 0-2,4-1-5,3-6-3,-4 6-6,4 0 5,0 1-10,2 2 3,1-1 2,-3 2-10,5 1 2,-3-1-14,2 5-13,-3-1-25,1 4-26,-1 0-29,0-1-30,0 5-34,-1 0-32,0 2-30,1 1-22,-2 0-24,1 1-160,-2 2-458,0-3 203</inkml:trace>
  <inkml:trace contextRef="#ctx0" brushRef="#br0" timeOffset="57">5672 13245 150,'0'-8'223,"0"-1"-21,-2-2-15,0-1-20,1 3-14,-1-3-12,1 2-3,-2 1-6,1 1 1,-1 1-8,0 2-10,0-1-7,-2 1-10,-1 3-8,-2 2-13,-1 2-10,-3 6-5,-4 4-9,2 0-4,-6 9-2,2 0-9,1 4-1,3-4-4,1 5-4,0 0 0,7-6-5,2-3 0,-1 5-4,5-5 8,0-2-10,5-4-2,-4 2 2,3-4 0,4 1-1,-2-5 6,7 0 3,-8-4-6,10-1 3,-3-4-8,1-4 1,6-1 0,-6-3-4,1-2 0,-3 4 1,2-6-4,-4-1-3,0 0 4,0 2-3,-3-2-1,0 2-2,-2 1 3,0 2 2,-3 0 5,1 0 7,-2 2 5,0 6 11,0-2-3,2 0-2,-2 2-6,2 2 0,-2 2-6,0 0-3,0 0 0,0 0-1,-6 15 1,4-6-5,1 6 0,-2 2-1,1 0-3,4 0 1,-4 1 6,7-1-14,-4 0 5,1-2 0,0-3-4,3 1-6,1-5-8,1 5-5,-1-6-3,2 1-5,1-6-2,1 2 3,3-3-1,1-1 2,-5-2 3,5-2 3,4-3 3,-6 1 0,2-2 2,2-4 2,-7 2 0,0-3 7,-2 0-1,1-4 8,-2 2 7,-1 1 13,-1 4 10,-2-2 6,1 0 13,2 2 3,-3 1 2,-2 1 10,1 1 4,-1 3 1,0-1 0,0 0-15,0 5-1,3-3-6,-3 3-9,0 0-2,0 0-6,0 0-4,2 17-2,-1-9 0,1 4-4,-2 4 7,1-1 1,-1 2-18,3-2 4,-3 4 4,1-1-6,-1-5-6,0 2 9,1 0 1,-2-4-9,2 1 9,-1-5-14,0 0 2,0-2 11,0 0-3,-1-2 2,1-3 11,-1 7 14,2-5 16,-1-2 2,0 0-7,0 0-4,0 0 2,-1-16-11,1 6-11,1-3 2,3-3-4,-2-1-5,2-1-3,3 0-1,0-3 4,1 5-13,1-1 5,1 3-5,3-3-2,0 5 1,1 0-3,-5 6-3,2-1-2,1 1 2,-2 3 0,2 3-3,-3 0-5,1 3 11,0 6-13,-3-4 2,-1 5-18,1 1 15,1 4-2,-3-1-2,1 1 8,1 1 1,0 0-4,-3-3-1,4 1-5,-2-2-12,1 0-4,3-3-28,-1 1-4,-3-3-9,7-2-4,-5-2-1,4-1 2,0-2 8,1-1-4,-2-3 8,1-1 2,0-2 8,2-2-2,-5 0 11,2-7 1,0 3 3,-3-4 4,0 1 4,-3-3 3,2-5 3,-3 6 3,0 0 2,-2 1 2,1 2 7,-2-4 3,0 7 7,-1 3 9,0-2-1,0 1 3,0 5 3,0 3-4,0-5 2,0 3-3,0 4-6,-1-3 3,1 3-4,0 0 4,-4 12-6,3-5 3,-1-2 3,2 5-9,-2 0 6,2 0 2,2 2 1,0-1-5,-1 1-2,3 0 0,0 0 2,1-2-1,3 2 3,-4 0-3,2-2 2,1-1-2,-1 1 3,3-2-3,0 2 4,-4-3 2,3 2-4,2 1-1,-1-3 6,0 1 1,3-1-3,-1 0 3,-2-1 4,2-2-5,-2 2 2,0-2-2,-1 0-4,-5-1 0,1 1 3,1-2-3,-3 1-1,2 0 6,-2-2 1,-2-1 7,3 3 4,-1-1-3,-2-2 4,0 0-10,-1 6 3,-2-1 1,-2-1-3,-1-1-6,-2 2 4,-2 2-1,2-2-2,-2 0 7,-3 2-4,1-2-4,-1 3-8,-1-2 9,0-1-7,-1 1 5,4-2 3,0 1-3,2-2-3,0 1-1,2-4 2,1 1 1,1 0 0,5-1 0,-9 0-10,9 0-17,-7-1-11,7 1-25,-2-6-37,-1 2-34,1 1-45,2 3-55,2-10-56,1 5-258,-3-4-589,4 2 261</inkml:trace>
  <inkml:trace contextRef="#ctx0" brushRef="#br0" timeOffset="58">6638 13157 141,'5'-2'218,"-2"-1"-17,-3 3-9,0 0-10,10 7-10,-7 3-6,-1 2-6,0 3-8,-4 5-8,2-2-8,0 2-2,-5 4-8,5-4-8,-3-2-7,3 0-9,0-1-5,3-1-10,-3-3 1,1-4-1,1 3-9,0-4 3,0-1 3,0-2-3,3 1-1,-1 0-6,2-5-2,3 0 3,-3 1-15,5-4-8,-1 1-13,1-3-15,0 0-29,1-1-32,0-3-33,-1-1-41,1-6-42,-1 4-45,2-4-13,-5 0-42,1-1-177,-5-1-465,2-1 206</inkml:trace>
  <inkml:trace contextRef="#ctx0" brushRef="#br0" timeOffset="59">6702 13075 77,'-11'-12'147,"0"4"3,1 1-3,1-2-7,1 3-12,1 2-4,3-1-20,0 1-19,0 0-35,4 4-36,-4-2-26,4 2-27,0 0-31,0 0-31,0 0-57,0 0-170,16-2 75</inkml:trace>
  <inkml:trace contextRef="#ctx0" brushRef="#br0" timeOffset="60">6790 12992 42,'2'-2'184,"-2"2"-6,0 0-12,13 5-4,-9 4-2,0 1-3,0 9-4,-2 1-7,1 10-9,-3 0-9,0 1-10,-3 1-8,1 0-9,2-3-9,0 2-9,0-2-4,2-3-4,2-8-6,-1-1-5,-1 0-4,3-3-5,-1-2-1,0-1 0,1-5-4,3 2-1,2-4-2,-1 0-10,4-3-14,1-2-20,2-3-28,2 0-35,1-1-32,-1-3-32,5-4-32,-7 0-35,-1 1-174,-2-2-396,-3-1 176</inkml:trace>
  <inkml:trace contextRef="#ctx0" brushRef="#br0" timeOffset="61">6864 13234 88,'5'-6'148,"3"-1"-11,2 1-9,6-5-7,-2 3-14,6-2-1,5 0 3,-5 0 0,-1 3 4,0 2 7,-1 1-5,-4-1-4,-1 4-10,-7 0-2,3 2-1,-4 0 0,3 1 0,-4 3-3,-1 2-2,-1 5-4,-2-2-4,0 5-8,0 2-5,0 0-5,0-1-10,3-1-4,-1-1-3,-1-2-7,1-2-3,0 2-4,2-2 0,-2-1 3,5-1-3,0 2-3,2-3-11,1-2 0,1 0-7,3-3-23,-3 0-35,1-2-41,-1-1-46,2-2-49,-2-2-55,0-2-164,-2 0-432,1-3 192</inkml:trace>
  <inkml:trace contextRef="#ctx0" brushRef="#br0" timeOffset="62">7259 13046 38,'-5'-7'170,"1"1"-21,1 2-18,2 1-34,1 3-43,-1-4-30,1 4-38,0 0-42,0 0-44,0 0-106,0 0 47</inkml:trace>
  <inkml:trace contextRef="#ctx0" brushRef="#br0" timeOffset="63">7399 13116 181,'-2'6'212,"1"0"-14,-2 4-14,-2 4-14,0 1-15,2 4-17,-2-4-16,3 4-10,-2-5-8,2 3-10,2 0-10,0-5-10,2 1 1,2-2-7,-2-1-4,4 0 1,1-1 5,-2 1-2,4-4-3,1-2-1,0 0-4,2-3-6,1-1-3,1 0-1,-3-1-3,1-5-4,-3 1-4,5 2-2,-5-4-3,-2 0-5,0 0 2,-2-3-7,-1 2-1,-4-3-1,-4-2-5,-1 4 3,0-2-3,1 0-2,-5-1-5,4 3-2,-4-2 1,0 2-1,0 0 3,1 1-5,-1 1 0,2 1 5,1 1-4,3-2 3,-1 2-2,1 0 0,3-1-1,4-1-2,2-1-2,6-4 2,1 5-2,1-1 0,4 0-1,-2 1 1,3 5-1,-2 0-1,0 2 2,4 4 6,-5-1-1,1 5 7,0-1-3,-4 3 4,0 3 2,-3-3 0,3 5 0,-9-5 2,5 4-1,-3-1 1,-1 2 6,-2-4 0,-2 1 1,3-3-3,-4 2-2,1-5 3,-1 2 4,-1-4 5,1 2 1,-2-1-2,0-1 6,1-2-4,1-2-3,-8 3 1,8-3-1,0 0-1,-10-7-6,9 2 1,-3-4 0,4-2-6,0-6-5,4 1 0,1-3-4,5-6 0,3 4-1,4-2-5,3 0 0,7 4 4,-3 0-3,5 4-5,-1 1 6,-1 3-6,-5 4-4,-4 5-1,5 2 3,-7 2 5,2 5-2,-1 5-3,-4 0 3,-3 1-2,3 3 2,-8-1-6,0 2 5,-1 0-1,-2 2 1,-1-2-2,2 0 0,-3-2 3,4-1-1,-3-2-15,2 0-11,-3-4-32,2 2-25,-1-3-42,2-3-37,1 1-33,1-2-43,2-3-35,0 0-195,2-3-507,3 1 225</inkml:trace>
  <inkml:trace contextRef="#ctx0" brushRef="#br0" timeOffset="64">8580 12776 107,'-6'-13'220,"-4"0"-8,1 6-15,1-3-16,1 5-14,0-3-13,0 4-20,2 2-12,0 2-14,5 0-9,-9 8-3,4 1-6,0 4-2,1 3-2,-1 13-4,2 0-1,2 1 1,5 3 1,0 13-1,6 2-1,-4-3 2,2 1-8,-1-11 5,4 11-1,-6-10-1,0 11-6,2-1 1,-3-10-5,1 9-6,-5-11-6,4 2-3,-6-1-3,2-1-4,0-3-7,0-2-2,-2 4-3,4-6-1,-4-7-6,2 6-3,0-5-2,2-3 0,0 2 1,-2-8-2,0 1-5,0-2-8,0 0 4,0-3-8,-4-1-18,1-4-16,1 2-26,-2-2-24,-4-1-26,3 0-29,5-2-29,-19-7-19,10 2-18,1-4-15,-5-1-6,2-3-169,-1-2-423,3-3 188</inkml:trace>
  <inkml:trace contextRef="#ctx0" brushRef="#br0" timeOffset="65">8469 13191 74,'10'-15'204,"0"1"3,3-1-5,-1 2-4,0 0-6,5 1-8,4-5-9,-5 8-9,4-4-10,-2 4-10,2 2-7,-1 3-9,3 3-9,-2 3 1,2 5-7,-4 1-5,-2 4-9,0-1-3,-2 4-2,-6 2-17,2-1 11,-4 2-16,-2 1 2,1 0-7,-4 0-6,-1-3-3,0-1 0,-1-4-6,1 1 0,-4-5-6,3 0 5,-2 1-8,3-2 12,-1 0 7,-3-4-6,4 1-5,0-3-1,0 0-9,0 0-4,-9-8 7,8 1-5,1-5-1,4-3 2,-3-2-9,2-1-2,4-7 1,-2 6-6,7-4-15,0-4 13,1 4-2,2 1 1,-3 5-5,1 0 1,7 1-10,-1 6 4,-2 0-1,2 5-3,-3 2 4,3 1-1,-6 5-2,1 0-3,0 6-4,-4 0 11,1 4-13,-2 6-1,0-2 7,-5 2 4,1-2 0,-1 3-2,-1-1 2,0 2-15,1-3 28,-2-6-12,0 1 5,-1-1-9,1-3 1,1 0 2,3-1 2,-3-1-2,1-2-2,3-3 3,4 0-1,2-1 9,1-2-12,3-3-12,2-4-17,-2-1-40,-1 0-26,2-4-28,-5-3-26,0 0-27,6-5-22,-8 1-10,4 5-19,-6-2-16,-3 6-21,1-1-30,-4 1-192,-2 2-518,-1 0 230</inkml:trace>
  <inkml:trace contextRef="#ctx0" brushRef="#br0" timeOffset="66">723 14898 22,'5'-7'166,"-4"2"-5,4-1-12,-2 1-8,-2 2-13,-1 0-13,0 3-7,0 0-2,0 0-4,0 0 0,1 18-3,-2-6-5,0 7-5,-3-1-7,0 3-1,0 4-7,-2 1-7,2-3 2,-1-4-12,1 0-6,0-2-6,-2-3 1,1-2-7,2-2-3,-2-2-7,5-1-1,0-1 1,-1-2 10,1 1 7,-2-2 5,2-3-5,0 0-6,0 0-3,0 0-9,0 0 5,17-11-5,-8 8-5,0-3-3,4 0 2,-2 3-5,1 2 24,1-3-6,1 3 0,1 0-5,-2 1-2,0-2-2,1 1-7,-4 2 1,1-1-4,1-1-1,-5 0 0,-1 1 0,1 0 0,-2-3 1,-2 3-3,2-4 3,-4 0-2,3 0 1,-4-1-3,1-2-1,-1 2-2,2-3 3,-2 2 3,0 0 4,0 1 12,-2 1 5,1 0-2,1 4 3,0-6-10,-1 2-6,1 4 1,0 0-4,0 0-10,-1 17 6,-1-8-1,2 7 2,0-1-6,-1 3 3,1 1-5,0-1 4,1 0-1,1-1 10,-1 0-19,1-1 5,0 0-2,-5-7-6,4 3-20,1-3-31,-2 1-26,1-4-32,-1-1-19,1 1-36,-1-5-24,0-1-15,4 3-27,-4-3-164,0 0-428,1-11 189</inkml:trace>
  <inkml:trace contextRef="#ctx0" brushRef="#br0" timeOffset="67">779 14620 140,'-4'-6'223,"2"0"-23,-1 2-28,3 4-12,0 0-17,5-2-16,-5 2-4,26 10-4,-7-3-7,8 4 0,8 6-2,9 7-7,6 3-5,-4 2-5,0 7-6,-2 6-7,15 18-2,-23-18-7,0 4-3,-11-2-5,-2 1 0,0 0-7,-9 1-4,-4-11-2,-3-1-1,-6 0-8,-1-3 4,0 0-7,-1 0 3,-6-6-8,3 3-4,-2-10-15,0-1-20,0-1-31,3-5-34,-1-2-26,3-1-62,-3-5-49,3-1-195,1-2-436,0 0 193</inkml:trace>
  <inkml:trace contextRef="#ctx0" brushRef="#br0" timeOffset="68">2332 15133 84,'0'0'138,"0"0"8,0 0 1,5-17 10,0 13-2,-3-3 5,-1-1-7,1-1-8,0-4-7,-1 1-2,2-3-3,-3-2-7,-1-2-5,1 0-9,0 0-7,-2-2-3,-1-4-7,0 6-6,-4 0-5,3 4 0,-3 1-7,1 1-3,1 6-8,-4-1-13,0 4-1,-1 1-6,-3 3-5,3 4-4,-8 7-1,4 1-9,-9 12-3,7-2-3,0 4 2,3-1-6,2 1 1,0-2-5,7-4-2,3 0 0,0-2-2,2-2-3,0 0 0,0-6 2,5-1-1,-3 1-1,4-3-2,2-1 1,-1-4 0,2-1-2,4-3 6,-4-2-1,3 0-2,0-4 2,0 0 1,1-1-1,-4 1 1,0-1 4,-2-4-4,1 4 5,-2-5 3,0-2 6,-2 0-7,0 5 10,-1-5-4,-4 3 6,4-4 8,-3 6-1,-1 0 4,0 3-2,3 0 1,-6 4 6,3 4-14,3-9-2,-3 9-7,0-3 1,0 3-3,0 0-4,0 0-1,-3 29-2,3-10 3,4 9-1,-5 5-7,1 1-1,1 1-4,1 12-9,-4-12 13,2 16 4,0-4-2,0-1-3,-1-11 4,1-3 0,-3 0-16,6-1 17,-6-6 3,3-5-4,0-4 8,0-2-12,3-4 3,-3 0 9,-3-3-4,6-2 3,-3 0 18,0 0-8,0-5 38,0 0-1,1 4-5,-1-4-2,0 0-15,7-14-6,-4 6 6,1-1-1,1 0-15,0-3 5,3-3-6,-1-1-2,1-1-5,0 2 6,-3 4-8,2 0-23,0-3-23,-1 4-5,-2-2-26,1 4-23,0 0-35,0-1-26,-1 2-27,0 2-25,0-3-16,2-2-43,1 4-26,0-3-11,-1 2-177,1 0-509,1 3 225</inkml:trace>
  <inkml:trace contextRef="#ctx0" brushRef="#br0" timeOffset="69">2591 15266 100,'0'0'200,"0"0"-21,0 0-15,0 0-16,0 0-11,2 10-12,-4-4-5,2 0-3,0 6 5,-1 1 0,1 5 2,-2 0-17,2-1 1,0-4-14,3 6-1,-1-5-5,2 3-3,-1-5-3,3 2 0,-2-4-2,5 1 4,-4-6 3,0 4-2,3-5 8,-1-1-2,0-1 1,2-3 1,1 0-10,-1-2 0,0-4-1,-1 0-2,-2 2-4,2-1-18,-2-1 20,-2-1-9,0 1 3,0-2-14,-4-3-3,0 2-6,0-2-7,-5 1-5,1 1-2,-4 2-6,4-1-20,-1 4-24,-1-2-22,-3 1-34,1 2-23,-1 1-25,3 2-22,-2-5-32,2 5-36,6 1-31,0 0-24,-13-2-192,8 1-494,5 1 219</inkml:trace>
  <inkml:trace contextRef="#ctx0" brushRef="#br0" timeOffset="70">3497 14975 8,'0'0'192,"0"0"-8,0 0-3,0 0-1,0 0-4,0 0 0,20-5-15,1 3-5,8-3-10,2 1-8,5-2-6,-1 0-10,5 2-13,-4-3-9,1 1-9,-1 1-6,-4 0-12,0 3-7,-3-1-6,-11 0-6,-4 0-20,-1 2-17,-3 0-19,-1-2-13,-9 3-24,10 0-24,-10 0-56,0 0-29,0 0-33,0 0-20,0 0-112,-29 4-337,13 0 149</inkml:trace>
  <inkml:trace contextRef="#ctx0" brushRef="#br0" timeOffset="71">3649 15078 92,'-1'5'120,"-2"2"8,6-2 2,-1 2 4,3-5 0,2 2-3,4 0-6,8-4 12,2 0-27,0-3-4,8-1-9,4-1-7,-4-4-12,1 1-4,-1 4-9,-9-2-3,2-1-7,-5-1-14,-1 1-9,-4 2-14,-1-4-11,0 2-16,-5-3-18,2 3-18,-3-4-19,-4 0-13,2-1-20,-3-4-5,-3 3-5,-1-4-1,-1 0 6,-1 1 12,1 0 13,-6 0 11,4 0 14,-2 3 11,-1 0 17,3 2 7,0 4 16,0-1 17,2 3 20,0 1 17,0-1-8,0 2-6,5 3 7,-5-4-15,5 4 16,0 0 1,0 0 8,12 12 6,-3-3 4,4 3 5,2 2-2,6 3-2,-3 1-7,5 1-4,-4 1 0,-1-2-13,-4-3 10,-5-1-7,1 4 3,0-1-9,-5-1-1,-3 1-1,-2 1-5,-3-2-2,-1 1-2,-3 0-9,-1 0-13,1-4-12,-2 3-23,-3-4-28,3 2-32,0-7-30,3 1-26,0-3-152,-1 0-320,2-4 142</inkml:trace>
  <inkml:trace contextRef="#ctx0" brushRef="#br0" timeOffset="72">5254 14747 75,'0'0'208,"-13"0"-15,13 0-16,0 0-5,0 0-6,20-8-4,0 2-10,8-4-12,6 1 0,3-1-9,2-1 0,9-6-10,-8 9-6,10-3-13,-17 4-7,-4 0-10,1 2-9,-11 0-9,-5 2-6,-3 2-6,-3 0-1,0-1 5,-8 2 2,10-2-8,-10 2-4,0 0-4,0 0 0,0 0-11,0 0-1,-20 9-6,9-4-1,0-1 0,-1 1-6,-2 6 0,-1 0-5,2 0-1,-5 10-1,7-4-1,-3 4-2,5 3-1,4 3-2,1 0-1,4 3-1,0 2 5,0-3-7,4 0 2,1-1-2,-1-2 1,-1-3 0,-1-1-2,2-4 2,2-3-1,-6-1-1,2-4 2,0 1-4,-2 0 5,-2-1-2,0-1-1,-1 1-4,-4-3 2,2 0-1,-3-4 4,3 0-2,-5-1 1,0 0-2,-1 0 0,0-2 1,-2 0 0,-1 0-1,2 2-1,1-4 0,-3 2 2,3 0 2,0 0 0,2-2 0,1 0-4,2 1 4,6 1-3,-11 0-2,11 0 4,-7 0-2,7 0-5,0 0 7,0 0-4,0 0 2,0 0-1,26-4 6,-7-2-7,0-1 4,10 0-1,2-1 2,0 0-4,1-2 2,0 0-3,-2 2 1,0-1-2,-3 0-11,-3-1-4,-4 2-6,0-2 5,-4 1-1,-3-2 3,-4 2-3,-2-1 5,-3-2 1,1-4 1,-3 6 5,-2-5 5,2 3 4,-4 1 9,2 1-4,0 3 9,0 0 2,-2 2 1,0-1-4,2 2 2,0 4-9,0 0 4,0 0-4,0 0 1,-5 14-3,1 1 3,4 0-2,0 3 2,4-1-5,-1 7-1,-3-9 2,4 4 2,-2-3-2,2 0-2,-4-4 1,0 0 4,0-2-9,0-3 6,0-2 5,3 4 4,-1-4 11,-2-1 18,0-4 20,0 5 28,0-5-11,0 0-1,0 0-22,0 0 12,8-23-13,-5 11-9,1-6 1,4-1-5,2-4 0,1 2-14,-3-5-1,3 9 0,5-5-6,-1 1 3,-2 8 0,0 2-1,2 2-24,-3 1 18,2 6-1,-4-1 0,4 3-5,-3 4-20,-1 3 22,3 2-7,0 0 4,-2 5-4,-1 1 4,-4-1-9,1 3 2,0 0-2,-2-2 3,0-4-3,-2 1 1,3-3 4,-2 0-3,1-1-2,0-2-11,0 0-20,2-2-8,-1-1-12,7 1 3,-4-5-10,1 0-4,1-2-6,-1-2 2,2 0 5,-2-2-1,-2-1 0,-1-2 5,0-1 5,1-5 5,-4-1 4,-2 3 8,2-3 7,-3 6 14,-1-1 9,2 0 17,-2 3-3,1 4 12,-1-3 8,0 4-9,1-2-4,-1 2-1,0 4-4,0 0 3,0 0 0,0 0-6,0 0-3,0 15 3,-1-4-1,1-1 0,1 3-2,-1-1 0,2 0-1,-1 0 1,4 2 0,-1-5-4,-1 2 4,1-2-6,2 0 5,-3-3-1,2 3 1,3-4-13,2 1-13,-1-5-17,2 0-27,0-1-28,0-2-28,2-3-33,-1 0-42,2-5-31,2-2-38,-5-1-165,-2-3-465,-4-1 206</inkml:trace>
  <inkml:trace contextRef="#ctx0" brushRef="#br0" timeOffset="73">6435 14776 37,'-4'-10'124,"-2"-2"-3,1 6 15,-1-3-18,3 4-1,0 1-13,-2-1-8,2 0-16,3 5-14,-2-3-35,-1-1-26,3 4-35,0 0-37,0 0-90,0 0-169,0 0 75</inkml:trace>
  <inkml:trace contextRef="#ctx0" brushRef="#br0" timeOffset="74">6553 14650 157,'0'0'219,"0"0"-21,0 0-12,9 12-13,-7 1-9,0 3-11,1 4-11,-3 6-6,1 0-16,-1 2-12,0-2-9,0 2-8,-1-1-9,1-9-10,2 0-6,0-1-5,1 0-10,0-6-4,1-1-1,0 2-6,1-5-7,1-1 0,2-1-3,-3-5-7,8 2-11,-3-2-18,2-2-16,7-3-23,-2-1-21,-3-1-20,4-2-28,-1 0-20,-3-1-30,-4-1-26,-2-1-97,-3 1-308,0 2 136</inkml:trace>
  <inkml:trace contextRef="#ctx0" brushRef="#br0" timeOffset="75">6642 14830 88,'0'0'100,"0"0"-1,15-9 0,-4 3-10,5-1-7,-1-1-6,2 1 3,2 0 5,-1-1 5,-2-1 4,2 3 7,0 0 5,-1-1 10,-3 4-3,-1 1-8,-7 2-11,3 3 8,-6-2-2,2 7-2,0-3 3,-3 6-10,-2 2 1,0 1-7,0 3-3,-2 1-11,2-2 0,0 0-10,0-3-7,0-2 2,0 2-10,4-2-3,-3 0-3,3-1-4,3-1-4,0 0-1,-2-1-5,3-3-2,2 3-9,2-4-23,-1-1-28,1-3-35,0 0-35,6 0-37,-3-6-27,3 0-30,-1-2-167,-3-1-396,-1-2 175</inkml:trace>
  <inkml:trace contextRef="#ctx0" brushRef="#br0" timeOffset="76">7088 14747 15,'-4'-7'133,"-2"0"-4,3 1-9,-4-1-7,4 4-15,-1-2-13,0 1-26,4 4-39,-4-6-46,4 6-25,0 0-66,0 0-125,0 0 57</inkml:trace>
  <inkml:trace contextRef="#ctx0" brushRef="#br0" timeOffset="77">7227 14766 136,'2'-7'224,"1"2"-7,-1 0-14,1 0-8,-1-2-3,0 2-16,-1 0-3,2-2-6,-3 7-12,0-7-15,0 7-11,-3-9-13,3 9-11,-5-2-12,5 2-8,0 0-9,-19 10-9,12-3-6,-3 6-7,-3 0-7,3 4-5,-1 0-1,-1-1-7,3 1 0,0 1-8,3-1 1,2 1-1,2-2-4,2-5-6,2 1-1,-1-1-3,3 0 1,3-4-3,-1 0 0,-1-4 1,2 1 1,0-4-1,5-2 2,-5-3-6,2 1 1,-2-4 3,4-1-2,-3 1 0,1-3-4,0-2 3,0-2-4,-3 0 4,2 1-6,-3 0 4,-1 6-1,0-4 2,1 4 3,-5 2 6,0 2 2,1-1-1,2-1-3,-3 6-10,0-4 3,0 4 4,0 0-5,0 0 3,-3 16-1,2-11 1,1 7-7,0 1 4,4-2-4,-4-1 3,3 4 0,1-1-1,0-2 5,2-1 4,-3 0-1,5-3 10,2 1 6,-1-3 9,0-1 7,5-1-7,-3-2 1,6-2 2,-7-2-4,7-3-7,-1-1 1,1-3-7,-2-1 2,1 0-4,-1-6 1,-3 1-8,-1-1 6,2-6-4,-4-1 0,-4-1-1,-1 6 1,1-5-9,-5 4 3,0 1-3,0 2 12,0 0 4,0 5-1,-2 2 0,0 4-7,1 0 2,1 6-3,-4-4 2,4 4-10,0 0 6,-16 16 1,13 0-4,-1 5-6,0-2 11,3 6-15,-2-1 8,2 2-1,1-1-4,1-6 5,3 7-2,1-6 0,3-4-16,1-3 12,0 3 5,-2-5-8,2-1 0,1-4 0,-1 1-10,3-4-22,-1 0-20,1-3-26,1-2-32,-3-2-28,1 0-32,1-4-43,1-2-44,-2-2-46,1-4-172,-3 1-516,0 1 229</inkml:trace>
  <inkml:trace contextRef="#ctx0" brushRef="#br0" timeOffset="78">8487 14575 137,'-19'87'145,"1"-5"-2,-1 3-9,6-27-12,-12 27 0,9-27-17,1-1-5,-3 1-11,4-2-5,0 1-4,-1-7-6,0-4-10,8-17-7,-3 0-3,3-5-21,1-6-6,2-7-38,-1 1-31,3-6-12,1-2-41,-2-1-29,3-3-84,0 0-224,0-15 99</inkml:trace>
  <inkml:trace contextRef="#ctx0" brushRef="#br0" timeOffset="79">9254 14685 13,'-4'4'157,"4"0"7,0-2 3,0-2 7,-4 6 6,4-6-2,0 0-6,0 0-12,0 0-6,0 0-8,9-22-12,0 7-2,0-8-6,2-2-12,4 3-2,-2-4-8,0-2-8,-1-3-6,-3 1-7,1 1-6,-1-1-7,-7 1-5,2 0-7,-3 4-5,1 8 5,-2-2-4,-2 5-4,1 5-2,-3 1 1,2 0-13,-4 4-8,1 3-3,-3 1-4,-1 4-2,-2 3 0,-1 7-2,8 1 3,-5 4-7,4 0-6,3 5 2,2 2-2,2-1 0,5 1 1,2-3-5,5 1 1,0 0-2,3-2 2,4 1-6,-2-2 3,1-2-2,-3-4 4,-3-3 0,0-1-1,0 1 1,-5-4 0,-4 0-5,1-4 4,-2 3 5,-3 0-2,-1-4 0,0 2 4,-4-2-4,-1 0-1,-2 0-4,-2-1 7,-5 3-3,0-2 0,-3-1-3,0 1 1,0 1-9,4-1-2,-1 1-10,3-3-10,-2 1-16,4-1-15,3 1-17,1 0-28,0-2-16,5 0-7,0 0-23,0 0 5,0 0-20,14-13-13,0 4-7,4-1-7,-1-1-130,1-1-347,5-3 153</inkml:trace>
  <inkml:trace contextRef="#ctx0" brushRef="#br0" timeOffset="80">9591 14393 42,'5'-29'126,"-3"2"17,0 2 9,-1 7 12,0 2 8,1 6-1,-1 0-13,-1 4-19,0 2-13,0 4-10,0 0-1,0 0-2,1 25-2,0 1-6,2 0-5,-3 7-2,0-1-11,1 3-1,-1 1-8,3 0-3,-2 0-9,6-5-4,-1 0-7,1-5-4,0 0 3,1-7-4,-1-5 1,2 1-5,1-6-1,1 0-7,-2-5 1,3-3-12,4-2-19,-3-2-25,6-4-27,-4 0-33,3-4-46,-4 1-34,4-5-41,-7 2-27,-1 0-147,-3-2-402,-3 0 178</inkml:trace>
  <inkml:trace contextRef="#ctx0" brushRef="#br0" timeOffset="81">9710 14432 174,'0'0'175,"0"-7"-13,2 2-12,3 0-18,0 0-11,4-2-13,2 0-7,6-1-9,-2-4-15,0 4-11,4-1-3,-2 1-20,0 2-23,-5 1-30,2 2-34,-3 0-29,2-1-23,-3 4-27,0 0-67,-3 0-205,5 0 90</inkml:trace>
  <inkml:trace contextRef="#ctx0" brushRef="#br0" timeOffset="82">10241 14417 71,'0'-6'219,"0"2"-5,-1-3-15,-2 0-11,2 0-12,0-3-5,-5 2-12,3-2-8,-1-1-7,-1 2-5,-2-1-14,2-2-4,-1 3-7,-3 1-3,4-1-12,-5 3-9,4 1-5,-5 3-12,0 0-4,-1 5-8,-1 3-8,-4 4 1,1 3-8,-4 9 4,6 3-12,-3 0-3,4 0 0,2 0-7,3 3-1,7-2-3,0 0-2,3 3 5,1-10-9,3-1-5,2-3 4,1 2 0,-2-8 2,4-2 0,-1-2 2,3-3-4,2-2 0,-2 0 0,6-5-1,-2-4-5,-2 0-2,0-6 1,-2 1 10,-3 0-10,0-2 0,0-3-3,-6 2-2,2-3 4,-1 2-3,-3-2 2,0 3-4,-1 0-1,-1 0 2,0 5-2,-1 3 4,1 1-1,-2 2-3,1 0 5,-2 3-5,3 3-3,0 0 5,-10 12-1,5-3-2,1 2-5,-2 6 3,-2-2 1,6 2-2,2 1 1,0-1 0,2 0 0,2-1 2,2 2-1,4-4-1,-2 1 0,0-5 1,3-2 5,0-3 0,0 0-2,3-4 2,3-3-3,1-5 2,5 1-5,-5-5 3,7-2-2,-6 2 6,2-9-4,-2 3 0,-6 3 2,-2-3 8,-2-2-1,0 4-11,-4-2 3,-1-1-4,-1 1-1,-3 1 4,0 4 4,-2 1-11,0 3 6,-1 1 6,-1 1-2,-1 2-4,-1 4-2,1-2 5,5 2-2,-14 6-5,6-2 1,1 2 4,1 4-3,2-3 1,-3 4-2,4-2 1,3-2 1,0 1-1,3-2-4,0 2-2,3-3 8,-3-2 1,5 0-2,-1-2 3,5 1 6,-4-4-8,4 1 5,-1-3 2,1 1-6,-1-4 4,-2 2-5,3-1-4,-2-2 6,-1 1 2,-5 2-3,2 2 7,-2 2 2,1-2 3,-1-1-6,-2 3 6,-2 1-3,0 0-2,-1 9-2,0-2 1,-2 3 1,-1 3-2,0 1 0,4 3-7,-3-1 2,3-1 5,1 0-2,1 2-5,6 1 15,-4-7-24,5 3 11,2 3 0,3-6 4,1 0-5,2-3-1,1-1 6,3-1-3,-1-5-2,-1 2 3,3-6 1,5-3-10,-8-2 2,2 0-2,-2-3 1,-3 0-1,-3-6 4,5-1-4,-8-7 1,-2-1-2,-3 1-1,0-2 6,0-2-3,-5 0 7,-1 2 0,-3 1-4,2 7-5,-1-1 7,-1 3 7,-2 1 5,3 3 6,2 5 4,-5-1 5,4 5-9,-2 0 6,4 4-12,0 0-2,-9 16 4,6-7-5,-3 11 0,0 3-9,5 2 5,1 2 0,-3-1-2,3 2 6,4 0-10,-1-4 0,0 2 3,4-8-2,-1 1-4,2-1 4,-3-2 0,1-9 0,0 5-1,1 1-6,2-7 0,1 0-17,-2-5-25,3-2-29,0-3-32,-1 0-26,3-3-35,1-3-48,9-7-43,-2 0-42,-10 4-165,5-9-505,-5 6 224</inkml:trace>
  <inkml:trace contextRef="#ctx0" brushRef="#br0" timeOffset="83">10999 14316 39,'0'0'203,"-7"0"-3,7 0-1,0 0-12,-7 0-12,7 0-10,0 0-16,0 0-11,16-9-14,-4 6-10,1-2-10,3-2-12,4 2-14,-9 0-35,3 0-42,-2 0-50,-2 0-53,3 0-61,-7 1-121,-1 0-305,0 0 135</inkml:trace>
  <inkml:trace contextRef="#ctx0" brushRef="#br0" timeOffset="84">11723 14502 92,'0'0'205,"0"0"-10,12-9-12,-6 3-8,6-2-6,-1-3-8,1 0-6,8-9-8,-4 5-3,3-5-8,3 0-5,-2-4-6,-3-1-6,0-1-8,0-2 6,-4 2-13,-3 2-6,0-3 7,0 9-4,-6-2 2,-2 5-1,-1 3-8,-2 0 6,-2 4-12,0 1-9,0 2-3,-5 5-11,-1 0-6,1 0-3,-2 6-10,0 2-7,-2 0 0,1 4-9,2 0-3,3 7 2,-2-5-3,4 3-4,1-1-1,6 2-2,1-1 0,4-1-7,-2 0 0,3 0-4,6 0 5,-1-2-3,-2 1-3,3-1-2,-1 1 2,-1-1-4,-3-2 2,0-4 1,-2 4 2,-1-4-7,-2 0 10,-4-3-7,3-1 8,-3 3 1,-2-1 1,-3-2 1,-1 0-5,-3-1-4,2 2 4,-8 0 5,1-4-8,-1 2-6,1-2 8,-5 2-10,2-3 2,-1 1-18,5-2-22,0 1-23,-4-3-25,4 3-22,1-1-28,4-2-31,2 2-44,-1-3-41,5 0-38,4-1-170,1-3-498,1-1 221</inkml:trace>
  <inkml:trace contextRef="#ctx0" brushRef="#br0" timeOffset="85">12217 13912 36,'-3'-12'263,"2"1"8,1 6-9,-3-3-25,1 4-23,2 4-23,0 0-15,0 0-22,-8 23-8,4-4-10,3 7-9,-2 4-1,2 1-9,1 6-3,-1-2-7,1 0-4,2 2-7,1 7-14,-2-11 6,1-2-9,5 0-6,-4-6-2,3 3-7,-2-10-1,2-1-2,1-1-5,3-1-5,-3-4 8,7 0-12,-4-3-1,6 0-1,4-3-2,4-1-6,5-3-1,-1-3-6,5-1-3,-3-3 0,-1-1-7,0-3-2,-5 1-10,-6 0 8,0-3-9,-2 3-3,-2-4 2,-2-2 3,-2 1-4,-5-2 0,1-1 1,-2 0-2,-1 2 3,-1-1-6,-4 1 8,2-1-7,-2 0 0,-3 2 7,-1-2 3,1 3-6,-2 4-11,-2 1 6,3-2-4,-3 3 0,1 3 1,-1 1-1,-1 3 4,1 3-5,-2 1-1,-1 4 5,-1 3 1,1 1 0,2 4-3,-3 0-4,1 8 6,2-1-3,2 0 5,3-3-7,2-1 3,1 0-1,4-2 0,0 4 2,2-4 1,0-5-2,1 0-5,1-2 11,2-4-3,2 0-3,-1-1 3,0-2-1,2-3 9,2-3-6,-1-2-1,-3-1 1,4 0-3,0-7 3,0 0-6,0-2 10,-4-2-3,3-5-1,-6 3-3,3-5 3,-3 5-3,-1-1 1,-2 3-2,1 0 1,-3 3 2,-1 2 2,0 4 0,0 1-2,1 1-3,-1 2-5,0 4 6,0 0 3,0 0-5,0 0-3,-6 18-4,2-4 6,2 3 3,-2 0 1,4 0-6,0-1 0,0 1 4,2-2-2,0 0 5,0-1-6,2-2 3,6 4-1,4-7 7,0 0 1,3 1 9,1-5 0,-1 0-4,5-5 5,-1 0-1,4-5-4,5 3 5,-11-3-6,1-5-8,-3 2 15,0-3-7,-3-2-2,0-1 2,-2-3-4,-6-2 6,2-4-2,-2-5 0,-6 4-4,0-5 3,0-2-7,0-1-1,-2 3 2,-2 1-3,1-1 2,0 6 9,-1 4-7,4 2 5,-4 3 0,4 3 7,-2 2-3,1 3 7,-1 1 1,2 3-10,0 2 2,0 0 2,0 0-2,-5 18-1,3-3-3,-1 10-1,-1 2-2,2 5 2,1-3-4,-3 2-3,2 0 0,0-2 6,2 2 0,0-3-1,4-3 15,0-1-20,-3-6 9,1-1-8,5-1-3,-5-4-2,3 1 3,2-1 2,1-5 6,2 0-9,2-3 12,6 1-11,0-4 6,4-2-7,6-4 3,-6-3 3,4 4-3,-2-9-2,-3 5 6,-4 0-3,0-2-1,-3-3 6,-2 2-7,-3 2 1,1-4 2,-3 3-1,-5-2 6,2 2-13,-4-2 9,0 3-3,0 0-2,0-2 4,-4 4-5,3 4 0,0-1-5,0-1 16,-5 2-17,6 3 4,0 0-1,-13 8-3,7-3-3,1 4 6,-2 1 1,0 1 2,3 7 1,1-1-8,1-5 4,0 3 5,2-3-6,2 4 2,0-3-3,0 0 5,-1-2-1,3-1 2,3 0-8,-5-1-2,5-3-2,0 0 2,-2-1-11,5-3-13,-1 1-14,1-2-16,-2-1-17,3-1-21,-1-2-19,3 0-23,-3-1-21,0-1-20,1 0-10,-2 0-21,1 1-6,0-4-15,-7 4-10,3-1-162,-5-3-441,1 3 196</inkml:trace>
  <inkml:trace contextRef="#ctx0" brushRef="#br0" timeOffset="86">12944 14175 104,'0'0'243,"-4"-4"-19,4 4-21,6-7-15,1 2-16,9-3-13,2 1-14,1-1-15,11-5-10,-3 3-13,-1 0-9,-1-2-11,-6 5-6,-1-1-12,-1 1-17,-4 2-17,-4-2-28,2 5-33,-4-2-38,-3 0-26,1 3-31,-3-2-20,-2 3-17,0 0-113,0 0-293,-20 7 129</inkml:trace>
  <inkml:trace contextRef="#ctx0" brushRef="#br0" timeOffset="87">11975 14218 90,'-11'1'208,"2"1"-5,1-2-11,8 0-16,-8 0-13,8 0-11,0 0-10,0 0-7,0 0-6,27-7-6,-2-2-18,3-1-4,4 2-9,3-3-14,-1 3-10,1-2-26,-3 2-32,-1 0-40,-2 3-44,-7 1-47,-1-1-45,-4 5-137,-4-3-329,-1 1 145</inkml:trace>
  <inkml:trace contextRef="#ctx0" brushRef="#br0" timeOffset="88">1103 16692 25,'0'-5'176,"0"0"-8,0 5-17,-2-7-24,2 7-8,0 0-5,0 0-6,-4 12-9,4 0 0,0-1-2,-2 6-9,0 4 4,0 3-4,0 2-2,1-1-3,0-8-3,1 5-8,0-3 5,-1-2-10,1-5-2,-2 0-9,4-3-5,-4-3 0,2-2 0,-1 4 2,1-3 11,0-5 10,0 4-2,0-4 2,3 4-4,-3-4-11,0 0 0,14-14-8,-9 5-6,2-3-2,1 4-6,-3 4-2,4-5-5,-1 5-1,-3 0-6,0 4-3,4 3 0,0-1-1,0 7-1,1-1-1,-2 1-1,0 7 1,0 0-7,-3 1 5,-2-1-4,-3 3 3,0-2 31,-1 1-5,-3-1-16,-2 0 11,-2 0-4,-1-3-2,-4 3-4,3-3-16,-3-2 15,-1-2-18,0 0-15,-1-6-30,-1 2-20,0-2-27,2-3-22,-2 1-19,5-6-23,-1 1-15,3-4-47,2-3-23,-1-7-160,2 3-425,1 3 188</inkml:trace>
  <inkml:trace contextRef="#ctx0" brushRef="#br0" timeOffset="89">1005 16805 151,'-1'-5'175,"-4"-4"-12,5 9 4,-2-5-13,2 5-14,-3-7-11,3 7-9,0 0-16,5-9-8,-5 9-6,10-5-12,-1-2 2,2 2-5,6-3-7,1 3-8,2-1-8,1-1-4,5 1-4,-6-1-13,3 0-18,-4 2-26,-1 0-26,4 1 0,-5-2-55,0 2-28,0-1-11,-2-3-23,-4 1-85,-3 2-260,-1-2 116</inkml:trace>
  <inkml:trace contextRef="#ctx0" brushRef="#br0" timeOffset="90">1125 16325 109,'0'0'183,"-4"-6"-31,4 6-4,0 0-8,0 0-4,0 0-3,27 14 1,-10-1-11,10 4-2,-1 4 3,13 11-4,-2 0-1,3 6-3,-2 6-4,3 3-7,10 21-6,-23-20-6,0 4-13,-4 3-3,7 26-4,-17-28-12,-1 1-1,-4 2-7,-8-5-8,0 5 4,-2-21-13,-9 11 6,2-10-2,-2-5-6,0 1-1,-3-3-7,3-3-12,0-4-17,2-6-29,1-5-29,2-2-43,2-4-25,-1-2-63,4-3-220,0 0-446,0 0 197</inkml:trace>
  <inkml:trace contextRef="#ctx0" brushRef="#br0" timeOffset="91">2747 16741 183,'0'-5'185,"0"3"-20,0 2-12,0 0-1,0 0-11,0 18 1,2 4-4,0 10-14,1 0 1,1-1-14,-1 3-9,0 3-7,1-5-8,-1 1-4,3-2-5,-2-5-1,0 1-8,-1-10-2,-1-5-1,-2-1-3,3 1-2,-3-6-6,2-1 10,-1 2 3,-1-3 17,0-4 15,2 6 3,-2-6-3,0 0-7,0 0-16,0 0-2,0 0-7,0-32-12,0 15-4,-2-9-3,4 4-6,-2-9-7,1 4-2,0 0 0,-3-9-9,3-10-2,0 10 3,-3-9-4,2 11-5,2-13-1,0 13 2,-1-1-6,1 2 3,1 2 3,2 2-15,2 4 6,1 6-17,-1 4 12,2 1-5,-2 5-4,4 1-12,-2 3-12,0 0-13,2 1-18,-11 4-6,18 6-15,-5-1-22,-7 3-20,2 1-31,2 6-21,-2-5-33,-1 4-22,0 1-26,-5 3-129,-2-7-418,0 3 185</inkml:trace>
  <inkml:trace contextRef="#ctx0" brushRef="#br0" timeOffset="92">2766 16825 130,'-5'9'160,"5"-9"-14,0 0-8,9 6-3,-9-6-5,11 4-18,-1-3 1,4 1-9,2 0-11,4-2-10,1 2-7,-2-1-9,4-1-20,0-1-18,5 1-30,-5 1-43,6-1-42,0 0-49,-8 0-82,2-3-233,4 0 103</inkml:trace>
  <inkml:trace contextRef="#ctx0" brushRef="#br0" timeOffset="93">3722 16770 55,'-8'2'215,"2"0"-14,-2 3-21,8-5-12,-8 5-13,8-5-10,-1 7-4,1-7 4,12 5-14,0-3-1,7-1-8,2 0-4,14-3-22,-4-1 5,3-1-7,5-3-16,-2 6 3,2-5-5,-2-1-13,-4-1-2,1 4-5,-16 2-16,-2-1-12,-5 3-22,-2-1-20,3 0-20,-12 1-17,0 0-24,0 0-17,0 0-23,0 0-17,0 0-2,0 0 6,-42 19 4,25-12 9,-8 3 11,4-1 8,-2 3 17,-3 2 5,1-2 18,-1 1 12,9-4 17,1 4 20,-1-4 11,7 1 12,4-3 6,-3 3 9,4-3 11,3 3 2,4-5 9,-2-5-5,7 10 9,2-6 0,3-4-8,3 0 12,5 0-8,11-2 1,0-4-8,-4 0 3,6-1-7,-1-2-6,-3 0-9,-2 1 4,-9 2-14,2-4-6,-3 3-5,-3-1-26,-4 0-27,1 2-3,-5-3-31,-3 1-14,2 1-20,-4-2-1,-1-1-12,-6 0-4,3-2-78,-3 1-227,-3-2 101</inkml:trace>
  <inkml:trace contextRef="#ctx0" brushRef="#br0" timeOffset="94">4124 16654 74,'-10'-14'41,"-2"1"21,2 3 29,3 0 13,1 5 10,1 1 4,5 4-13,-8-10-4,8 10-10,-4-4-11,4 4 6,0 0 1,0 0-6,0 0 0,21 15-4,-10-9 1,5 1-1,7 10 2,0-5-6,-2-5 6,-2 3 1,9 4-2,-5-3-8,-5 2-1,1 4-5,-4-4-6,-4-1 1,3 3 11,-8 4-4,-1-2-4,-3 0-3,-2 2 1,-4 7-9,-3 1-4,-2 0-3,-4 0-18,1 2 17,-6-5-16,4 3-17,-4-5-20,8 4-18,-8-7-24,6-4-31,3 2-38,0-8-53,7 3-49,-6-2-133,1-3-385,5-4 171</inkml:trace>
  <inkml:trace contextRef="#ctx0" brushRef="#br0" timeOffset="95">5594 17135 150,'0'0'161,"0"-8"-17,4-3-8,0-4-8,6 0-1,4-11-3,5 0-2,4-3 3,0-13-1,1 2-9,-7 10-3,14-14-11,-5 3 1,-5 12-7,-3-14-8,-4 9-8,-4-12-3,1-3-8,-3 3-2,-4-4-2,-2 16-1,-7-19-7,0 19-4,0 0 0,-4 3 1,3 1 1,-5 4-2,-4 5-3,4 6 1,-3 2-11,5 8 0,-5-4-6,1 4-3,4 5 1,-1 4-9,-3 2-5,0 6-2,-1 2 1,1 6-10,2 9 8,4-4-4,5 5-3,1 2 3,1 0-3,3 2 0,4 1-1,4 11-2,0-12 1,3-2-3,5 9 1,-1-15-2,5 16 7,-3-18-2,0 7-6,2-2 4,-5-3-5,3 1 4,-3-3-1,-3-2-2,-4-5 0,0 0 3,-3-5-3,-3 1 0,1-5 3,-1 3-1,-4-4 4,-3 0-3,-1 0 4,-1-1-1,0-2 2,-6-3-15,-1 3 5,0-6-4,-2 0-6,-1-1 0,-5 0 1,1-5 4,8 2-7,0-4 3,-3 1 8,3 1-8,0 3 2,5-2 6,-3 0 0,2 3 0,0-2-2,3 5-3,4 1 3,-5-5-2,5 5 2,0 0-1,-4 14 5,8-7-7,-2 3 6,5-1 3,-2 3 1,4-3-7,1 6 4,6-7-1,-1 1 4,0-1 3,4 1 0,1-3 6,2-4-3,-3 1 3,10-4-3,-1-1 15,0-3-9,0-3-4,-1-6 2,-2-3 1,2-2-3,-2-2-2,1-1 3,-3-3-5,-1 3 0,-5 0 0,2-3-2,-6 4 2,-2-3-1,-3 5 2,-3 0 4,-1 1-10,0 2 15,-4-1-14,-2 7 8,0-7-6,-2 5 4,-1 2-7,1 1 7,-3 0-10,-1 3 5,-1 1-8,5 0 0,-4 3 0,3 2 0,5 0-1,-15 7 2,7 3 2,-1-3-3,0 8 4,0 8-1,1 2-4,3-1 6,0 1-3,4 6-2,2-4 8,2 2-6,0-3 0,3-6 3,-1-1-5,3-4 2,3 0 0,2-1 6,0-5-4,-2-1 5,6-4-3,2-4 9,0-2-9,1 0 6,1-4-5,6-5 4,-2-4-3,-2-4 1,-1-1 4,1-1-5,-1-1 2,-4-3-1,0 1-2,-1-2 3,1-3 1,-5-1-1,-1-1-4,-2-3 1,-4 1 4,2-2-4,-4-10 1,-3 16 0,-2-3-1,-1 1 2,-3 2-3,0 5 1,-1 4 1,2 5 0,1 5 0,-1 1-1,1 4 4,-1 1-1,-2 3-5,6 1 1,-9 14 1,1 3-3,1 9 1,-1 4 0,2 17-1,3 0 3,3-1-3,3 1 4,-1-16-7,5 15 0,0-12 4,-1-2 0,4 1-2,-1-6 1,2-1 1,1 1 1,-3-10-4,5-2 5,-2-2 1,1-2 3,-3-5-2,0-2 3,8-2-12,0-4-15,-5-3-17,6-2-21,-4-2-30,2-1-23,-1-3-37,3-4-20,-6 1-16,-1 1-9,-2 3-13,-2-5-146,-3 2-382,0 2 169</inkml:trace>
  <inkml:trace contextRef="#ctx0" brushRef="#br0" timeOffset="96">6689 16598 71,'0'-7'159,"0"7"-7,7-5-3,3-2 4,0 1-5,5-3 0,1 1-7,3-1 0,6-1-13,-2-3-12,-1 6-10,-4 1-13,0-2-12,0 1-5,-1 2-7,-7 1-10,5 0-12,-6 0-30,-3 2-23,3-1-37,-4 2-35,-5 1-33,9-3-36,-5 2-132,-4 1-301,0 0 134</inkml:trace>
  <inkml:trace contextRef="#ctx0" brushRef="#br0" timeOffset="97">7756 16504 157,'0'0'187,"-9"8"-10,-1 0-12,1 6-10,1 1-10,-3 8-13,2 0-12,5-3-10,0 6-4,4-9-4,1 0-9,2 3-11,1-6-3,5 1 0,-3-3-6,2-3 0,1-1-2,-2-1 4,3-2-6,1-5-3,-1 0 0,3-8-7,-2 4-3,1-4-3,-3-1-2,2-4-8,-1-4-2,-3 3-5,-1-3-4,-4 0 0,1 0-5,-1-9-4,-5 9-2,-1-3 1,-2 1-5,-1 2-4,-3 0 1,1 3 2,1 3-3,-1 0-5,0 4 0,1-1-1,4 5-3,-8 1-1,5 4-1,0 4 0,0 0-3,1 5 4,-2 3-3,4 3 5,0 1-4,3 0-4,1 2 4,5-3 0,0 1-3,2-2 4,4 1-2,2-4 1,0-2-2,1-1 4,1-8-3,0 3 6,4-5-5,0 2 1,2-7 1,-2-4-3,0-1 5,4-5-1,-2-4-1,-2 1 2,1-8-3,-3 2 2,-6 0 4,1-5-4,-1 0-5,-3 0 2,0-3-3,-2 2 3,-1-5 4,-2 1-4,-1 0 1,-1 1 1,1 1 4,-2 3 6,-3 3 1,1 9 11,-1 0 5,2 7 5,-4 0-1,3 1-4,0 4-3,-2 1-6,4 4-1,0 0 0,0 0-2,-15 21-1,8 4 0,5 3-5,-1 6 3,5 14-5,-2-2-2,3 4 0,1 0-1,1 2 1,0-4-3,7 1 1,-7 2-5,5-2-1,-2 6 6,5-8-3,-4 2-1,-3 7 12,2 0-3,-2 2 8,2-4 0,1-1 4,-4 2 37,3-4-6,-7-3-7,8-12 2,-6 13-3,1-17-10,2 14 4,-3-16-2,-1 2-1,4-5-12,2 0-3,-5-10 3,3 0 2,-1-5-5,-1-2 0,3 1-5,-2-6 6,0 0 0,-1 0-7,1-1 6,2-4-10,-1 0 8,3-5-8,1 0 3,0-4-8,3-6 2,-1 2 3,1-1-11,-2-1 12,6-7-12,-8 5 11,0-5-3,1-4-6,-6 1 2,3-6 6,-7 2-3,0-2-8,-2 1 9,-2 1-5,-4 0 2,-3 0-5,2 5 9,-1-3-3,1 10-7,-3 0 7,1 2-6,-2 0 6,-3 2-8,0-1 0,-1 6-1,5 1 1,-2-2-3,1 4 6,-1-5-2,2 7 4,5-6 1,-3 6-9,5-4 2,3 2-6,0-3 5,4-2 0,2-1 3,4-3 2,8-8-6,1 2 4,4 1-3,3 2 1,2-2 1,2 0 0,-1 4 2,-1 1-7,-3-1-2,-5 5-23,-4-3-22,-3 7-17,-1-1-33,0 2-20,-3 0-44,1 0-28,-2 1-29,-1-1-43,0 3-41,-2-4-164,-1 1-511,2 0 226</inkml:trace>
  <inkml:trace contextRef="#ctx0" brushRef="#br0" timeOffset="98">9273 16356 149,'0'-6'177,"0"6"-19,0-6-3,0 6-9,0 0 7,3 18-5,1 2-1,1 9-1,-4 3-10,5 16-4,-4-13-11,1 1-5,1 0 1,-4-3-4,0-2 3,0-3-7,0 1 0,2-4 5,-4-8-10,2-1 1,0-4-13,-2-3 3,2-2 15,0-1 3,0-6 12,2 9 9,-2-9-4,0 0-9,0 0-10,0 0-11,0 0-11,-5-21-8,5 9-2,-2-8-12,0-4-6,2-3-10,0-5-7,0-2 5,-7-1-12,4-14-4,-3-1-2,4 1-1,1-2 3,1 17-14,-2-14-3,2 14-1,0-2-1,2-13-14,3 13 23,2 5-9,2-1 0,-2 9-7,-1 5 6,3 4-6,1-1-12,-1 7-16,0 1-20,4 1-37,4 2-10,-4 3-17,4-2-29,1 7-25,-1 0-35,1 2-30,1 0-35,-6 2-32,-2 0-231,-1 5-565,-3-3 250</inkml:trace>
  <inkml:trace contextRef="#ctx0" brushRef="#br0" timeOffset="99">9285 16462 174,'0'0'181,"27"-12"-13,-14 7-7,4-1-11,-2 0-5,3 0-14,1-1-7,-4 3-1,5 4-13,-10-4-9,2 4-3,0 4 2,-4-4-2,1 5 5,0 2 0,-4 1 6,1 5 1,-2 4-8,0 1-3,-4 2-2,2-2-4,-2 0-5,2-1-4,-2 2-3,3-2-9,-1-2-6,2-1-6,1 0-1,-4-4-8,6 2 5,-1-3-2,1-3-7,-1-1-4,3 0 2,-1-3-13,0 0 6,5-6-19,1 0-23,1-1-20,0-4-38,0 0-37,-1-6-47,-2 3-34,0-5-42,1-6-36,-4 5-172,-5-7-467,1-1 207</inkml:trace>
  <inkml:trace contextRef="#ctx0" brushRef="#br0" timeOffset="100">9673 16327 115,'-7'-7'115,"1"-1"-2,2 2 5,-2 3-16,1-2-10,1 2-12,4 3-31,-4-6-34,4 6-38,0 0-45,0 0-50,0 0-129,9-8 57</inkml:trace>
  <inkml:trace contextRef="#ctx0" brushRef="#br0" timeOffset="101">9857 16422 112,'2'-6'192,"1"2"-4,1 1-18,-4 3-4,11 0-6,-11 0-4,12 11 4,-6-3-7,5 9-7,-4 7-4,-3-6-12,0 7-6,-1-5-9,-1-3-11,-2 3 3,3-3-11,-1 0 1,-2-1-9,-2-6-3,-1-1-15,3 1 12,0-5 4,0 0 9,-2-1 9,2-4 3,0 0-9,0 0-10,0 0-9,0 0-5,2-21-5,3 4-14,0-1-2,2-5-3,5-1-9,-2-1-4,3 2-17,1 0 16,0 2-10,0 7 6,2-1-9,-2 4-19,2 2 13,-2 3 3,-1 4 2,-1 1-2,1 2-9,-1 4 1,-3-1 2,6 8-3,-9-3-2,6 4 3,-5 3-4,-1 1-3,-1 0-2,0 0 5,-5 0-7,2 0-14,0-1-28,3 0-18,-4-3-30,1 0-33,-1-2-39,0-2-30,0 0-27,2-2-43,0-1-25,-2-2-173,-1-4-497,8 4 220</inkml:trace>
  <inkml:trace contextRef="#ctx0" brushRef="#br0" timeOffset="102">10660 16325 170,'-2'-10'225,"-2"5"-4,-1-5-21,-2 5-11,1-1-15,-2 5-13,-4 1-10,0 3-19,-4 6-3,-1 3-8,-4 8-7,1 3-1,2 4-6,0 1-6,4 1-7,-1-1-7,6 1-6,0-2-5,3-8-11,2 1 0,3-1-12,2-1 5,0-5 3,2-2-14,3-2 7,0 0-4,1-5 0,3 0-6,3-5-4,0-1-4,6-3 0,-4-5-6,2 2 0,-3-8-4,4 2-2,-7-1-2,4-7-5,-6 4 1,0-4 1,0-3-9,-2 0 3,-1-1 1,-1 7 1,-1 0-5,1 4-5,-4 3 12,1 0-12,-2 7 4,0-5 5,0 6-5,0 4 0,0 0-5,0 0 8,0 0-10,0 0 2,-4 31 2,4-16-4,1 0 0,0 4 1,1 0-5,0 0 5,2-2-1,0-5 0,2 5 0,3-3-5,-4-3 3,5 2 0,0-5 4,-2-5 4,3 2-6,-5-1 1,7-4 11,-3-4-11,5-3 0,1-1 3,-3-2-2,2-1-1,2-7 4,-4 1 1,-1 0-6,5-8-5,-6 0-13,3-2 20,-8-3 2,4 0-3,-4-2-3,1-16 4,-3 16-1,3-2 5,0 5-5,0 0-3,-4 11 3,-1 0 0,-1 6 8,-2 3 0,-3 3 0,4 6-4,-6-2-7,6 2 7,-12 13-3,8 6 1,-1 12 1,-3-4-7,7 3 7,-1 2-3,3 2 0,3 1 1,-1-3-4,2 3 1,-2-3-4,0-4 6,3 1 0,2-4-5,2-8 5,-3 2-3,2-5-1,-5-4 7,5-2-2,-2 0-3,3-2 5,2-4-3,-3-2 3,0-2-5,0-4-9,2 2-10,-2-3-20,0-2-26,-2 1-29,3-2-34,-3 2-33,0-1-40,-1-1-36,0 0-250,-3 1-525,2-1 234</inkml:trace>
  <inkml:trace contextRef="#ctx0" brushRef="#br0" timeOffset="103">11951 16554 189,'-4'-7'185,"8"0"-11,2-3-11,8-4-7,4-6-3,4-2-6,1-4-6,1 2-2,13-10-4,-12 9-8,7-19 0,-7 4-12,0-1 0,-4-3 1,-4 13-5,-4-3 4,-4-2-6,1 7 4,-7-1-7,-1 4-9,-2 9 6,-4-2-12,0 7-5,-2 0-6,-2 2-10,-1 2 1,1 4-11,-4 1-8,0 3-4,-2 3-5,0 3-5,-1 2-4,5 4-8,-3 0 2,5 8-8,3-1 5,2 7-6,3 2-2,5 5 4,-1 2-11,9-1 1,-3-2-4,7 0 4,-2-2-2,3 1 0,-2-2 0,1-3 1,-6 1-2,4-3-2,-6-6-1,-1-1-3,0 1 3,-2-7-1,-6-1-1,1 1 5,1-1-3,-2-3 2,-3 0-3,0-2 5,-2 1-3,-3-1 0,1 0-5,-5-3 1,-1-1 3,2 0-5,-2-1 0,-2-1 4,3 1 1,-2-1-9,1 1-13,-4-4-27,1 2-16,-1-1-29,5 0-23,-2-1-21,3 1-16,-3 1-23,3-5-29,3 2-27,3 1-41,-1-2-141,5-2-444,-2 0 196</inkml:trace>
  <inkml:trace contextRef="#ctx0" brushRef="#br0" timeOffset="104">12425 15934 94,'1'-4'223,"1"0"-17,-2 4-20,0 0-2,0 0-10,5 24-15,-5-5-3,1 10-10,0 0-12,1 6 1,-1 1-8,0-1-7,-1-2-9,4 2-6,-1-1-4,-1-3-5,-1 3-8,-1-3 8,0-4-10,3 2 0,-2-12-10,0 2-1,1-1 3,0-1-12,-1 2-2,1-9-13,0 1-3,0 2-2,-1-8-3,2 3-3,0 0 0,4-3-4,-4-2-4,4 0-16,-2-2 8,0 1-11,3-4 4,1-2-17,-2 2-10,-1 1-19,5-7-13,-2-1-27,1 1-13,-3-3-28,1 1-12,-2-2-25,0 0-22,1-2-25,-4 1-18,4-3-12,-7 4-138,0-5-391,0 4 173</inkml:trace>
  <inkml:trace contextRef="#ctx0" brushRef="#br0" timeOffset="105">12408 16215 46,'-5'-3'199,"5"3"-6,-6-4-19,6 4-15,1-9-14,-1 9-13,8-11-4,0 4-10,2-2-10,1 3-4,2 0-14,4-4-10,0 4-6,-1-2-12,0 1-4,-3 4-9,0-3-23,-1 2-29,-1 1-42,-1 1-37,0-2-37,0 3-26,-10 1-114,12 0-280,-12 0 124</inkml:trace>
  <inkml:trace contextRef="#ctx0" brushRef="#br0" timeOffset="106">13059 16320 18,'2'-8'181,"-2"-1"2,2-3-14,-2 4-6,2-3-9,-4-1-9,-1 3-1,0-2-10,-1-2-11,1 3-11,-3-6-5,0 1-9,1 4-4,-3 1-12,-2-1-6,4 5-4,-4-1-6,-2 2-7,-1 5-4,0 0-6,-7 8-5,0 2 4,-3 7-10,-2 3 4,0 4-4,2-1-2,5 5 2,1 1-4,6-3-3,2 1 2,7-2-2,-2 2-2,8-4 0,-2-5 3,5-2-1,3 0-3,2-3 4,-3-5-6,3-2 3,-2-1-3,4-4-4,2-1 2,-1-2-1,-4-3-5,7-3-1,-2-6-4,0 3 2,-4-3-4,-3-2 0,3-2 3,-5 0-4,2-7-2,-3 6 5,0-6-8,-2 0 2,-4 5 0,2 0 0,-6 2 2,2 7-7,2-1 10,-1 4 5,-1 0 2,2 2 2,-3 3-5,3 3 1,0 0-3,0 0-6,-10 18-5,7-6 6,1 6 1,0 8-1,4 0-17,0 1 15,0-1 1,1-6-3,5 6 3,-2-7-7,8 3 6,-4-7-3,4 0-2,-3-3 6,0-5-1,1 0 1,0-2 10,3-2-8,-1-2 3,-2-6 9,4-1-2,2-4 2,-3-1-1,8-6-1,-12 1-3,6-5-3,-4-4-2,1-1-5,-1-1 3,-3-2 2,-2-2-3,-2-5 3,3-9-3,-1 10-3,-6-1-13,4-10 13,-5 12-13,-2-3 13,-2 6 0,-1-2 1,2 5-3,-2 1 5,-2 10-3,0 0 0,2 8-11,-2 0 4,2 4 6,-1 2-6,5 3 0,-17 8 2,11 1 1,-3 6-2,-1 8-12,4 5 10,-1 0 2,5 4-2,-3 14 9,3 2-4,7-2-8,-3-14 12,0 3-17,8 10 15,-4-11-6,4-2 3,0 1 1,-1-2-1,4-1-2,-4-2 0,2-1 3,3-4-1,-6-5-1,10 3 5,-8-6-3,2-3 10,4-4 5,0 1 3,1-4 1,4-2-6,-2 1 0,1-4 3,-1-4-4,12 1 2,-12-2-4,8-4-3,-6 3 5,3-5-8,-7 1 2,0 1-1,-2-1 0,-2-3 4,0 1 1,-1-1-1,-1 2-1,-2-3-6,-4 1 9,2-3-11,-4-1 6,1 0-3,-4-1-4,0 2-1,0-3 3,-2-1-1,-1 4 0,-3 1-1,0-1 3,-1 5-9,2 2 4,0-1 1,-7 3-4,6 1 5,-2 0-6,0 5 8,8 1-4,-19 3 0,12 2 9,-1 4-19,-3-1 13,2 6-2,0 3-4,4-6 0,0 7-1,1-1 7,8 0-3,-4 2 0,0-2-2,3 0 11,3 0-12,2-2 2,-1-1 2,1-4 4,1 0-4,1-3 4,1-1-4,0 0 6,6 1-5,-4-4 2,6-1 1,-5-2 0,4-1 0,0 0 2,-3-3-15,5-4 14,-8 3-1,5-2-5,-6 2 5,3 0 2,-5-2-2,3 1 4,-2 0-8,-4 1-6,-2 0-16,4 3-13,-4-4-25,0-1-29,-2 4-35,1-4-26,-3 2-31,-2-2-30,2 0-37,-3-2-36,-4 1-170,2-4-490,-3 0 216</inkml:trace>
  <inkml:trace contextRef="#ctx0" brushRef="#br0" timeOffset="107">12822 16090 143,'0'0'236,"-9"0"-5,9 0-14,0 0-14,0 0-19,0 0-14,0 0-11,0 0-12,0 0-2,36-18-8,-4 9 1,3 1-4,14-6-5,5 4-4,3-4-10,0 5-2,2-1-21,-1-2 7,3 7-14,-1 0-9,-6-2 9,-14 4-8,0-2-3,1 4-8,-9 0-11,0-2-3,-12 3-7,1 0-2,-8 0-1,-1 0-4,-2-1 2,-2 1 7,-8 0-11,10 0 28,-10 0-8,10 1 3,-10-1-2,0 0-14,0 0 4,0 0-11,0 0-9,10-1 9,-10 1-25,0 0-24,0 0-26,0 0-28,0 0-23,0 0-29,0 0-18,0 0-27,0 0-22,0 0-31,0 0-34,-13-11-36,13 11-154,-7-6-478,7 6 212</inkml:trace>
  <inkml:trace contextRef="#ctx0" brushRef="#br0" timeOffset="108">5534 4497 9,'-10'0'83,"3"0"-2,1 0-7,-3 0 5,1 2-4,0-4 1,8 2-3,-11 2 2,6-2 0,5 0-10,-9 0-4,9 0 1,-6 1 0,6-1-10,0 0 5,0 0-12,-4 4 13,4-4 4,0 0-7,17 8 9,-6-6-2,4 2-1,7 1 1,10 0 0,0-3 0,10 1 3,12-1-3,6 1 3,5-3-3,28 0-2,-1-2 2,1 8-2,-2-6-6,4 0-6,-2 1-3,-2-3-2,2 4-2,-2-2-1,7 3-1,-3-2-3,7-2-5,-5 5 1,-4 2-8,0 0-4,-27-4-2,32 2 2,-3 0-5,-28-3 3,30 6-3,-2-2-2,-28 0-1,31 0-5,-9-4 1,-22-1 2,25 3-3,-25-1 0,25 0 5,-26-3-3,30-2-2,-4 3-1,-29 0-3,29-3 3,-25 3-4,-1 3 0,-2-3-3,0 0-2,-5 0-2,-4-3-2,-4 3 1,-12 0 3,1 3-3,-4-6 2,-2 6 0,-3-3-3,-5 0 2,-3-3 2,-2 2-2,-3 1 0,-5-2 5,0 1 3,1 0-5,-7-1 0,2 0-1,-2 1-1,2 0 3,-5 1-3,-4 0 6,9-1-5,-6 1 1,-3 0-1,0 0-1,12 0 3,-8-4-2,-4 4-1,0 0 2,6-1-1,-6 1 3,0 0 5,0 0-7,7 0 3,-7 0-4,0 0 5,2-2-3,-2 2-1,0 0 5,0 0-2,0 0-2,0 0 1,0 0-1,0 0 1,0 0-2,0 0 1,0 0 0,0 0-1,0 0 0,0 0 3,0 0-1,0 0 0,0 0 2,4-3-2,-4 3 0,0 0-2,0 0 2,0 0-1,0 0-2,0 0 4,0 0-1,0 0-1,0 0 0,0 0 2,0 0 1,0 0-1,0 0 3,0 0 1,0 0 3,0 0-1,0 0-1,0 0 1,0 0 2,0 0 1,0 0-4,0 0 3,0 0 2,0 0 0,0 0 0,0 0 1,0 0 3,0 0-1,0 0-2,0 0 2,0 0-3,0 0 3,0 0-1,0 0-5,0 0 1,0 0-5,0 0 4,0 0-2,0 0 1,0 0 3,0 0-3,0 0 1,0 0-2,0 0 2,0 0 1,0 0-2,0 0 3,0 0-2,0 0 2,0 0-3,0 0-2,0 0 2,0 0-3,0 0 5,0 0-6,0 0 0,0 0 1,0 0-1,0 0 1,0 0-1,0 0 0,0 0 0,0 0-1,0 0-2,0 0 1,0 0-7,0 0-17,0 0-20,0 0-27,0 0-30,0 0-31,0 0-38,0 0-24,0 0-33,-8 10-119,8-10-373,-5 1 165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4T07:58:28.70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5632 4599 86,'0'0'116,"-2"-3"-17,2 3-2,0 0-12,0 0-1,0 0-5,-4-3-15,4 3 2,0 0-10,0 0 1,0 0-6,0 0 8,19-1-11,-12 1 2,3 0-1,2 0-3,2 0 6,-1 0-6,9-2 1,1 2 3,7-3-3,4 3 2,-2-2-9,6 1 5,3-1 0,13-2-6,2 1 9,-1-4-11,2 6 1,1-4-1,2-1 0,0-2-5,-3 5-2,5-4 1,0 4-3,1-1-1,1-3 0,-3 4-7,2-1 4,1 0-3,-2 2 1,1-3-7,1 3 1,-4-3-4,4 7 5,-6-4 1,0 3-8,1-1 5,2 2-5,-3-4 1,-2 2 3,1 1-4,1-2 4,-3-2-1,1 2 0,2-3-1,-1 1 6,-2 5-3,4-10-2,-4 8 3,1-5-2,-2 0-1,4 0-2,-1 3 2,4-1-3,-5 1 1,2 2 2,-4-4-6,4 1 5,-5-1 0,1 3-5,0-2 3,0 2-6,-2 1 2,1-3-4,-2 1 2,0-2 2,-12 2 5,1-4-7,12 2-3,0 0 2,-13 1 3,11-4-2,4 3-5,-15 0 4,-1 0-3,15-1 4,-12 1-2,-2 0 2,13 0-5,-14 1 2,-1 0 0,4-1 1,-4 1 2,1 1-9,-4-2 6,1 3-3,0-3 4,-3 3 0,1 2 1,-1-6-2,-3 4-3,1-1 2,-10 2 2,2-3-2,-4 2-1,0-2 2,-6 2-5,-1-1 4,-2 2 0,-4 0 2,-5 0 1,11-1-1,-7 1-1,-4 0 3,0 0 3,9-1-6,-9 1 5,6 0-3,-6 0-1,0 0 0,0 0-3,10 1 5,-10-1-4,0 0 9,0 0-8,0 0-1,0 0 1,4-3-1,-4 3 6,0 0-6,0 0-4,0 0-1,0 0-3,0 0-4,0 0-2,0 0 2,0 0-9,0 0 1,0 0 0,0 0-2,0 0 7,0 0-2,0 0 4,0 0-2,0 0 4,6 3 3,-6-3-3,0 0 2,0 0 2,0 0-1,0 0 1,0 0-1,0 0 5,0 0-5,0 0 5,0 0 0,0 0-6,0 0 6,0 0-4,0 0 6,0 0-2,0 0 2,0 0 0,0 0 3,5 3-2,-5-3-3,0 0 0,0 0 0,0 0-1,0 0 4,0 0-1,0 0 1,0 0-2,4 1 0,-4-1 2,6 3-3,-6-3 1,13 0 0,-4 1 1,5 3 6,4-4-2,3 2 3,9-2 0,0 4 2,1-1-1,4-1 0,0 0-1,3-1 0,1 3-1,-2-1 1,3 1-1,-3-3 0,2 3 0,-2-1 0,4-1-1,-3 2-3,3-4-1,-7 4 5,8-2-3,9 0 1,-14 1 1,3-3-3,11 0 2,-13 0-6,2 2 5,11 1 1,-13-3-1,1 0-2,12 2-3,-12-1 4,-1 1-4,14-2-2,-17 1 6,1 1 1,-1-1 0,-3 2 1,-2 2 0,1-4-2,-1 0-1,3 3 4,-6-4-4,3 2 3,-1-2-5,-1 2 4,2-2 0,1 2-1,0 0 2,1-1-6,0 2 6,4-3-3,-1 0 4,1 2 0,-1-1-6,4 1 7,-1-2-3,0 0 2,2 0-2,12 1 7,-16-1-1,2 0-10,-2 0 2,0 0 0,1 0 0,-4 0 3,5 0-2,0 3 0,-1-6-2,2 3-2,2 0 5,10-3 0,-9 1 1,12 1-3,0 0 4,-1-1-3,-1 0 0,-14 1-3,17 1 3,-2 2-3,-14-4 2,14 2 0,-2-2-2,2 4 1,-14-4 0,12 5 7,-16-2-7,2 0 3,3-1-4,0 0 1,-4 2-2,5-4 0,-1 2 6,-1-1 0,-1 1-5,-1 0 2,1-1 2,-5-2-1,5 3-1,-4-2 0,-1 0 0,2 1 1,-9-1 0,4 0-4,-1 0 1,1-2 4,-9 4-3,2-3 5,-2 1-7,-1 1 4,1-2-1,-2 2 2,0-1 4,-2-1-6,-2 3 7,-1-2-1,-4 2 1,2-2 2,-1 1 2,0-1-4,-5 1 0,1 0 0,1 2-3,-1-3 6,-7 2-4,10 0-2,-5-3 3,0 2-2,-5 1 2,6-3-3,-2 2 0,-4 1 2,6-1-1,-6 1 1,0 0-3,4-3 1,-4 3 1,0 0 0,6 0 1,-6 0-6,0 0 4,0 0 0,0 0-3,0 0 3,0 0 1,0 0 4,0 0-10,0 0 4,0 0 0,0 0-2,0 0-1,3-2-2,-3 2 1,0 0-7,0 0-9,0 0-5,0 0-11,0 0-12,0 0-18,0 0-22,0 0-14,0 0-27,0 0-22,0 0-19,0 0-141,0 0-332,0 0 147</inkml:trace>
  <inkml:trace contextRef="#ctx0" brushRef="#br0" timeOffset="2152.6023">19029 8776 79,'0'0'183,"0"-8"-6,-1 4-11,1 0-8,0 4-3,0-7-1,0 7-8,2-5-5,-2 0-3,0 5-8,2-3-9,-2 3-11,0 0-12,0 0-13,0-4-3,0 4-7,0 0-7,0 0 2,0 0 0,3 20-2,-3-11-5,5 4 3,-5-1-5,5 5 0,-3 0-7,0-1 0,-2 1-4,2-3-4,-1 3 1,1-6-5,-2 0-3,2 4-6,0-5 2,0-1-1,-2-1 1,2-2-3,-2 0 2,1-2 6,1 1 5,1-3 5,-3-2 9,4 3 2,3-3-6,4-5-3,4-2-7,15-6-2,-1-1-5,4-2-5,10-8 4,1-3-5,-3-1-5,4-5-5,-3 2 0,-1-6 10,3 1-16,0-1-4,0 2 0,-3 1 1,-15 7-1,4 3-2,-1 2-1,-2-2-5,-3 2 7,1 3-3,-4 2-3,-9 6-6,2 0 6,-5 1 0,-1 3 1,-1 2-2,-3 0 2,1 1-5,0 1-2,-1 0-4,-2 1 17,1-4-4,-3 6-4,5-1 3,-3-2-3,-2 3 3,0 0 1,5-2 4,-5 2-5,2-3 3,-2 3 1,0 0-5,0 0 1,0 0 0,5-2-6,-5 2 6,0 0-3,0 0-4,0 0 7,0 0-2,0 0 3,0 0-5,0 0-7,3-3 8,-3 3 0,0 0-4,0 0 3,0 0-6,0 0 9,0 0-1,0 0-3,0 0-5,0 0 13,0 0-10,0 0-3,0 0-2,0 0 18,0 0-16,0 0 3,0 0-1,0 0 15,0 0-20,0 0 0,0 0 10,0 0-2,0 0-5,0 0-3,0 0 3,0 0 1,0 0-5,0 0 5,0 0 5,0 0-5,0 0 4,0 0-2,0 0-9,0 0 11,0 0 0,0 0-3,0 0-7,0 0 27,0 0-18,0 0-2,0 0-1,0 0-1,0 0 3,0 0-3,0 0 1,0 0-1,0 0 1,0 0 1,0 0 5,0 0 5,0 0-4,0 0-15,0 0 8,0 0-3,0 0 5,0 0-4,0 0 4,0 0 1,0 0 13,0 0-10,0 0-9,0 0 2,0 0 1,0 0 0,0 0-2,0 0 0,0 0 8,0 0-3,0 0-1,0 0-1,0 0 1,0 0-6,0 0 3,0 0 6,0 0-6,0 0 4,0 0-5,0 0 5,0 0 1,0 0 7,0 0-1,0 0 1,0 0-4,0 0 6,0 0-2,0 0 1,0 0-1,0 0 3,0 0 0,0 0 3,0 0 7,0 0-1,0 0 2,0 0 8,0 0 0,0 0 9,0 0 3,0 0-5,0 0 4,0 0 0,0 0 9,0 0-2,0 0 2,0 0 0,0 0-5,0 0-1,0 0 0,0 0-3,0 0-4,0 0-4,0 0-2,0 0-2,0 0-2,0 0-4,0 0-2,0 0-6,0 0 5,0 0-1,0 0-5,0 0 7,0 0-6,0 0 1,0 0-5,0 0 2,-1-7-5,1 7 7,0 0-3,0 0-9,0 0 10,0 0-6,0 0-2,0 0-1,0 0-1,0 0-8,0 0-13,0 0-14,0 0-41,0 0-44,0 0-48,0 0-51,-8-2-60,8 2-53,-7-2-49,7 2-271,-6-2-702,5-1 311</inkml:trace>
  <inkml:trace contextRef="#ctx0" brushRef="#br0" timeOffset="3328.2615">21781 8806 16,'0'0'133,"0"0"-6,0 0-6,0 0 4,0 0 0,0 0 3,0 0-4,-5-13 3,5 9-2,0 4-2,-1-7 3,1 3 2,0 4 2,0-8-3,0 6-4,0 2-4,4-8-6,-3 6-7,-1 2-6,1-5-4,2 3-11,-3 2-5,0 0-10,1-3-9,-1 3-5,0 0 2,7 8-7,-5-1-4,3 0 1,-2 5-5,1 0-4,-2 0 0,2 2-6,-1 3 0,2 0-4,-3-6 3,1 5-6,2-4 2,0 5-3,-4-8-4,3 4 6,0-2-6,-3-5-1,1-1 1,0 2-4,-1-3 1,1 2 0,-1-1 5,-1 0 8,1-4 4,-1-1 7,4 4 8,-4-4 6,4 2 7,-4-2 0,9-5-10,0 0-7,7-4-1,1-3-11,3-2 2,7-6-2,-1 0-8,4-6 6,7-5-5,3-1-2,-2 0-8,2 1-1,-12 7 1,0 1 4,2-3-10,-2 1-4,-3 3 0,0 1 1,0 3-3,-10 3-1,2 3 6,-2 2-3,-2-2-7,-5 5 9,2 0-2,-4 2-8,0 1 9,-1-1-8,-2 1 10,2 1-15,-2 1 8,1-1-2,-4 3 10,4-4-9,-4 4-12,0 0 16,4-2-2,-4 2-1,0 0-4,4-3 5,-4 3-5,0 0 1,0 0 1,2-3 7,-2 3-10,0 0-5,0 0 7,0 0 2,0 0 2,0 0-7,0 0 0,0 0-4,0 0 3,0 0 7,4-2 4,-4 2-9,0 0 0,0 0 4,0 0-3,0 0-1,0 0-12,0 0 17,0 0 0,0 0-5,0 0 3,0 0-4,0 0-3,0 0 13,0 0-21,0 0 13,0 0 6,0 0-7,0 0-1,0 0 1,0 0 2,0 0-2,0 0 3,0 0-3,0 0-3,0 0 5,0 0 6,0 0-13,0 0 7,0 0-4,0 0 9,0 0-5,0 0 11,0 0-16,0 0-1,0 0-8,0 0-9,0 0-6,0 0-12,0 0-18,0 0-20,0 0-20,0 0-24,0 0-30,0 0-35,0 0-17,0 0-27,0 0-15,-5 10-21,2-6-164,3-4-467,-6 5 208</inkml:trace>
  <inkml:trace contextRef="#ctx0" brushRef="#br0" timeOffset="9860.4628">12566 6512 140,'-3'3'137,"3"-3"-14,0 0-12,0 0-11,0 0-6,0 0-7,0 0-9,0 0-13,11 5 0,-2-5-14,4 0 1,1 0 5,6 0-6,1 2-4,7-3-2,6 0 3,-2 2-8,2-2-4,0 1-5,3 0-6,-2-3-8,0 3 6,-4 0 11,1 0-12,-4-2 3,2 4-8,-11-4-3,-2 2-2,-5 0 1,0-2-7,-6 1 0,3 1-3,-4-1 1,-5 1-5,9 1-8,-9-1-17,6-1-9,-6 1-22,0 0-19,0 0-15,0 0-9,0 0-10,-20-2-86,8 2-212,0 0 94</inkml:trace>
  <inkml:trace contextRef="#ctx0" brushRef="#br0" timeOffset="10204.4684">12482 6657 8,'0'0'123,"-3"1"-19,3-1 4,0 0-21,-8 2-4,8-2-4,0 0-4,0 0-2,0 0 6,17 5-5,-8-5-4,4 0 3,2 0 5,6 0-5,-3 2-1,14-4 0,6 4-5,-3-2-2,3 0-8,0-2-1,15 2-6,-14-3-2,0 3-3,11-4-6,-14 3 2,-1-1-8,-1 1-1,-4 2-2,-8-1-3,-4-1-6,0 2 6,-8-2-11,-3 1 0,3 0 4,-5 0 0,-5 0 3,9 0 6,-4 1 4,-5-1 2,6-2 2,-6 2-3,0 0-5,0 0-4,8 0-5,-8 0-1,0 0-19,0 0-15,0 0-27,0 0-27,0 0-24,6 1-33,-6-1-35,0 0-143,5-4-328,1 2 145</inkml:trace>
  <inkml:trace contextRef="#ctx0" brushRef="#br0" timeOffset="10762.9165">13997 6641 76,'0'0'171,"0"0"-20,0 0-9,0 0-15,0 0-14,0 0-7,0 0-4,0 0-12,0 0-6,0 0-8,32-3-5,-22 3-2,12 0 0,-1 0-3,9-2-1,2 2-2,-2-2-3,7 2 0,0 0-5,4 0 1,0 0-3,12 2-5,-1 0-4,0-2-3,-2 0-5,-10 0-1,10-2-4,-9 2-5,-4 0 6,1 0-10,-1 2-3,-1-2-2,-3 2 3,-4-2-7,-2 1-2,-8-1 0,1 0-3,-4 0 1,-3-1-1,-1 1-3,-6 0 1,1 1-3,1-2 0,-8 1-3,12 0-3,-7-2-3,-5 2-4,6 0-8,-6 0-12,7 0-10,-7 0-18,0 0-11,0 0-18,0 0 0,2-5-16,-2 5-7,0 0-2,0 0-3,0 0-5,0 0-12,-21-1-81,11 2-229,-1-1 101</inkml:trace>
  <inkml:trace contextRef="#ctx0" brushRef="#br0" timeOffset="12196.4877">14054 6767 78,'-3'2'103,"3"-2"-6,0 0 2,0 0 3,-8 1-3,8-1-6,0 0 5,0 0-4,-2 4-1,2-4-1,0 0-3,0 0 1,0 0 0,0 0-5,0 0 2,0 0-5,0 0-3,0 0 4,0 0 0,20-4-3,-9 5 2,6 2-1,-4-3-5,8 0 2,9 0-1,-4 0-3,5 0-3,4 0-2,0 0-6,5-3-4,12-1-3,-1 6-4,3-6-3,-1 6-5,3-3-5,-1 1-2,-2-2-4,3-1-5,-18 3 1,14-1-3,-11 1-4,-3 0-3,3-1 0,-5-1-3,0 4-1,-4-4 0,0 2-4,-4-1 2,2 1-3,-12-2 0,2 2-3,-4-4 1,-4 4 0,-2 0 0,4-1-4,-5 1-1,-2 0 3,0-2 0,0 2-4,-7 0-1,10 0 5,-5 1-2,-5-1-1,6-3 2,-6 3-2,8 0 0,-8 0 0,0 0-3,7 0 3,-7 0-3,5-2-2,-5 2 4,7-1-4,-7 1 6,8 1-6,-8-1 2,10 2 1,-10-2-1,7 0-1,-7 0 4,3 0-6,-3 0 3,0 0-1,0 0 2,0 0-1,10 0 0,-10 0 1,6 2-3,-6-2 3,0 0-1,0 0-1,0 0 1,0 0 1,0 0-3,0 0 4,0 0 0,0 0 1,0 0-6,0 0 1,4 1 5,-4-1-5,0 0 2,0 0-1,0 0 2,0 0-1,0 0-4,0 0 3,0 0 1,0 0-2,0 0 0,0 0 0,0 0 2,0 0-2,0 0 2,0 0-1,0 0 0,0 0 1,0 0-4,4 2 2,-4-2-2,0 0 2,0 0-3,0 0 2,0 0 0,0 0-2,0 0 2,0 0 0,0 0 2,0 0-1,0 0-1,0 0 0,0 0 3,0 0 2,0 0-6,2 6 4,-2-6-3,0 0 1,0 0 0,0 0 0,0 0-1,0 0 4,0 0-4,-2 3 5,2-3-5,0 0 6,0 0-6,0 0 3,0 0 1,0 0 0,0 0 2,0 0-2,0 0 0,0 0-2,0 0 0,0 0 0,0 0 0,0 0 2,0 0-1,0 0 2,0 0-3,2 3 1,-2-3 1,0 0-1,0 0 2,0 0-4,0 0 5,0 0-3,0 0 0,0 0-3,0 0 3,0 0 6,0 0-9,0 0 2,0 0-1,0 0 0,0 0 4,0 0 0,0 0-4,0 0 0,0 0 1,0 0 1,0 0-1,0 0-2,0 0 7,0 0-5,0 0 3,0 0 0,0 0-5,0 0 5,0 0 2,0 0-8,0 0 4,0 0 1,0 0-2,0 0 5,0 0-4,0 0 0,0 0-2,0 0 1,0 0-2,0 0 4,0 0 2,0 0-6,0 0 3,0 0 2,0 0 0,0 0-4,0 0 2,0 0-1,0 0 2,0 0-1,0 0-2,0 0 4,0 0-4,0 0 2,0 0-1,0 0 1,0 0-3,0 0 4,0 0 0,0 0-2,0 0 2,0 0 0,0 0-2,0 0 1,0 0 0,0 0-1,0 0 0,0 0 4,0 0-5,0 0 4,0 0-5,0 0 3,0 0 2,0 0 2,0 0-6,0 0 4,0 0 0,0 0 0,0 0-5,0 0 2,0 0 1,0 0-1,0 0-1,0 0-1,0 0 3,0 0 0,0 0-2,0 0 4,0 0-3,0 0 3,0 0 0,0 0-2,0 0 0,0 0-2,0 0 1,0 0 1,0 0-1,0 0 0,0 0-1,0 0 1,0 0 3,0 0-2,0 0-1,0 0 6,0 0-6,0 0 2,0 0-1,0 0-2,0 0 3,0 0-1,0 0 0,0 0 2,0 4-4,0-4 2,0 0-2,0 0 3,0 0 0,0 0-1,0 0 0,0 0 0,0 0 3,0 0-6,0 0 6,0 0-3,0 0 0,0 0-4,0 0 9,0 0-7,0 0 1,0 0 2,0 0 0,0 0 2,0 0-3,0 0-1,0 0 1,0 0-1,0 0 0,0 0 1,0 0 0,0 0-1,0 0 0,0 0 0,0 0 4,0 0-5,0 0 4,0 0-1,0 0-2,0 5 0,0-5 4,0 0-4,0 0 0,0 0-4,0 0-17,0 0-21,0 0-25,0 0-29,0 0-26,0 0-40,0 0-40,0 6-207,0-6-444,0 0 197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4T08:08:38.27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1655 5932 3,'0'0'115,"0"-6"-6,-2 2-6,2 4-8,2-5-12,0 1-8,-2 4-2,-2-9-6,4 5 9,-4 0-10,2 4 1,0-8-4,-2 4-3,1 1-5,-2-3-2,1 2 4,-1 0-8,2 1-3,-4-2 1,1 3-7,0-1-1,-1 2-5,-3 1 0,8 0-2,-14-1-2,4 3 0,1 1-5,-1-1-1,1 4-5,-3 0-6,1 2 7,-1 4-2,2 1 4,-1 0 1,0 1-3,5-2-1,-4 4 3,3-2-4,3 1-1,1 1-1,1 1 1,0 0 0,2 0 2,0 0 0,0 0 5,4-1-4,-1-1-1,-1 2 5,4 0-3,-2-2 0,2-1-2,1 1 1,-3-4-3,2 2 2,0-1-3,6 1 6,-3 1-4,0 0-2,2 0 11,-1 0-8,-1-2-2,4 1-2,-4 3 4,0-3-1,1 0 0,1 1-8,-5-1 1,2 1 0,-3 0-2,-1-4 2,1 2-1,-4 0 5,3 0 7,-4 1-2,0-2 6,0 2-1,-4-1-4,3 0 2,-7 2-2,-1 1 1,4-5 1,-4 0-3,1-1-1,1 0-2,-3-1 1,3-3-2,-2 0 0,-5 2-4,4-7 1,0 2-1,-1-4-4,0 0 1,-2-3-1,4-1-1,-1-1 0,0-2-3,1 1-3,0-2 3,4-2-4,-4-2 0,2-1 3,3-1-2,-2-1 0,5 2-1,5-2-2,-1 2-7,1-5-8,2 4-14,0-1-14,3 0-19,2 1-19,0 1-18,-1 1-15,-3 1-19,4-1-23,-1 0-21,-2 4-137,-2 1-342,0 1 152</inkml:trace>
  <inkml:trace contextRef="#ctx0" brushRef="#br0" timeOffset="401.7349">2057 5814 74,'0'0'148,"-3"-4"-7,3 4-14,-2-4-5,2 4-15,-4-2-10,4 2-7,0 0-9,0 0-3,-17 9-8,11-2-6,-3 0-2,2 4 0,-4 3-2,1 3-3,-2 6-1,-1 5-2,3-1-2,-1 4-2,2 5-4,-4 8 2,3 2-8,1-12-3,4 2 3,-3 10 0,7-12-11,-4 2-2,3-2 1,-1 1-5,8-3-1,-5-1-2,6-1-1,0 0-2,1 0 1,2-5-7,1-1 3,0 2 0,-3-9-11,4 1-12,-1-2-17,-1-1-14,2-3-12,3-2-27,-4-3-7,4-2-28,0-3-20,4 1-134,1-7-291,-1 0 129</inkml:trace>
  <inkml:trace contextRef="#ctx0" brushRef="#br0" timeOffset="1147.1516">2436 6309 89,'0'0'114,"3"-2"0,-2-2-7,-1 4 5,0-6 0,4 1-6,-3 3 1,0-3-8,-1-2-6,0 4-2,0-4 0,0 0 2,2-1-8,-2 1-5,0-5 2,-2 3-11,1 0-4,1-2 1,-1 2-5,-3-1-1,3-2-5,-3 4-3,-1-4 0,2 3-5,0 0-1,-3 0-1,3 2-5,-3 3-7,1-2-3,1 1-1,-4 1-8,1 0-2,-1 3-3,1 2-2,-5 1 0,1 5-2,-3 0-3,0 7 1,0-1-3,1 0 0,0 3 1,3-3-3,0 1-3,3 2-1,1-4 0,5 0-1,-2 1-4,3-1 2,1-1 0,2-2 0,2 1-3,-1-4 3,-2 1 0,2-4-2,3 2-2,-2 0 2,1-2 2,7-2 0,-4-1 2,3 0 0,-1-4 0,-6 1 0,6-2 4,-2-1-5,0-2 0,-1 2 5,1-6-3,-1 1-1,-3 1 0,-1 0-3,1-2 1,1 2 0,-1 1 0,-1-3 1,-3 7-1,2-2-1,1 0 6,-3 1 1,0 2-5,3 1-1,-3 1-3,-1 2 1,0 0-1,0 0 2,5 12 4,-2-1-1,-3 7 1,0-1 0,0 10 0,0-3-1,0 5 1,2-2 1,-3 1 1,0-2 0,1 0-2,-3 0 6,3-7-5,-2-1 2,-1 0 3,3 0 4,0-6-6,3 0 1,-3 0 8,0-3-7,0-3 3,0 0-3,-3-1 2,3-2 9,3 1 2,-3 1 9,0-2 8,0-3 6,0 0 9,2 5-2,-2-5-4,0 0 0,0 0-5,12-8-8,-7-1-4,3 1-3,2-4 0,0-3-4,2 1-5,2 0 1,-4-5-2,7 0 0,-1-1-7,-4 4-3,0 3-6,-2-1-11,0 5 1,-4 0-5,2 0-7,-4 4-5,-2-1-7,4 2-8,-3 2-9,-1-2-7,1 1-10,0 0-10,-3 3-14,3-3-20,-3 3-12,0 0-24,0 0-17,0 0-18,0 0-28,0 0-113,3 8-349,-3-8 156</inkml:trace>
  <inkml:trace contextRef="#ctx0" brushRef="#br0" timeOffset="1543.7188">2903 6389 83,'0'0'221,"0"0"-12,0 0-10,0-5-15,0 5-13,0 0-17,0 0-16,0 0-14,0 0-13,0 0-10,-8 16-11,3-6-8,1 2-6,-4 4-6,3 2-8,0 0-6,4-1 0,-4 3-7,3-2-2,0-1-5,-1 1-4,5-1-1,0-1 0,1 1-2,1-3 1,1-1 4,0-1-5,0-4 3,4 1-2,0-3-2,0 0 0,1-1 0,-1-5-3,2 1 0,1-1 1,0-2 2,0-2-7,0-3-3,2-3-3,-4 0 1,-1-4-1,0-1-3,-1 0-6,-3 1 3,-2-2-5,1 0-1,-1 0-2,-2 1-8,-1 3-5,0 1 1,0 0-3,-2-1-12,0 3-7,0 1-5,-2 2-14,-2 1-11,2 1-18,-3-2-19,1 5-22,1-1-17,5 2-14,-13-2-21,7 4-19,6-2-139,-11 2-352,6-2 156</inkml:trace>
  <inkml:trace contextRef="#ctx0" brushRef="#br0" timeOffset="1922.3639">3346 6471 25,'0'0'149,"0"0"-2,0 0 1,0 0 2,4-4 3,-4 4 8,0 0 3,0 0 1,0 0-3,0 0-4,0 0-5,0 0-12,0 0-9,0 0-7,0 0-15,0 0-10,0 0-10,0 0-11,5 7-4,-2-4-10,-2-1-3,3 5-2,4 2-5,-1 0-2,-1 4-4,5-1-6,-3 3 1,1 2-5,0 0-6,-3 0 2,1 2-7,-4-1-4,1 0-12,-4 2-18,-2-2-22,0 3-28,-3-5-33,-4-1-37,0 2-50,-1-3-41,1-1-199,0-2-450,1-1 200</inkml:trace>
  <inkml:trace contextRef="#ctx0" brushRef="#br0" timeOffset="3077.8733">3862 6071 78,'0'-7'127,"0"1"14,0 1-4,-2 0 1,2-2-5,0 2 0,0 1 4,2-2 4,-2 1 0,-2 3-8,2 2-4,0-5-8,0 5-1,0-7-9,0 7 1,0-3-10,0 3-8,0 0-9,2-4-6,-2 4-8,0 0-5,0 0-11,0 0-7,0 0-7,0 0-2,-2 21-3,2-4 0,0 10-7,3 1 2,-1 4-1,-2 0-1,0 3-5,4-2-6,-2 1 1,1-2-2,-2-2-3,2 2 0,-1-6-2,-4-6 1,4-3-2,-2 2-1,2-5 1,-1-2-4,-1 1 2,0-8-2,0 4-1,1-4 0,-1-2 2,1 4 1,-1-5-2,0-2 0,3 6-1,-3-6 5,0 4-3,0-4-9,0 0-18,0 0-13,0 0-19,0 0-18,0 0-18,0 0-20,0 0-20,-4-15-26,3 10-20,2 0-28,-2-1-156,2-1-385,-2-3 170</inkml:trace>
  <inkml:trace contextRef="#ctx0" brushRef="#br0" timeOffset="3550.9511">4297 6054 25,'0'-4'146,"2"-4"1,-2 2-2,0 1 2,2-2 4,0 0 8,-2 0 0,1 4-1,1-2-2,-1-2-1,-1 4-6,0 3-2,0-6-11,0 6-8,0-5-15,0 5-11,0 0-12,0 0-13,0 0-8,0 0-7,0 0-6,-3 21-3,2-6-7,1 4 2,0 8-10,1 2-1,-2-3-4,2 1-3,1 2-5,-2 1 2,0-2-5,1 1-1,-2-1-2,1-5 3,0 6-6,1-12 2,-1 2-4,3-1 2,-3-2-4,0-2 0,0-4-1,0 0 0,0 1-1,-3-6 0,3 0-2,3 3 0,-3-4 0,0 0-1,0 0-4,3-2 1,-3-2 1,-3 7-2,3-7 3,5 3-2,-5-3 2,0 0-5,0 5-9,0-5-15,0 0-18,0 0-26,0 0-28,0 0-23,0 0-31,0 0-17,0 4-28,0-4-29,0 0-146,0 0-398,0 0 177</inkml:trace>
  <inkml:trace contextRef="#ctx0" brushRef="#br0" timeOffset="4087.6033">4801 6096 51,'0'-5'196,"2"-2"-16,-2 2-4,0 0-16,0 1-9,0-1-12,0 2-4,0 3-13,1-4-5,-1 4-15,0 0-8,-3-5-8,3 5-9,0 0-10,0 0-1,0 0-11,0 0-3,0 0-3,-12 11-4,8-5-7,1 1-1,-1 2-3,-1 1-2,0 5-6,-2-1 5,2 3-1,-2 1 1,1 0 0,2 8 3,-2-1 2,2-5 9,2 6 2,-3 2-8,2-7-1,3-3-2,-3 0-4,3 1 1,2-2-7,-1 0 0,6-2 2,-4-2 1,1-2 3,4-1 4,0-1-2,1-1 3,1 1 2,1-3-2,3-2-1,-2 1-5,6-5 3,0 0-2,1-3-2,-2-2-2,2-2-2,0-2-5,0 1 3,0-4-5,-4-2 2,0-1-2,-1 1-7,-2-2 0,-1 0 1,-1-1-4,-2 3 2,1-3 3,-4 0-3,-1 1-3,-3-2-2,2 1 0,-3 0-4,-3 0 3,2 5-2,-3-3-2,-1-1 1,0-1-3,-3 2 0,0 1 1,2 1-6,1 4 4,-10-3-6,7 5-6,-6-3-1,2 5-2,1-2-3,-6 4 1,4 3-10,1 0-5,-1-2-12,-1 4-6,1 3-16,3-1-15,0 0-19,-2 0-28,4 1-22,1-2-19,2 2-18,-2-3-23,2 5-145,3-3-386,0-1 170</inkml:trace>
  <inkml:trace contextRef="#ctx0" brushRef="#br0" timeOffset="4527.1717">5331 5999 16,'3'-6'158,"-3"3"-5,2 0-6,-2 3-10,0-6-4,0 6 6,4-3-17,-4 3 2,1-5-5,-1 5-4,0-3 0,0 3-3,0 0 4,0 0-6,0 0-4,0 0-3,0-4-5,0 4-9,0 0-4,0 0-9,0 0-10,0 0-7,0 0-9,0 0-4,0 0-5,0 0-2,0 0-5,-1 19 0,1-11-2,-3 6 1,2 4-3,1-1-1,-2 12 3,-1 1-3,0 2 0,-1 4 0,3-2 1,-3 12 0,3-10-6,-7 0 1,6-2-1,-2-1-3,0-1-2,1-3-1,1-1-6,2-9 2,-4 2-2,4-4-4,-3 0 2,2-5-1,-2-1 2,3-3-2,-2 0-3,2-5 1,2 4 0,-2 0 1,-2-5 1,2 1-3,0-3-15,0 0-31,-1 4-39,1-4-42,0 0-56,0 0-30,1-18-37,3 10-161,1-4-438,-1 1 193</inkml:trace>
  <inkml:trace contextRef="#ctx0" brushRef="#br0" timeOffset="5069.7796">5782 6108 55,'0'-7'187,"0"2"-15,-3 1-13,3 0-12,0 4-6,-1-6-5,1 6-3,-5-6-6,5 6-2,0-5-5,0 5 0,0 0 0,0 0-10,0-4-5,0 4-8,-5-2-10,5 2-7,0 0-6,0 0-12,-13 2-5,8 3-8,-3 0-3,2 0-7,-2 4-1,0-1-5,-3 7 0,-1-1-5,3 3-2,-3 7-1,4-7-3,-4 6-2,5 2-1,0-6-2,2-1-2,0 1-3,4-2 6,0 0-6,2 0 2,0-5 0,3 2 6,-1-2 2,3 2 3,2-3-2,0-2 8,0 0-2,4-3 0,-1 2 3,1-3-4,7-1 4,-6-1-3,1-2 1,4-2 1,-4-2-2,2-2-3,3 0-4,-1-5 2,-2-1-2,-1 2-2,-2-2-6,1-4 6,0 2-5,-4-3-3,3 0 0,-4 1-5,-3-1 4,2 0 3,-4 4-6,1-4-2,-5-1 3,4 1-4,-4 0-2,-3 6 0,2-6-6,-7 6-3,2-7-7,-3 3-5,2 3-2,-1 2 0,-1-1-1,-3 3 0,3-2 1,-2 3 3,-1-1 1,4 5-6,-4-1-5,0 0 1,1 1-12,0 4-10,0-2-13,3 1-20,1 1-27,-1 1-34,3-1-32,0 2-29,2-1-23,-2 0-142,5 0-399,0-3 177</inkml:trace>
  <inkml:trace contextRef="#ctx0" brushRef="#br0" timeOffset="5508.3449">6214 5914 59,'0'-4'171,"3"1"-15,-3 3-8,3-4-6,0 0 4,-3 4-12,2-4-3,0 1 0,-2 3-3,2-4-4,0 2-3,-2 2 2,0 0-6,0 0 3,2-4-5,-2 4-3,0 0-4,1-4-7,-1 4-6,0 0-2,0 0-9,0 0-4,0 0-9,0 0-7,0 0-7,0 0-6,0 0-5,0 0-4,0 0-8,0 0-4,-1 14 1,1-6-3,0 2-3,0 2 0,-2 7-3,2 8 1,0 0-2,0 3-2,0 3 0,-2 1 1,2-1 0,0 2 2,0 0-2,0-3 1,-2 2-1,0-3-1,0 1 0,2-3-3,0-3 1,-3 0 0,2-8 0,1 0 2,0-5-7,0-1 1,0-1-4,0 0 0,0-5-1,-2-2 0,2 1 0,0 0-2,0-1-8,0-4-11,0 5-13,0-5-20,0 0-29,0 0-32,0 0-29,0 0-36,0 0-41,-9-17-36,6 11-189,3-6-475,-3 1 210</inkml:trace>
  <inkml:trace contextRef="#ctx0" brushRef="#br0" timeOffset="5852.8313">6247 5613 2,'0'-4'154,"0"-1"-13,0 5-15,-2-6-20,2 6-5,0-5-9,0 5-12,0 0-8,13 3-5,-13-3-3,14 7 3,-2 2 4,3 3 8,7 7 3,-2 4-6,4 2-1,9 13-11,-6 5 4,2 4-8,-2 3-2,-2 6-1,-3 0-2,0 22 0,-6-23-7,-4 1-1,-3-1 4,0-2-8,-4 2-3,-5-4-2,-5-4-3,2-11-3,-6 0-3,0-1 0,-1-1-1,-3-3-5,0-2 0,-3 1-4,-2-4-2,-1-3-18,1 0-19,-1 0-27,0-2-33,0-4-38,-2 3-39,6-7-169,0-4-352,5-2 156</inkml:trace>
  <inkml:trace contextRef="#ctx0" brushRef="#br0" timeOffset="6950.4489">6958 5963 135,'0'-4'158,"0"4"-4,-1-8-5,1 8 0,0-5-6,0 5-6,1-5-2,-1 5-6,-2-4-5,2 4-2,0 0-6,0-5-5,0 5-7,0 0 1,0 0-11,0-5-9,0 5-3,0 0-2,0 0-5,0-5-2,0 5-1,1-5-5,-1 5-2,-1-7-1,0 5-5,1 2-3,0-8-3,0 3 1,-2 1-6,0-1-5,2 1-2,0 4-6,-1-11 1,2 9-6,-2-3-2,1 0-7,0 5 2,0-5-1,0 5-2,0-6-1,1 3 1,-1 3-3,0-5 2,0 5-3,2-3 0,-2 3 0,0 0 1,0 0-2,0 0-5,0 0-1,-2-6-2,2 6-3,0 0-1,0 0 0,0 0-2,0 26 5,2-9 1,1 9-2,-1 6-1,-2 2-1,3 11 2,-3 2 5,1-12-6,1 12 4,-2-12-4,0 0 2,2-1-1,-3 0-1,1-3-2,1 1 0,0-6 4,-2-1-2,0-6-1,1-2 4,0-2-6,0-1 1,0-4 2,1 0-3,-1-1 2,0-4-1,0 2 2,1-2-3,-1-3 3,0-2 0,-1 8 1,1-6-2,0-2 5,0 5-8,0-5 5,0 5-1,0-5 0,0 0-1,0 0-2,0 0 0,0 0-12,0 4-12,0-4-23,0 0-23,0 0-19,0 0-28,0 0-18,0 0-27,-6-14-20,4 8-18,1 1-16,1-3-21,0 0-126,-1-2-390,2 3 173</inkml:trace>
  <inkml:trace contextRef="#ctx0" brushRef="#br0" timeOffset="7507.5295">7020 6171 115,'0'0'149,"0"0"-22,0 0-3,0 0 2,-4-2-3,4 2 0,0 0 2,0 0-8,0 0 3,0 0-4,-4-3-3,4 3-3,0 0 0,0 0-2,0 0-4,0 0-2,0 0 1,0 0-3,0 0 4,0 0 1,0 0-1,0 0 0,-5-2 0,5 2-6,0 0-1,0 0-9,0 0 0,0 0-2,0 0-10,0 0-15,0 0 0,0 0-9,0 0-1,0 0-3,0 0-9,0 0-2,0 0-2,0 0-6,0 0-3,0 0-2,0 0-3,0 0-3,0 0-4,0 0 0,0 0 0,0 0-4,0 0 0,0 0-8,0 0 6,0 0-4,21-2 0,-7-1 1,5-2 2,0 1-1,11-5-2,4 0 1,-2 2 3,1 2-6,4-4 2,1 3-3,-3-2 0,1 5-4,-2-3-1,2 2 2,-4-1-5,-4 2-4,-5 3 1,-6-2-5,-2 2 4,-2-2 4,-3 2-2,-3-1 2,-1 0 4,-2 1-1,-4 0-2,9-3 2,-9 3 5,8 0-3,-8 0 0,0 0 3,5 3-3,-5-3 0,0 0 3,0 0-1,0 0-2,8 0-3,-8 0 1,0 0-1,0 0-3,0 0-5,0 0-2,0 0-5,0 0-4,0 0-7,0 0-4,0 0-8,0 0-14,0 0-13,0 0-11,0 0-21,0 0-20,0 0-23,0 0-26,0 0-28,0 0-22,0 0-20,0 0-121,0 0-393,0 0 174</inkml:trace>
  <inkml:trace contextRef="#ctx0" brushRef="#br0" timeOffset="9132.0477">8119 5893 43,'0'0'96,"0"0"-2,0 0 2,0 0-17,0 0-9,0 0 1,0 0-12,0 0-14,0 0 6,0 0 1,0 6-6,0-6 5,0 0-12,0 0-2,0 0 0,0 0 1,0 0-2,0 0 5,0 0-2,0 0 6,0 4-10,0-4 0,0 0-1,0 0-2,0 0-4,0 0 3,0 0 0,0 0 0,0 0-8,0 0-2,0 0-1,0 0-2,0 0 2,0 0-1,0 0-5,0 4-3,0-4 3,0 0-6,0 0 6,0 0 1,0 0 2,0 0-5,0 0 4,0 0 1,0 0 5,0 0-2,0 0-1,0 0 2,0 0 2,0 0-6,0 0-1,0 0 0,0 0-2,0 0-2,0 0-3,0 0 4,0 0-4,0 0 5,0 0-7,0 0 0,0 0-2,0 0-9,0 0-24,0 0-33,0 0-36,0 0-32,0 0-139,0 0-290,0 0 129</inkml:trace>
  <inkml:trace contextRef="#ctx0" brushRef="#br0" timeOffset="10166.3429">2430 6837 115,'-8'1'123,"4"0"9,4-1-15,-6 2-2,6-2-2,-7 1-9,7-1-6,0 0-1,-3 2 4,3-2-17,0 0 3,-5 2-4,5-2-16,0 0 0,0 0-5,0 0-3,0 0-11,0 0-8,0 0-2,0 0-1,0 0-3,0 0-3,0 0-5,0 0 5,23 0-9,-11 3 5,1-2-7,6-1 3,2 0 3,11-1-11,-4-2 3,0 3 0,3-4-4,1 1-1,2 0-3,2-1-2,-4 4-2,0-3 1,-3 2-8,-1-3 4,-7 4-7,-1-2-9,-1 1-4,-1 2-6,-5-2 2,0 0-2,-3 1 3,-1 0-1,-4-3-4,2 6-4,-7-3 7,10 0 6,-5 0-5,-5 0 7,5-3-8,-5 3-4,4-2-2,-4 2-16,0 0-9,0 0-16,0 0-7,9 0-19,-9 0-23,0 0-105,0 0-243,0 0 108</inkml:trace>
  <inkml:trace contextRef="#ctx0" brushRef="#br0" timeOffset="10590.3848">2450 6979 109,'0'0'117,"-6"3"-10,6-3-7,0 0-2,0 0-10,0 0-5,0 0-14,-7 0-1,7 0-5,0 0-8,0 0-3,0 0-3,0 0-3,0 0-13,0 0 13,0 0 4,0 0 0,8 6-1,-3-2-9,2-2 7,-1-1 3,1 0-6,3-1 10,1 3-7,2-2 3,0 1-6,3-1 6,5 0 5,-2 0-5,8-2-1,-4-1-6,5-1-4,0 3-6,0-3 0,-1 1-4,0-3-3,0 2-2,-6-1-4,0 1 0,-3 3-2,-4-1-3,0-2 0,-3 2-3,1-1 2,-6 2-3,0-1-2,2 0-2,-1-2 1,-7 3-2,9 3 1,-9-3-4,5-3 3,-5 3-2,0 0 2,9 0-9,-9 0-10,0 0-9,5-2-22,-5 2-16,0 0-10,0 0-34,0 0-36,0-4-22,0 4-122,0 0-308,-5-8 137</inkml:trace>
  <inkml:trace contextRef="#ctx0" brushRef="#br0" timeOffset="11271.7542">2871 6440 65,'0'0'62,"0"0"-12,0 0 10,0 0-15,0 0 0,0 0 0,0 0-4,0 0 2,0 0-3,0 0 7,0 0 1,0 0-1,6-1 7,-6 1-5,0 0 6,0 0-8,0 0-11,0 0 2,0 0 5,0 0-6,0 0 1,0 0-4,9 0-10,-5-1 2,-4 1-7,9 0 5,-9 0-5,9-2-5,-6 1 7,4-1-5,-7 2-2,13 0-8,-13 0 2,9 2-10,-5-1 3,2 1-5,-2 0-11,1 1-19,-2 1-15,2-1-8,-4 4-16,3-4-99,-2 2-185,2 0 82</inkml:trace>
  <inkml:trace contextRef="#ctx0" brushRef="#br0" timeOffset="12041.8648">1868 7853 156,'0'0'178,"0"0"-3,0 0 1,-3 4-3,3-4-7,0 0-4,0 0-11,0 0-9,0 0-10,4-10-11,2 2-12,1-1-2,-1-2-7,0-1-11,3-2-10,0-4-7,3-5-4,-3 4-4,3-11-9,-1 4-3,0-2-9,-1-3-1,-2 8-5,-1-5-2,-2 10-3,-4 1-2,3 6 0,-3 0 3,1 2-6,1 3 0,-2 0-1,2 1-1,-3 0-1,-3 1-9,3 4-1,0 0 0,0 0-2,0 0-4,-11 10-2,7 0 0,0 2-1,2 3 3,0-1-4,0 3 3,2 2-1,0 3 0,1-3 0,2 6-5,2-7 3,0 0-3,0-1 1,1 2 0,1-2 2,-5-2-5,5 1 5,-4-6-2,3 3 0,-1-2-1,0-1-1,-4-2 2,2 0-1,-3-2 0,5 1 1,-5 1 0,0-3-2,0 3 5,0-3-3,-5-1 1,5 3 1,-4-5-3,-1 3-1,-3-1-6,3-1-2,0 0-2,0-3-11,-3 0-13,-2 0-6,10 0-21,-10 0-13,5-3-22,-1 0-21,0 2-27,5-4-28,-1 0-22,2-3-161,0 0-382,3-3 169</inkml:trace>
  <inkml:trace contextRef="#ctx0" brushRef="#br0" timeOffset="12296.5329">2202 7413 30,'3'-5'186,"-2"3"-21,1-1-20,-2 3-10,0 0-6,7 9-5,-3 1 1,1 5-3,-1 12-8,-3 1-7,2-1-6,-2 2-8,-1 2-3,0 1-9,0-5-7,0 2-6,0-3-8,1-1-2,2-6-4,-2 0-7,2-4-3,-3-2-7,1-1-1,2-2-3,0-1-5,0 0 0,1-1 4,-2-4-10,5 0-1,-2 0-7,0-4-18,4 0-13,-9 0-26,13-3-27,1 1-19,0-5-25,-3-1-16,3 3-18,-4-3-19,1 1-104,-2-1-292,-3-2 129</inkml:trace>
  <inkml:trace contextRef="#ctx0" brushRef="#br0" timeOffset="12480.8285">2294 7652 114,'-6'-1'181,"6"1"-12,0 0-21,0 0-14,0 0-13,8-8-17,-5 5-6,3-1-12,4 0-5,-1-3-11,2 2-11,1 3-19,-1-1-18,1-1-15,1-1-16,-3 2-15,1-1-20,1 4-11,2-3-23,0 6-4,-1-3-15,0 0-78,2 0-188,-3 1 83</inkml:trace>
  <inkml:trace contextRef="#ctx0" brushRef="#br0" timeOffset="13449.8644">2751 7595 180,'0'-6'189,"0"0"-12,0 5-1,0-6-7,0 2-16,-2-2-7,0 1-8,0 2-10,0-3-5,2 1-7,-2 2-8,-1 1-9,3-2-8,-2 1-8,0 1-10,-4 1-9,2 1-7,4 1-4,-13 2-7,4 2-5,3 4-5,-7 3-3,4-2-4,-5 6-1,4 3-4,-4 5-1,5 1-2,0-6-2,1 0-4,6 0 0,-4 2 0,4-3-5,2-1 4,0 1-9,0-2 3,2-4-3,2 0 0,-1-4-3,-2-1 1,8 1-3,-4-1 0,1-4 0,1 1 1,2-3-3,1 0-3,-1-2 4,1-2-12,2-3-6,-3-1-4,2 0-8,2-5 2,-1-1-4,-1 0 4,-3 0 5,2-1 1,-3 1 2,-4 2 5,3 2 0,-2-1 4,-1 5 2,1 1 6,-4 0 9,2-1 1,-1 2-2,3-1-2,-4 3 0,0 2 1,0 0-3,0 0 1,0 0 0,0 0 2,-7 18-1,5-12 0,1 3 0,1 2 0,-1 0-1,0 0 1,1 0-3,0-1-3,0 0 21,2 0-17,-1-1 0,1-1 0,1 4 0,1-7 2,-1 4 0,2-5-1,0 1 0,2-2 6,-1 1 5,5-2 0,0-3 0,1 0 1,1-4 0,5-2 0,-1-6-2,-2 5 3,2-4-6,0-1 1,-2 1-1,-2 0-1,-2-2-2,-1 2 0,0-2 2,-3 6-2,-3-3-2,2 3 5,-3-3-5,-2 0 2,-1 3-2,0-3 0,2 3 2,-4 3-1,2-3-2,-3 4 0,1-1 2,0-3-1,1 7-2,-2-2 0,3 3-1,-3-7 0,3 5-2,0 2-1,0 0 0,0 0-2,0 0 2,0 13-2,1-7 3,2 4-1,-1-3 0,3 4-1,-2 0-1,3 0 3,-1 1-3,2 2 5,-1 1-4,0-1 2,-3-2 9,3 2-7,-1-2 0,-2 1-1,0-2-1,0-1 1,1-1 4,-1 0-3,3 0-2,-2-2 1,1-3 2,-1 3 1,2-3 1,1-1 0,0-2 0,0 0-5,2-1 4,1-2 3,3 1-6,1-4-12,4-3-6,-7 3-7,3-6-5,-1 1-2,0-3-7,-3-3 1,3-5-1,-3 3 4,0-6 4,-1 0 2,0 1 4,0-3 2,-4-1 6,-1 1 4,1 7 8,-1-1 7,-3 3 8,1-1 7,0 3 6,-2 5 4,1-2 9,2 5 9,-3-2 3,-3 5-3,3-1-5,0 1-6,0 4-4,0 0-1,0 0-3,-10 17-5,4-2 2,2 1-3,-3 11-2,1-1-1,3 1-3,0-1 1,-2 0 5,5 2-4,0-10-6,2 7 3,-2-7-2,3 0-2,-2-1 0,4 0-2,-1-5 3,0 1-2,1-4 0,-1 0-2,0-3-2,2 1 2,-3-3-11,3 1-12,2-4-11,-3 2-19,0-2-22,5-1-26,-2-1-30,1-2-21,0 0-9,3-1-9,-1 0-21,3 1-116,-5-4-327,1 2 144</inkml:trace>
  <inkml:trace contextRef="#ctx0" brushRef="#br0" timeOffset="13742.9748">3442 7562 138,'-9'-1'245,"9"1"-21,0 0-21,0 0-21,0 0-18,0 0-13,10-8-16,-1 5-12,2-2-10,0 0-12,8 1-11,-1-3-6,1 2-7,-1 1-4,0-3-5,1 4-4,-2-3-9,0 2-1,-6 3-5,0-2-9,-1 2-4,-2-2-4,-1 1-3,-4 2-1,5-1-3,-8 1-4,6-1 1,-6 1-4,5-3 0,-5 3-5,0 0-6,0 0-17,7 0-21,-7 0-27,0 0-33,0 0-22,0 0-28,0 0-22,0 0-15,0 0-139,0 0-342,-10 10 152</inkml:trace>
  <inkml:trace contextRef="#ctx0" brushRef="#br0" timeOffset="17293.8021">22912 3972 13,'0'0'60,"0"0"-7,0 0-8,0 0 6,-20 0-6,10 0 6,-2 0-4,-6 3-4,-4 0 2,-8 1 5,-5 1 2,-4 0 1,-15 2-5,-5-3 12,-3 0-11,-4-1 7,-23 0-13,25 1 8,-31-3-4,30 2 7,0-2-4,1 2-3,3-3 8,3 0-4,3 0-3,17 0-1,-3 3 1,3-3-3,3 2 0,3-4-4,4 4-1,8-2-9,3 0 8,3 0-15,3 2 1,3-1-8,-1-1-2,1 0 4,2 0-2,6 0 0,-9 0-8,4 1 4,5-1-3,-6 1-3,6-1-1,-7 3-1,7-3 2,-2 1-2,2-1 2,-7 3-2,7-3 2,0 0-2,-4 3-1,4-3 5,0 0-8,-3 4 0,3-4 0,0 0 0,-4 2-3,4-2 8,0 0-7,0 0 3,-3 3-5,3-3 2,0 0-10,0 0-3,0 0-14,0 5-22,0-5-24,0 0-11,4 4-18,-4-4-6,0 8-25,0-8-72,0 0-223,0 0 99</inkml:trace>
  <inkml:trace contextRef="#ctx0" brushRef="#br0" timeOffset="19288.2449">3796 6767 169,'0'0'194,"0"0"-22,0 0-15,0 0-16,0 0-14,0 0-15,0 0-16,0 0-6,-4 4-8,4-4-9,0 0-8,4 6-9,-4-6-3,9 0-6,-9 0 2,9 0-4,-4 1-5,4 0-1,0-1 2,2 0-6,1-1-2,-3 1-6,2-1 1,2 1-6,-3 0 0,2-3-4,-2 0-4,-1 1 1,1 2 0,-1-3-2,-1 2-8,-1 0-2,0-1 0,-7 2-4,10 0-1,-2 0-5,-8 0 3,5-1 1,-5 1-5,0 0-1,6-1-4,-6 1-6,0 0-8,0 0-10,0 0-6,0 0-12,0 0-10,0 0 2,0 0-7,0 0-4,-29 0 4,24 2-2,-3 0 5,2 1 4,-6 0 9,1 1 0,-1 0 9,-1 1 3,1-2 8,-1 4 9,1-4 11,1 1 3,-4 1 8,5 2 1,-2-2 10,3-1 1,0 4 1,0-5-4,4-1 12,-1 0-3,3-1-3,0 1 8,3-2 0,-5 3 7,5-3 2,0 0 10,-1 4 1,1-4 5,0 0 4,6 4-8,-6-4 8,8 3 1,-3-2-2,3 1 4,-3 0-2,8-1-4,-3-1-2,-1 0 4,5-1-10,-2-1-3,0 1-5,3 0 1,-2 0-6,5-3-8,-6 4 0,0-3-18,1 1-9,-1 2-8,0-2-20,-5 1-10,2-1-6,-9 2-10,14-1-7,-14 1 3,9-1-2,-2 1-8,-7 0-8,0 0-7,0 0 9,0 0-4,0 0-2,0 0-86,-21 5-189,9-1 83</inkml:trace>
  <inkml:trace contextRef="#ctx0" brushRef="#br0" timeOffset="19461.6141">3922 6877 197,'-7'3'31,"-4"1"-1,5 0 12,1-2 0,0 3 5,-1-3-4,-1 0 0,5 1-3,2-3 6,-6 2-5,4 1 3,2-3 1,-2 4 4,2-4 3,0 0-2,6 3 14,-6-3-5,11 0-11,-11 0 8,15-2-8,-6 1 2,-1-1-19,5 0 7,-4-2-5,-1 2-2,2-1-8,-4 0-20,2 0-14,1 0-16,1-2-12,-2 1-11,-6 2-18,5-1-3,-6 1-14,-1 2-11,4-3-51,-4 3-158,0 0 69</inkml:trace>
  <inkml:trace contextRef="#ctx0" brushRef="#br0" timeOffset="19922.4747">3910 6885 39,'-5'3'107,"5"-3"0,0 0 2,-7 0-6,7 0-10,0 0-14,0 0-9,0 0-3,0 0-5,0 0 0,0 0-12,0 0 8,20-5-3,-14 2-1,1 1-4,0-1-8,3 0-5,-2-1 2,2 1-5,-4-1-2,2 3-4,-2 0-2,-2-2-2,0 1-1,-4 2-9,8-5-2,-8 2 4,0 3-11,1-4-1,-1 4 0,-1-6-6,-2 2 3,-1 1-2,4 3 6,-6-2-8,2-1 1,4 3 4,-10-2-3,1 0 2,6 2 3,3 0 1,-7-3 2,7 3 1,-8-2-5,8 2 5,0 0-4,0 0-1,-9-2-2,9 2 0,0 0 0,0 0 0,0 0 3,0 0-2,0 0 4,0 0 7,0 0-4,0 0-3,15-3-1,-11 0 1,-4 3 4,8-2-4,-4 0 1,-4 2-3,5-3 5,-5 3-4,6-1 4,-6 1-2,0 0-8,0 0 3,0 0-1,0 0-3,0 0-5,0 0-1,0 0 7,-28 4-5,17-3-4,0 3 2,0-1 1,-2-1 2,2 0-2,0 3 3,1-3 4,2 1 0,3 0 3,-2-2-1,4-1-2,3 0-5,-7 3 2,7-1 6,0-2-3,0 0 3,7 5-5,-7-5 2,11-1 9,-5 2-5,-6-1-15,11 0-16,1-1-19,-3 0-34,1 0-31,-6-1-112,6 0-241,-4-1 107</inkml:trace>
  <inkml:trace contextRef="#ctx0" brushRef="#br0" timeOffset="21018.9761">17142 7249 10,'0'0'144,"0"0"-13,0 0-11,0 0-9,0 0-8,0 0-7,0 0 1,21-4-11,-7 3 3,5-2-6,3 2 0,5-3-1,4 3-5,1-3-6,3 0-7,2-1-8,-1 2-5,1 1-5,-1-3-6,2 3 0,-7-1-10,-2 0 2,1 3-5,-11 0-10,-2-1-11,-6 1-8,1 0-18,-5-1-4,-1 1-18,-6 0-11,11 0-10,-5 0-10,-6 0-12,0 0-16,0 0-22,0 0-78,0 0-218,0 0 96</inkml:trace>
  <inkml:trace contextRef="#ctx0" brushRef="#br0" timeOffset="21395.6058">17029 7346 119,'-4'3'123,"4"-3"-8,-1 3-5,1-3 8,0 0-6,6 4 4,3-3-2,2-1-5,2 3-2,5-3-3,5-3-8,6 3-6,2 0-7,4-4-5,3 3-6,15-2-7,-15 0-7,14-1 0,-14 2-8,2 1-5,-5-3-5,-1 3-4,2-1 3,-5 1-10,-11-1-3,-2 1-5,5-2 5,-9 2-9,-4 2-2,-1-2 0,-2 1 0,-7 0 2,11-1-1,-7 2-4,-4-1 1,9-1 5,-9 1-1,0 0-2,11 0 3,-11 0 0,0 0-4,0 0 4,0 0-4,0 0 7,6 0-11,-6 0-3,0 0-1,0 0 1,0 0-1,0 0-1,0 0-11,0 0-11,0 0-9,7 0-15,-7 0-15,0 0-22,0 0-23,0 0-27,0 0-20,0 0-15,0 0-123,0 0-308,6 0 137</inkml:trace>
  <inkml:trace contextRef="#ctx0" brushRef="#br0" timeOffset="22958.9991">22559 7112 36,'-6'1'88,"1"-1"-1,-3 0-13,8 0 2,-14 2-7,6-2-5,2 0-6,-2 0 1,3 2-9,-2 1-2,3-3-6,-1 4 5,5-4 2,-5 1 12,5-1-15,-7 3 1,7-3 5,0 0 3,-4 1-1,4-1 3,0 0-7,0 0-7,0 0-7,21 0 0,-6 0 1,3 0-9,3-1-2,5 0-1,4 1-3,-1-4-4,2-2-1,0 6 2,3-2-7,-3 0 2,2 2-2,-1-2-8,-3 2-1,-1-1 1,-1 1-2,4-2 4,-2 2 2,-2 0 0,-8 0-5,-1 0 0,-5 0 2,1 2-2,-5-4-5,-4 2 7,3 0-3,-8 0 2,5 0-2,-5 0 2,0 0-2,0 0-4,0 0 6,0 0 0,-35-1 1,12 0-4,-5-2 4,-7 3-2,-3 0-3,-2 0 1,-18 4-3,4-3 1,-5 1 5,3 0-4,0-1 7,5 1-7,15 0 7,-1 1-1,3 1-1,1 0 8,3-3-11,3 2-5,9-1 1,3-2 2,2 3-3,3-2 6,2 0-3,1 2 0,2-3 5,5 0-1,-8 0 4,8 0 0,-5 3 3,5-3 0,0 0-3,0 0 6,0 0-2,25 1 0,-11-3-4,5 2 2,3 0-8,6-3 4,3 1 4,0 0-7,3-1 2,1 3-1,0-2-1,1 2-1,0 0 0,0-3 7,1 6-9,-4-3-4,-2-3 2,1 3-1,-2-1-1,-7 1 2,-2-1-5,-3 1-4,-2 1 0,-2-1-6,-3 0 0,1 0 0,-4-1-6,-8 1-2,13 0-3,-13 0-3,11 0-4,-11 0-14,0 0-1,6-2 1,-6 2-3,0 0 2,0 0 5,0 0 3,0 0 1,0 0 4,-27 7 2,13-5 3,1 3 9,-6 0 2,2-3-6,-4 1-3,2-2 9,-9 3-4,0-3 7,-1 1-3,-1 2-4,1-4 2,-2 0-3,-1 0 3,4 0 9,0 0-3,-1 0 0,1 0 5,0 0 0,6 0 2,0 0 1,2 0-2,-1 0 9,2 0 5,1 0 0,5 0 2,-1 2-3,5-2 8,2 0-2,-1 0 0,8 0 4,-10 0-4,10 0 2,-5 0 9,5 0 3,0 0-5,0 0 8,24 0-5,-7-2-1,13 0-6,0-1 8,6 2-3,-1 0-2,3 0 2,0-2-3,1 2-9,-2 1 5,2 0-5,-2 0-2,-2 0 6,1 0-3,-5-3-5,-3 6-3,0-3-9,-10-3 4,2 3 5,-7 0-3,-1 0 2,-2 0-8,-2 0 4,-8 0-2,10 0-1,-10 0-4,0 0 5,0 0-1,0 0 8,0 0-2,0 0-4,0 0 5,-24 3-7,10-2 2,-6 2-2,-5-1 3,-5 0 3,-3 2-3,-3-2-1,3 2 16,-3 1-15,1-3-5,-4 2-3,1 0 4,0-2-6,2-1-3,1 3 1,2-3 2,1-1 10,4 3 1,5-3-3,3 2-8,0-2 4,6 0-3,3 0 1,4-2-4,-1 2-9,0 2-4,8-2-18,-9 0-9,9 0-46,0 0-112,0 0 50</inkml:trace>
  <inkml:trace contextRef="#ctx0" brushRef="#br0" timeOffset="23253.3789">22860 7181 81,'0'0'102,"0"0"-14,0 0-4,-26 3-9,11-2-9,-2 2-8,-2-1-4,-8 1-4,-5 1-1,2-1-2,-2-1-3,-4 2-9,-1-3-1,-1 2-4,2-1 3,-1 0-12,0-1 2,2 2 2,-2-2-11,5 0-3,2-1 5,6 1-5,4 2 1,6-3-14,4-2-9,2 4-7,-3-4-24,4 1-14,7 1-30,-6-1-56,6 1-153,0 0 68</inkml:trace>
  <inkml:trace contextRef="#ctx0" brushRef="#br0" timeOffset="23576.6211">23023 7228 72,'0'0'149,"7"0"-24,-7 0-7,0 0-12,0 0-14,0 0-3,0 0-13,0 0-5,-21 3-8,11-2-6,-10 2-1,0-2-10,-1 1-2,-10 1-5,-2 0-1,-2-1-4,-2 1-5,-2-2-8,-13 2 2,14-3-2,0 3 0,-2-3-4,3 1 2,0-1-6,4 0 9,3 3-6,3-6-7,7 3 0,1 0-4,5 3-2,1-3 3,4 0 1,0 0 2,3 1-6,-2 0-5,8-1-11,-7 0-12,7 0-10,0 0-7,0 0-15,0 0-14,0 0-12,22 3-1,-10-5-3,3 4-9,-2-2-60,9-2-168,-4 1 74</inkml:trace>
  <inkml:trace contextRef="#ctx0" brushRef="#br0" timeOffset="23947.0114">22847 7229 15,'29'-5'4,"0"3"2,-8 0 6,7 0 10,-10-1 6,-4 0 2,-1 2 10,-4 0 6,0 1 6,-3 0 13,-1-3-5,-5 3 0,8-1 10,-8 1-4,9 1 0,-9-1-6,5-1-8,-5 1-1,0 0-8,0 0 3,0 0-8,0 0 4,-23 4-6,14-2 1,-5 0 0,-3 2-9,-2-3 5,-2 4-10,-7-2 0,-6-2-1,1 3 5,-3-4-5,3 1-2,-3 2-6,-3-3 3,-2 0-6,1 2 7,0-1-3,1 4-6,3-5-1,2 0 5,3 0 2,2 0-1,7 0 1,1 0-2,2 0 1,5 0 0,2 0-1,0 0-8,1 1 0,3-1 2,0 0-1,2 0 2,6 0-3,-12 0 2,12 0-7,-9 0 5,9 0-1,-6 0-4,6 0 5,0 0-2,-9-1 0,9 1 2,0 0 0,0 0-10,0 0 3,0 0-12,0 0-9,0 0 4,0 0-13,0 0-10,0 0-3,0 0-11,-6 2-6,6-2-5,0 0-9,0 0-4,0 0-21,0 0-55,0 0-169,0 0 75</inkml:trace>
  <inkml:trace contextRef="#ctx0" brushRef="#br0" timeOffset="26794.9153">8254 5832 38,'3'-4'91,"3"1"0,-2-1 5,0 3 1,-3-3 4,0 1 1,2 0 8,-3 3-6,3-7-5,-3 7 2,1-2-13,0-2 1,-1 4-7,0 0 2,0 0-9,1-4 0,-1 4-10,0 0-2,2-4-8,-2 4 0,0 0-6,0 0-6,-2-5-2,2 5-6,0 0-2,-2-3-2,2 3-6,-1-4-4,1 4-2,-6-3 0,6 3-4,-5-3-1,5 3-3,-6-1 0,3-2-7,3 3 4,-7-3-3,7 3 12,-5-1-9,1-2-3,4 3 2,0 0-2,-10 0 0,10 0 0,0 0-3,0 0 1,-9 0 2,9 0-4,-6 3 1,6-3-2,-9 4 1,3-1 1,3-1 6,-1 2-9,0-1 0,-1 0 1,0 0 1,2 1-1,-2-1 2,3 1 0,-2-1-5,0 0 5,0-1-4,2 3 3,0-1-1,2-4-2,-4 6 2,3-4 1,-3 2-1,4 2 0,-1-4 0,-3 2 1,4 0-2,-3 2 2,2-1 1,-3 0-3,2-3 0,2 4 3,-3-2-4,2 1 1,-2-1 4,2 0-3,-1 0 0,1 1-1,0 0 2,0 2 1,1-5-2,0 6 8,-3-4-1,2 4-7,0-2 1,1 0 1,0 1 2,0 2-1,-2-2-2,1 3 3,1-3 1,-1 1 1,2 0 2,0 2-4,-1-4 3,2 2 0,-1-1 0,3 2-1,-4 0 2,2 2 0,2-4 3,3 3-5,-5-1 6,3 0-2,-2-3-1,3 3 5,1-1-2,-2 1-1,5-1 0,-3 1-2,0-1 0,1 1 5,2-1-6,-3 4 0,2-3-3,1 0 0,0 3 3,1 1 2,-1-1-1,-3 1-4,2 0 3,0 0-5,-1 0 0,0 1 2,0 1-3,-4-1 3,6 0 0,-4 2 0,1 0-4,-3 0 9,1-1-8,-4-3 8,5 3-4,-4 2 0,0-5 5,-4 2 5,4-1-1,-4-2 2,2 1-1,-3-2 3,1 2-1,-2-2 8,-1 0-5,1 0-2,-1-2 1,-2 0 3,-2 0-6,0-1-2,2 0-1,-5-2 1,5 0 1,-4-2-2,0-2-3,1 2 1,-2-3 0,-1-2-2,2-1-2,2 1 1,-5-7-5,3 1 4,-2-2-5,1-3-1,2-1 1,0-1 5,0-2-23,4-1-2,0 1 3,1-4 2,1 4 2,3-1-1,-1 1 1,2 0 2,2 3 1,0-2-6,3 0-4,-1 4 4,0 1-9,1 3-6,0-4-10,2 3-11,-1 1-14,-2-1-9,5 1-18,-4-1-25,3 4-25,0-5-8,-1 4-7,1-1-34,-3 0-99,5-1-311,-3 2 137</inkml:trace>
  <inkml:trace contextRef="#ctx0" brushRef="#br0" timeOffset="27218.2352">8778 5765 49,'0'0'136,"0"-5"-7,0 5-1,0 0-11,0 0 2,0 0-11,0 0-6,0 0-5,0 0-10,0 0-3,-23 7-6,18-3 2,-3 4-3,-1-2-10,0 3-4,-5 6-5,4-1-3,-1 3 0,-4 0-7,3 7-2,-3 0 3,4 0-6,-1 3-2,1 2-1,1-3-2,1 6-5,-1 2 1,0 12 1,6-10-7,-2 13 0,-1-2-1,3 2 0,3 0 0,2-5-2,3 2-4,-1-11-1,3 0-2,-1-2-2,3 1 0,0-3-2,2 2-4,-1-5-1,-1 2-6,2-8-16,2 3-15,-5-8-19,3 0-25,0 0-16,0-2-20,2-2-10,2-3-22,-3-4-27,1-1-101,0-5-289,3-3 127</inkml:trace>
  <inkml:trace contextRef="#ctx0" brushRef="#br0" timeOffset="28230.4603">9273 6205 67,'0'0'80,"0"0"5,0 0 2,0 0-7,3-2 7,-3 2 4,0 0 1,0 0 2,0 0-4,0 0 5,0 0 2,0 0-5,0 0-6,0-5-2,0 5-14,0-5 0,0 5-5,4-5 5,-4 5-1,2-5-3,0-1 2,-2 3-8,1-4-2,-1 0 4,0 0-8,0-1-10,0-1 7,0-2-6,1-3-4,-1-1-2,0 3-1,-1 0-4,1-1-1,0 2-3,-3-1 0,3 0-6,0 2 6,-4-1 0,2 0-3,-1 2-3,-3 1-4,-1 1 3,-2 0-5,3-1-1,2 4-4,-2 1-2,-1-1 5,2 1-7,0 2 4,-3 1-6,-2 3 1,0 2-5,1 1 0,-2 3 0,-3 3 0,1 2-1,0 1-1,-1 0 0,3 4 0,0 2-1,2-3 4,-5 4-4,5-3 4,3 5-4,-1-5 1,3-1 1,0 0-1,1-1 1,3-2-4,0 2-1,1-2 0,3-5 3,1 2 4,-2-2-4,2-1 1,3 0 1,-1-1-1,2-1-3,0-4-2,0 1 5,2-2-4,1-4-3,-3 0 0,3-1-1,-3-3 1,2-3-3,0 2 2,-1-6-2,-2 2 0,1-3 0,1-3 0,-2 0 0,0-6-1,-1 5 2,-3-2 2,0 3-4,1-1 3,-1 2 0,-3 1 2,2 3 0,-3 0-2,1 2 5,0 2 0,-1 0 2,0 3 2,-1-2-1,1 2 3,0 3-3,0-3-1,1 0-4,-1 5 2,0 0-3,0 0 1,0 0 5,-5 15-1,2-3-1,0 5 2,-1-1-2,-2 9 2,4 0-1,1-1-1,-5 4 1,3-1-4,2-8 0,1 6 8,0-7-2,-3-2-2,2 0 3,1 1 0,0-5-3,0 0 0,0-3 2,0 2-3,0-5-2,0 0 5,1 0 1,-2-1-6,1-2 3,1 1 0,-1-4 0,0 6 2,0-3-3,0-3 0,3 4 0,-3-4 0,-4 3 6,4-3-3,0 0 1,0 0 0,0 0 1,14-5 1,-9 2 0,3-4 1,1 0 0,-2-1-6,5-1 0,0-3 4,2 0 3,-3-3-4,1 3-1,0-4-1,0 1 0,1-2-3,-1 2 2,2 1-2,-6 6 1,-1-4 0,0 4 0,2 0-2,-5 2 6,1-1-3,-3 5 4,1-5-5,1 2 4,-3 1-3,1-1-1,1 3 2,-3 2-1,5-4 0,-2 3 0,-3 1 0,0 0-4,1-6-1,1 3-6,-2 3-8,0 0-16,0 0-8,0 0-26,0 0-20,0 0-25,0 0-24,0 0-18,0 0-15,0 0-123,0 0-317,-3 14 140</inkml:trace>
  <inkml:trace contextRef="#ctx0" brushRef="#br0" timeOffset="28794.6156">9632 6263 9,'-4'-4'190,"4"4"-14,0-4-8,0 4-10,0 0-12,0 0-4,0 0-3,-3-2-12,3 2 0,0 0-7,0 0-4,0 0-10,0 0-4,0 0-3,0 0-11,0 0-4,0 0-8,0 0-5,-5-4-6,5 4-9,0 0-3,0 0-9,0 0-2,0 0-3,0 0-4,0 0-3,0 0-6,0 0 2,0 0-6,-4 9-2,4-9-2,0 0-3,-1 3 2,1-3-3,0 0-2,0 0 8,0 0-4,0 5-5,0-5-5,0 0 4,0 0 1,0 0 5,0 0 6,0 0 8,0 0 7,0 0 6,0 0 5,0 0 5,0 0 2,0 0 0,0 0 6,0 0-3,0 0 0,0 0-4,0 0-3,0 0-8,0 0 4,0 0-9,0 0-3,0 0-6,0 0-2,0 0 2,0 0-3,0 0-8,0 0 3,0 0-3,-2-11-3,2 11 5,0 0-8,0 0 1,0 0 1,0 0-4,0 0-1,0 0-4,0 0 5,0 0-9,0 0 1,0 0 3,0 0 1,2 17 0,-1-6-4,-1 6 4,0 4-2,0 3-2,0 5-3,2-3 13,-4 1-10,2 0 1,-1-7 0,0 0 2,1-1-6,-3 0-5,3-1-12,-1-7-7,-1 6-23,1-5-30,0-2-25,0-1-33,1-2-42,-3 1-36,3-5-20,2-1-28,-2-2-187,0 0-486,0 0 215</inkml:trace>
  <inkml:trace contextRef="#ctx0" brushRef="#br0" timeOffset="29406.5254">10147 6314 118,'0'0'159,"0"0"-10,0 0-8,0 0-13,0 0-4,0 0-1,0 0-5,0 0 1,0 0-3,0 0-4,0 0-2,0 0 3,0 0-3,0 0-1,0 0-2,0 0 0,-9-3 5,9 3-7,0 0 0,0 0-4,0 0 3,0 0-3,0 0-2,0 0 2,0 0-8,0 0-1,0 0-4,0 0-1,0 0-5,0 0 2,0 0-13,0 0 2,0 0-11,-5-1 0,5 1-5,0 0 0,0 0-7,0 0-8,0 0-8,0 0 2,0 0-8,0 0 7,0 0-16,10 9-4,-5-4 6,3 4-4,-1 2-2,-1-1-1,2 7 0,-1-1-7,-3 2 5,-2 2-17,6-2-23,-7 1-20,0-2-15,-2 4-30,0-4-23,-3 0-26,-2 0-43,2-3-29,-1-1-27,-1-2-32,0-2-186,-1-3-497,3 1 221</inkml:trace>
  <inkml:trace contextRef="#ctx0" brushRef="#br0" timeOffset="32012.5556">4297 6769 84,'0'0'90,"0"0"-7,-5-3 2,0 1-7,5 2 5,0 0 2,0 0 2,-10-3-2,10 3-8,-3-1-8,3 1 1,0 0-9,0 0-3,-5-1-3,5 1-8,0 0-8,0 0-5,0 0-1,-8 5-2,7-2-2,-2 1-6,2 2 0,-1-2-4,0 3-5,-3 0 1,4-2 0,1 6 4,0-2-3,0 3-8,-4-1 6,3 2-6,2-1-2,-1 4 2,2-5 2,0 6-6,-1-1 3,4 0 0,-1 1 2,0-3-6,1-2 3,0 0 1,2 2 5,0-4-10,3 2 1,-1 1 5,1-4 0,4 4 7,-1-2-2,3-1 2,-1-1 4,1 3-3,5-4 0,-3 1-1,1 1-5,3-3-1,1 3-1,-5-3 4,2 0-2,-1-3-4,2 3 3,-2-4 3,-5-2 3,4 4 0,0-5-1,-2 0-5,1-1 1,1-1-1,1-3 1,-1 1-1,0-1 2,0-1-4,0 0 0,1-2-1,-3 1 4,2-2-3,-1 0 0,1 1-7,-4 1 3,1 0 5,-2 1-4,1 0 0,-5 3 1,2-2-3,1 1-1,-7 0 0,3 0-1,-1 4 3,0-4-5,-1 0 4,0 2 0,0-1-3,1-1 1,1 1 1,0 2 1,-2-1-5,0 1 4,4-4 7,-2 3-10,1-1 16,4 1-17,-4-1 1,1 1-1,2 1-2,0 1 13,-1-1-11,3 1 3,-3 0 0,4 1-1,-2-2-2,0 3 4,0-2-2,-1 4 4,3-1-4,-1 0 0,4 4 4,-3 0-3,0 0 5,2 0-5,-4-1 9,1 3-12,0-1 1,-1 1 1,1 1 0,-5-6-1,1 7 0,0-5 2,-2 5 0,-1-3 0,0 0 9,0-1-1,0 2-6,-1-2-7,-1-1 1,-2-1 2,3 0-1,-3-2 5,2 1 1,-5 1-2,2 1-1,1-4 0,-2 2 3,0-1 0,1-1 2,-2-2-4,2 6-2,-2-6 1,2 1 1,-2-1 0,0 0 0,0 0-2,0 0 4,2 4-5,-2-4 0,0 0 2,0 0 2,0 0 3,0 0-2,0 0 0,0 0 8,0 0-8,1 4 4,-1-4 4,0 0 4,0 0 5,0 0-3,0 0-3,3-11 1,-3 6-6,4-1 2,-4-1 0,0-4-3,0 2-2,0-2-1,1-2 2,0 1 1,-1-1-5,2-4 18,-2 5-19,2-5 1,-2 8-4,3-3 1,-2 3 3,2-2-5,-2 0 1,3 3 1,0-4-3,0 1 0,-1 5 4,4-3-1,-2 1-1,4-4-2,-5 5 1,6-3 2,-1 2-1,4-4 3,-3 3-5,3 1 2,-4 1-2,7-3 1,-2 1 2,0-1-2,-2 5 2,2 2 1,-3-3-4,5 0 0,-2 1 3,2-1-2,1 0 4,-1 0 0,0 3-4,2-4 0,0 4 4,1-1-4,0 0 0,-2 0 1,2-3 3,-3 3 4,5 2-7,-3-4 1,0 4 1,1-1 6,0 3-7,-1-4-3,0 3 1,0 0 3,-2 0 2,2 1-3,-3 0 0,0 0 3,0 0-3,-5 0 0,5-2 0,-2 1-2,0 1 0,0-2 2,0 0 1,-2-1 5,0 2-8,2 1 1,-1-1-1,-1-2 2,1 2-1,-1-2-2,-1 3 0,4-5 4,-3 2 1,1-1 1,-1 2-4,0-1 2,1 0-1,-3-1 2,1 1-1,3-1-1,-5 1 1,2-2-2,0 0 3,-5 2 8,3-1-1,-3 1 2,5-4 4,-7 3 0,4 0 0,-2-2 1,0-1-1,2-1 1,-4-1 0,0 1-3,4-1 5,-4 0-6,0 0-1,1 2-1,-2-2-1,2 1-2,-1 2 4,-1-4 1,-1 5 5,-1-1 0,1 2 2,2-3 0,-3 3 1,2 2 1,-2 2-1,0-8-2,1 5 1,-1 3-2,1-3 2,-1 3-2,0 0-2,3-3-1,-3 3-2,0 0 0,-2-6-3,2 6 0,0 0-4,0 0-3,0 0 3,0 0 0,0 0-3,0 0 3,2-5-3,-2 5-5,0 0-8,0 0-11,0 0-9,0 0-17,0 0-15,0 0-19,0 0-26,0 0-13,0 0-7,0 0-16,-7 12-7,4-9-18,3-3-119,-4 2-312,1 0 138</inkml:trace>
  <inkml:trace contextRef="#ctx0" brushRef="#br0" timeOffset="34998.3578">3785 5404 53,'-3'-2'94,"3"2"-2,-3-3 3,3 3-3,0 0-1,0 0 3,0 0-5,0 0-1,0 0-10,0 0 12,0 0-15,-6-1-3,6 1-4,0 0-9,0 0-7,0 0-1,0 0-2,0 0-7,0 0-4,0 0-11,0 0 4,0 0-6,0 0 7,0 0-10,-4 6-1,4-6-1,0 7-10,4-2 4,-4-1-2,1 2 4,2 4-9,-1-1 5,2 0-5,-2 1-3,3 1-4,-4-1 7,4 3 2,0-3-2,-1 3 1,-4 1-2,5-2-2,0 2 1,3 0 0,-3-1-9,0-1 8,-1 0-4,1 0 5,-2-1-4,5 6-1,-1 0-2,-2-5 4,4 4 0,-3-1 2,3 1 1,-2-1-2,-2-4-3,4 5 6,-4 0-5,4 1 5,0 0-4,-3-1 3,0-2-2,3 1-1,-1-1 1,1-1 0,-5-2 0,6 3-2,-5-4 1,4 5 1,-1-5-3,-3 1 2,-1-1 1,1 0-1,0 0-1,-1 1-2,0-4 4,2 3 3,-2 1-2,-3-1-3,7 1 6,-5-2-6,-1 3-2,2-2-1,0 2 7,4-4-3,-4 2 5,-3 1-4,3-3 2,-1 2-4,1 1 4,0-1-2,0 1 0,-1 0 1,2-4 3,-3 3 0,3-1 4,-4-1-12,1-2 8,2 2-12,-2-1 8,0-2 1,0 2-2,2-1 1,-1-1 0,0 0 1,-2 1-4,-1 0 0,4-2 5,-2 3-3,0 0 3,-1 1-1,4 2 4,0-1-3,-2 1 4,-1-1-1,2 1 5,0 2-1,-2 0-2,0-2 0,2 1 4,-2 0-5,1 1-2,-1 0 5,0 0-9,0 0 8,2 0-1,0-1-1,-4 1 1,1-2-2,3 3 0,-3-3 3,-1 2-2,5 4 5,-2-4-6,1 3 3,-3-2-2,3-1 5,1-2-5,-4 2 2,1 0-2,0 0-1,2 0 3,-3-1 2,2 1-1,-3-1-1,4 0 0,-3 4 5,-1-5-3,0 0 1,2 2 3,-2-5-2,2 3 1,-2 0-2,0-1 2,0-2 2,0 1 1,0 1-2,0-2 0,-2 1-2,4 1 2,-4 2-4,0-2 1,2 4-2,-1-2-4,-3-1 4,4 2-5,0 0-2,0-2 2,-3 2 3,3-3-3,-1 4 1,0-4-4,-4 1 1,5 2 0,0-2 1,0-1 10,0 0-13,0 1 0,0-3 0,0 4 5,-2-4-3,1 1 4,1-1-5,0 3 4,-3-3 2,1 3-1,1 1-3,1-4-2,-4 5 4,1-2 2,1 0 1,-1-2-1,2 3-3,-3-2-2,0 1 4,4-4 4,-1 1-2,-3-1-4,0 0-4,2 2 0,0-1 3,0-1 2,2-1-4,-4 1 4,1-1-1,2 2-3,-2-2 3,2-3-2,0 2 3,-1 1-1,1 0-1,0-3 1,-2 1 0,3-3 0,-3 8-1,2-7 0,-1 4 6,2-5-4,-4 4 2,3-2 1,1-2 2,-1 4 0,1-4 8,-5 5-3,2-3 4,3-2-5,-5 3-4,1-1 3,4-2 0,-7 0-2,7 0 0,-11-1 5,11 1-3,-9-2-2,4 0 0,5 2-1,-10-2 6,4 2-6,6 0-7,-11 0 3,3-3-1,0 1-1,3 1 1,0-2-6,-3 1 5,2 1-4,0-2 3,-1 1 0,-1-1 2,-1-3 0,3 3 1,1-1-3,-2-2 2,1-3 1,-3 2-1,1-3 3,-2-1-4,1 0-6,3 1 5,-3-4-6,1-2 0,-1 0 1,0 1 1,1-1 1,1-1 1,-3 0-3,3 0 2,1 1-6,-4 0 2,3 1 1,1-1 0,-1 2 1,0-3 0,0 3 1,0-2-8,3-2 8,-1 1-4,0 1 1,1 4 1,-2-3 0,-2-1 1,5 1-5,-2-1 7,0-1-2,0-3 4,0 2-5,0 0-1,1 1-2,-1-7 0,1 5 3,-4-1 8,4 1-8,-2-1-2,0-4-3,-1 3 4,-3-2-5,6 5 3,0 0 3,-3-1-1,4 1-1,-2 2 2,-1-1-5,3-2 5,-3 5-3,4 1-2,-1-3 4,-1-1-3,2-1 3,-1 2-1,-2 0 3,1 1-3,-1-3 0,1 2-2,0 1-1,3 3 5,-5-7-4,2 6 2,-2-4 1,3 0 8,-1 3-6,0 2-3,-1-5 1,1 0 0,-1 2 1,0 3 0,0 0 0,2 0-1,-1-5 0,-1 5-4,1 1 6,0-4-1,-1 0-2,0-1-1,1 4 3,2-1-4,-2-4 0,0 2 3,-1 0-1,0 4 2,2-5-1,-1 4 1,1-4-2,-1-1-3,0 7 4,1-1-3,-2 0 7,2 0-4,0-1 0,-1 4 0,3-4 2,0 3-3,-1-3-4,1 2 6,0-2-2,-1 4 2,0-1-4,2-3-1,2 3 2,-2-3 3,0 3-1,2-2-4,-2 3 3,1-3 0,-1 0 2,0-1 4,1 1-6,-1 2 4,2 0-5,-2 0 6,1 2-6,0-1 0,-1 3 2,3-1 0,-2-2 1,-1 1-4,1 2 2,1-2-1,0-3 3,-1 3-2,2 0 1,-1-3-1,2 4 2,-1-2-5,-1-1 4,1 0 2,-2 1 0,1 2-3,1-2 0,0 1 2,1 0-4,-1 2 2,-1-1 0,0 0 3,1-1-1,-3 2 3,4 2-3,-3-2 2,3 1-2,-3 0-1,2-1-2,-1 0 1,1 2 0,2-1 3,-1 1-5,1-4 5,0 0-2,-2 3 1,3-5-1,3 0-2,-4 6 11,-1-4-9,0 2 1,1 2-2,-1-1 0,2 0 1,-4-1 1,2 1-2,-1 2-1,1-1 3,-4 3-6,4-4 1,-4 4 4,3-3-2,1 1 1,-4 2-1,0 0 1,10-1 2,-10 1-2,0 0 0,11 3 2,-11-3-3,9 0 4,-5 0-4,2 3 2,-6-3-2,7 1 3,-1 3-1,-1-2-1,-1 0-3,2 2 7,-2 0-3,0-2-1,-1 5 0,2-6 0,-1 3-1,-1 1 0,-1 2 0,4-2 1,-1 5 0,-3-6 1,2 1 1,0 3-1,0-3-1,0 2 3,-1 2 1,4-1-3,-6 1-1,3 3 0,1-3 1,-1 2 1,0-2 2,1 0-1,-5 0-2,4 2 0,-3-6 6,3 5-5,-4-1 1,5-1-3,-3-1 2,0 1 8,-1 1-6,2-1 0,-2 2-5,1-4 6,0 2-3,-2-1 0,2-2 0,1 1 0,-2 0 0,2-1-3,-2-1 4,-1-1-1,0 2-1,2-1-1,-2-4 0,0 5-6,0-5-18,0 0-19,2 5-21,-2-5-27,0 0-18,2 1-6,-2-1-20,0 0-18,6 0-36,-6 0-27,8 0-121,-8 0-367,7-1 164</inkml:trace>
  <inkml:trace contextRef="#ctx0" brushRef="#br0" timeOffset="37728.1498">10466 6079 33,'0'0'115,"0"0"4,0 0-4,0 0 1,0 0-6,0 0-9,0 0 2,0 0-14,0 0 2,0 0-10,0 0-5,0 0-3,0 0-3,0 0-3,0 0-3,0 0-4,0 0-4,0 0-2,0 0 0,0 0-3,0 0-4,0 0 0,0 0-6,0 0-2,0 0 2,0 0-2,0 0 0,0 0-2,0 0-2,0 0 5,0 0-2,0 0-1,0 0-4,0 0-1,4-7-6,1 2-1,-1-2 6,1 2-13,0-2 1,0-3-1,2-2-5,0 3 7,1-5-11,0 1 4,1-2-3,-1 1-3,1 4 1,-3 1-18,1-2 9,0 0-6,0 3-3,0-1 7,-3 1-5,-1 1 2,4 2-1,-7-2 6,3 5-3,1-3 1,-2 1 2,-2 4-2,4-6-2,-3 4 6,3-1-5,-4 3-1,0 0 6,2-1-7,-2 1-1,0 0 1,0 0 1,-2 12-1,0-6 3,-1 5 3,1 3-2,0 2 0,-1 3-1,-1-1 0,0 11 3,-1 0 1,0 0-1,1 0 3,1 0-3,-1 2 5,-1-2-5,5-2 2,-4-1-3,4-7 4,-3 1-6,1-2 2,0-1 5,0-1-3,2-4 5,0 0-6,-1 0 1,1-4-1,0-1-2,0-1 4,0 0-1,-3 1 2,6-3 2,-6 1-3,3 1-6,3-4 8,-3 2-3,0-4 1,-3 7-3,3-7-4,0 4 7,0-4-2,3 5-2,-3-5 3,0 0-1,0 5 5,0-5-5,0 0-7,-5 2 10,5-2-1,0 0 1,0 0 2,0 0 0,0 0-5,0 0 5,0 0-4,0 0 2,0 0-4,0 0 5,0 0-3,-1 3 0,1-3-3,0 0-4,0 0-3,0 0-2,-6 0 3,6 0-1,0 0-4,0 0-2,0 0-5,-9-1 4,9 1-1,-7 1 5,7-1-4,0 0 1,-11 0-4,11 0 12,-8 0-12,8 0 12,-8 0-3,8 0 4,-11 2 3,11-2-7,-9 0 5,4 2-8,-1 0 13,2 0-4,-2-1 1,6-1 5,-9 2-6,6 0-2,3-2 2,-7 1 3,7-1-1,0 0 2,-5 0-5,5 0 3,0 0-5,0 0 2,0 0 6,0 0-3,0 0 3,0 0 0,0 0 1,17 2 2,-6-4 0,0-1-1,-1 1 0,3 1 1,5-5 3,4 1 1,-4 3 0,1-1 4,2-2-6,-1 0-4,0 2 5,-2 1-6,0-2 0,-5 3 8,1-1-5,-3 0-2,-1 2 0,-2 0 2,0-3-5,-3 3 4,4-2-2,-9 2-1,0 0 4,7-1 2,-7 1-4,5-1 5,-5 1-4,0 0 4,0 0 2,10 0-2,-10 0-5,0 0 9,0 0-1,0 0-4,0 0 1,0 0 0,0 0-4,0 0 10,0 0-14,0 0-11,3-1-10,-3 1-22,0 0-13,0 0-17,0 0-23,0 0-14,0 0-20,0 0-20,-16-4-115,12 1-288,4 3 128</inkml:trace>
  <inkml:trace contextRef="#ctx0" brushRef="#br0" timeOffset="38308.3438">10970 5931 2,'0'0'127,"0"0"-9,0 0-6,0 0-8,0-6-13,0 6-4,0 0-12,0 0 2,0 0-6,0 0-12,0 0-3,0 0-1,0 0-4,-22 9 3,17-2-10,2-2-4,-1 4 1,-1 0-4,-1 2 4,1 5 3,-2 0-5,2 3 5,-3 1-5,1 4-2,2 0 1,-3 2 0,6-6-4,-1-1-2,0-1-5,1 3 4,2-2-1,1 1 0,0-1 0,0 0-3,2-2 5,1 1 0,-1-1-10,3 0 10,1-3 2,-1-2 1,3 2-1,-3-5 5,2 1-5,2-2 0,-2-3 0,5 2-3,-2-3 3,1-3-1,-2 1 1,4-4-3,-1-1 3,1 0-7,-3-3 0,4-2 0,-2-4-4,0 2-3,-1-2-3,-3-2 10,2-1-6,-5-2-4,2 3 0,-4-3-1,0 1-1,-2-1-1,1 2-3,-1-2 3,-1 2-3,-2 1-5,-1 2 5,1-2-6,-2-2 0,0 0 1,0 1-1,-4-1 0,6 1-3,-4 0 1,1 5 6,-2-2-9,1 0 1,2 3-4,-3-1 4,-1-1-3,-2 1 1,3 3 2,-1-1-6,4 3 6,0 0-8,-3 0 1,1 0-1,-2 3-14,-1 0-8,3 1-5,5 1-7,-17 0-12,5 1-6,2 1-24,3 0-18,1 1-18,0 2-16,-1-2-8,0 1-9,1-1-20,1-1-98,1 3-291,1-1 130</inkml:trace>
  <inkml:trace contextRef="#ctx0" brushRef="#br0" timeOffset="39313.1005">11467 6031 71,'0'0'88,"0"0"-9,0 0 6,0 0 3,0 0 4,0 0 3,0 0 2,0 0 2,0 0 5,0 0 12,0 0-11,0 0 4,0 0-8,0 0-6,0 0-2,-3-11-10,8 5-3,-1-1-9,4 0-3,-5-2-10,5 1-4,0-2-3,-3 0-6,6 2-3,0-4-4,-3 1-3,0 3-1,1-1-10,-2 1-1,-1 0 0,2 0-3,-2 1 3,-2 2-9,0 0 7,1 2-6,-2-1 5,1 1 3,-2-2-4,2 3 1,-3-1-3,-1 3 2,4-2-2,-4 2-2,0 0-1,4-3-9,-4 3 2,0 0 1,0 0-3,0 0 4,0 10-4,-3-2-2,0 3 3,3 6-3,-3 1 0,-1 1 2,-2 5-5,3 0 7,-4 5-8,2-2 6,3 2-1,0-2 1,-3-1-1,-1 1-2,2-1 2,3-6 0,-4 5-1,4-7-4,-2 2 2,2-2-3,-1 0 2,2-1 4,-2-3-1,3 3 2,-1-6-4,0 0 3,-1-1-5,2-1 1,-1-2-5,0 0 6,1-1 0,-1-1 0,0 0 7,2-3-7,-2 5-3,0-7 7,-2 7-4,2-7-1,0 3 2,0-3-1,0 5 4,0-5-7,0 6 1,0-6 5,0 3-2,0-3-1,0 0-3,0 0-2,-1 3 2,1-3-4,0 0 2,0 0-3,0 0-2,0 0-3,-1 5 3,1-5-7,-5 2 2,5-2-6,-6 2-1,6-2-5,-6 2 1,6-2-2,0 0 3,-10 1 0,7-1 1,3 0-2,-11 0 6,11 0 3,-8 0 1,8 0-2,-9 0 2,9 0 3,-9-1 5,9 1 5,-6-2-6,6 2 11,0 0 1,-8-2 3,8 2 0,0 0 2,0 0-1,0 0-2,0 0 1,-7 2-2,7-2 3,0 0-3,0 0 1,0 0-5,0 0 6,0 0-3,0 0-3,0 0 2,-5 2-2,5-2 4,0 0 4,0 0-3,0 0 2,0 0-5,0 0 2,0 0-2,0 0 0,0 0 5,0 0 0,18-7-4,-15 5 2,7 0-1,0-1-4,-1 0 1,4 0-2,0-1 0,5 2 5,-5 0-2,1-1 0,3-1-2,0 1 4,3-2-5,-5 1 2,1 3 1,-3-2-3,-2 2 2,1-2-1,-4 2-1,-1 0 1,-4-1-5,4 1 4,-7 1 3,9-1 0,-6 0 1,-3 1 0,0 0-4,7-1 0,-7 1 0,0 0 1,6 0 2,-6 0-2,0 0 3,0 0-6,5-1-8,-5 1-4,0 0-16,0 0-7,0 0-11,0 0-17,0 0-16,0 0-17,0 0-10,0 0-18,0 0 2,0 0-27,4-3-107,-4 3-279,0 0 124</inkml:trace>
  <inkml:trace contextRef="#ctx0" brushRef="#br0" timeOffset="39897.9136">12014 5952 17,'0'-5'123,"1"2"3,-1 3 1,1-7-3,-1 4 1,0 3 3,0 0-4,-1-5-8,1 5-8,-4-3-10,4 3-5,0 0-13,-8 0-6,8 0-13,-9 5 0,2-4-7,3 3-3,-2-1-5,-4 2-1,3 3-2,-2 1-2,1-1-4,1 1 2,-1 1-3,-4 2-9,7 4 6,-2 0-3,-2 2 3,1 2-5,2 4-7,-3 2 4,2-6 0,4 4 0,-3 0 0,8-4-1,-4 1-2,2-3-1,0 8 4,0-7-1,6 0 4,-5-3-1,1 2 6,2-3 0,2 0 1,0-3 5,0-2-2,2 1 5,1-5 0,2 2 3,-1-2-5,2-3 0,-2 1 1,7-4-5,-4 1-1,6-2 0,-5-1-3,0-3-6,1 0 3,2-2-5,-3 0 4,-3-1-6,1 1-5,1-5-3,-5 4 2,3-4 0,-4 0-8,2-2 0,0-2 3,-4-1-7,1-1 7,-3-1-3,-3 2-3,6-3 2,-4 3-2,-2-2-1,0 3 10,0-4-13,-1-6 0,-2 8 3,-1 1 0,1-2-3,-3 5 0,3 1 2,-1 1-4,1 0 1,-5 2-1,3 1 1,0-1-1,0 4 0,-3 0-5,0-1-1,0 2-14,-2 1-3,-1 1-9,0 0-15,1 1-16,0 4-18,-2-2-13,4 1-16,8-1-30,-12 2-16,5 0-23,7-2 0,-6 3-16,3 1-126,3-4-347,-4 3 154</inkml:trace>
  <inkml:trace contextRef="#ctx0" brushRef="#br0" timeOffset="40734.4585">12499 6053 11,'0'0'112,"0"0"-3,-20-3-14,20 3-10,0 0 1,-10 3-9,10-3-5,-3 2-1,3-2-11,0 0 1,-8 3-1,8-3 6,0 0 4,-4 2-2,4-2 3,0 0 4,0 0 7,0 0-5,-5 2 9,5-2 4,0 0-8,0 0-1,0 0-6,12-13-8,-7 6-2,3-1-8,0-1-5,1 0-5,2-3-5,-3 1 2,3-2 2,-3 4-5,2-1-7,-3 0-6,-1 1 4,-1-1 0,1 3-4,0 2 0,-1-1-5,-1 0-3,-2 1-2,1 2-5,-3-2 5,0 5-6,4-7 0,-2 7-1,-2 0-5,0 0 2,0 0-4,4-2 1,-4 2-7,0 0 3,0 10 0,-2 1-4,-2 4 6,0 5-2,1 4 2,-4 5-2,-2 0 3,2 0 1,2 2-2,-3-1 3,0-1-6,1 2 4,3-5-4,0 1 1,-1-1 0,3-7 10,-2 0-10,0-1-2,2 0 1,0-3 3,-1-3-4,3 0 0,3-3 2,-6 0-3,2 0 2,0-2-2,1-1 4,0 1 0,0 0-1,0-2-2,0 0 2,0-2 1,0 3-2,0-3 1,0-3 1,-3 5-1,3-2 1,0-3 2,0 0-4,-1 7-3,1-7 2,0 0-7,0 0 2,0 0-8,0 3 3,0-3-3,0 0-5,0 0-2,0 0-2,-5 2-2,5-2 3,0 0-3,-9 2-2,2-1 6,0-1 4,0 2-3,1 1 3,-2-2 0,-2-1 0,2 3 5,1-3-1,-1 2 4,3-1-2,5-1 4,-9 0-1,9 0 5,-8 1-3,8-1 5,0 0 3,0 0-4,0 0 9,0 0-8,0 0 6,0 0-1,0 0 6,17-4 1,-8 1-3,4 2 6,-2-3-5,3 0 1,4 1-6,2 1 2,-4-3 0,6 0-1,-5 1-1,1 1 6,1-2-5,1 0-2,0 0 4,-3 1 0,-4-1-4,-1 2 1,0 0 5,-2-1-3,-1 2 5,-1 1 2,-5-2 4,3 2 2,-6 1 0,10-4 4,-9 3-2,-1 1-2,6-2-5,-6 2-2,3-3-4,-3 3-8,0 0-18,0 0-14,0 0-22,0 0-19,0 0-19,-3-10-42,3 10-11,0-4-32,0 0-137,0 4-339,0-9 151</inkml:trace>
  <inkml:trace contextRef="#ctx0" brushRef="#br0" timeOffset="41277.9638">12713 5726 1,'-3'-2'159,"3"2"-10,-4-3-7,4 3-16,-2-4-2,2 4-12,0 0-11,-4-2-1,4 2-10,0 0-1,-3-4-7,3 4-11,0 0-4,0 0-7,0 0-2,0 0-4,0 0-6,0 0 2,0 0-9,0 0-6,16 6 2,-13-2 0,4-1 2,0 2-5,2 2 5,5 0-2,-3 3 3,4 0-9,0 2-2,-1-1 6,8 6-4,-5-2-6,5 3 0,-1 0-1,0 7-5,0-1 2,-4 2-3,5 4 2,-8 2 2,6 11 4,-6 2-1,-2-1 4,-5 2-3,-4 1 5,-3-14 2,0 16 4,-3-11-1,3 8 5,-5-10-5,-3 0-2,2-2 1,-2-1-4,0 0-3,1-4 0,-6 0-1,6-3-4,0-7 2,-1-1-4,-4 6 3,4-8-2,2-3-2,-3 1 3,4-4-2,0-2-4,0 1 0,2-4-1,0 0-4,-2 2 2,3-3-4,1 0 0,1-4-1,-3 4 0,3-4 0,0 0-1,-1 5-2,1-5-1,0 0 2,0 0-1,0 0 0,-2 7 2,2-7 6,0 0-8,0 0-3,0 0-1,0 0-3,0 0-8,0 0-17,0 0-25,0 0-25,-3 3-31,3-3-45,0 0-29,0 0-34,0 0-182,0 0-430,0 0 191</inkml:trace>
  <inkml:trace contextRef="#ctx0" brushRef="#br0" timeOffset="42410.4672">1723 8814 168,'2'-10'171,"-4"3"-12,4 1-13,-4 2-3,4-1-22,-2 5-12,0-2-13,0 2-13,0 0-1,0 0-1,2 19 0,3-3 2,-2 9-2,-3 6 7,2-1-3,2 1-3,-4 18-3,0-14-4,-1 9 1,1-7-1,-3 11-3,3-13-2,0 0-7,0 1 1,-1-6-8,2 1-6,-3-2-2,0-5-4,1 3-2,-1-9-7,2-2-2,2-5-7,-4 0-1,2-1-6,0-2-16,0-3-17,0 0-14,0 1-19,-3-4-32,3-2-31,-1 4-16,1-4-21,0 0-14,0 0-11,-5-14-150,1 9-348,4-3 153</inkml:trace>
  <inkml:trace contextRef="#ctx0" brushRef="#br0" timeOffset="42718.6308">1714 9196 78,'0'-4'211,"0"4"-5,0 0-9,0 0-9,0 0-15,0 0-16,0 0-10,-1-3-15,1 3-14,0 0-8,0 0-15,4-5 2,-4 5-15,9 0-5,-2-3-7,1 1 0,4-3-6,5 0-2,9-2-3,1 0-5,0 0-1,0 1-1,5 0-6,-4 2-4,1 0-8,-1 0 1,-6 0-4,3 0-5,-4 2 0,-3 2-6,-5-3-2,-2 3-1,2 0-1,-5-1 1,-2 1-3,1 0-3,-7 0-1,10-3 0,-5 3-1,-5 0 0,6 0-1,-6 0-1,0 0-1,0 0-3,9 2-14,-8 0-23,-1-2-36,0 0-36,0 0-43,8 0-41,-8 0-212,4-5-434,1 1 192</inkml:trace>
  <inkml:trace contextRef="#ctx0" brushRef="#br0" timeOffset="44026.3085">9126 6927 39,'0'0'72,"0"0"-4,0 0 2,0 0-4,0 0 10,0 0 1,0 0 5,0 0-2,0 0-7,0 0 9,0 0-6,-5 0-3,5 0-2,0 0-4,0 0-9,0 0 4,0 0-4,-7 1-1,7-1-7,0 0 3,-7 3 5,4-1-1,3-2-1,0 0 4,0 0-4,0 0-2,0 0-5,-6 1-8,6-1 7,0 0-7,0 0-4,0 0-7,0 0 0,0 0-3,0 0-3,0 0-4,0 0 2,0 0-3,14 2 0,-14-2 4,12 0-5,-5 0-3,2-2 3,3 1-4,0-3-2,2 2 2,4-3-2,4 3-6,-5-4 3,3 2 3,-1 1-6,-1 0-3,0 1-3,-4 1-6,-3-1-14,0 1-6,0 1-5,-3-1-13,-1 1-18,1-2-6,-8 2-7,10 0 10,-10 0-3,9 0-12,-9 0 0,8 0-5,-8 0-8,5-2-6,-5 2-14,0 0-16,0 0-67,0 0-213,0 0 94</inkml:trace>
  <inkml:trace contextRef="#ctx0" brushRef="#br0" timeOffset="44342.6508">9029 7074 80,'0'0'106,"0"0"-2,0 4-12,0-4 14,0 0-2,9 1-3,-9-1 2,13-1-3,-6 0-5,5 1 2,0-3-7,-2 3 2,3-3-5,5 1-7,0-1-11,1 1 2,3-2-9,-2 3-12,0-1 0,8-3-7,-9 3-2,-2 0-4,4-1-3,-2 1-6,-6 1 1,1-1-5,-2 2-1,-3 0-11,-3 0 2,1 0-6,0-1-5,-7 1-1,8 0-5,-8 0-6,0 0-7,7 0-9,-7 0-13,0 0-17,0 0-20,0 0-7,0 0-14,0 0-5,0 0-11,0 0-12,0 0-94,0 0-234,-22 1 104</inkml:trace>
  <inkml:trace contextRef="#ctx0" brushRef="#br0" timeOffset="44680.3113">9128 7034 28,'0'0'96,"-5"-2"1,5 2 2,0 0-3,0 0 0,0 0-1,0 0-1,0 0 3,-9 2-7,9-2-1,0 0-11,0 0 3,0 0-8,0 0-10,0 0-10,0 0 7,0 0-4,0 0-2,0 0-3,28-6-1,-15 6 2,-2-3-4,9-1-3,0 0-1,0 2-11,4-2 6,-3-1-7,0 3-7,-2 0 3,0 0-6,-3 1-4,0-2-9,-3 2-13,-1 0-14,-2 1-3,-1-2-7,-2 1-2,-7 1-7,12-2-6,-12 2 1,5-1-10,-1 0-17,-4 1-8,3-5-12,-3 5-9,0 0-13,0 0-101,-12-3-230,3 3 101</inkml:trace>
  <inkml:trace contextRef="#ctx0" brushRef="#br0" timeOffset="44903.3185">9095 7011 87,'-6'2'117,"6"-2"-14,0 0-13,-7 0-3,7 0-11,0 0 3,0 0 0,0 0 12,0 0-14,0 0 7,0 0 1,27-7 0,-15 5-9,-1 1-3,6-3-12,3 1-2,-3 1-9,3 0 0,-2-1-5,3 1-11,-2 1-10,-1 1-10,-1-4-25,-5 4-1,1 0-17,-3-3-19,0 2-15,-2 2-11,-1-2-3,-7 1-6,8 0-10,-8 0-16,0 0-63,0 0-185,0 0 82</inkml:trace>
  <inkml:trace contextRef="#ctx0" brushRef="#br0" timeOffset="45095.0908">9082 7033 103,'-4'1'98,"4"-1"-1,-3 4-7,3-4-5,0 0 2,0 0-5,7 4 8,0-4 6,-1 0-8,6-2-2,0 0-12,6-1 1,4 0-13,7-1-3,1-3-11,0 2-4,-2-1-15,3 1-12,-3 0-23,-1 0-28,-4 1-17,4 0-15,-5-1-16,-2 5-11,9-3-87,-12 3-195,2-1 86</inkml:trace>
  <inkml:trace contextRef="#ctx0" brushRef="#br0" timeOffset="46323.825">10506 6829 67,'0'0'99,"0"0"1,0 0-9,0 0-9,0 0 2,0 0 4,0 0-4,0 0 0,0 0 0,0 0-10,-8 5 2,8-5-3,0 0-2,-5 0-9,5 0-3,0 0-4,0 0 0,0 0-3,-10 0 5,10 0-8,-4 2 1,4-2-1,0 0-3,-8 2-6,8-2 0,0 0-2,0 0-5,0 0 1,0 0-4,0 0-2,-5 0-1,5 0-1,0 0-4,0 0 6,0 0-3,0 0-2,0 0 0,22-2 0,-14 0-6,-3 2-1,9-2 2,-5-1-1,0 2-4,5 0 2,-4-2-4,3 1-3,-1 0-2,-1-1-3,3 1-15,-5 2-12,3-2-23,-8 2-13,5 0-29,-4 0-2,3-1-20,-3 0-21,-5 1-15,9-1-110,-9 1-279,0 0 123</inkml:trace>
  <inkml:trace contextRef="#ctx0" brushRef="#br0" timeOffset="46543.4042">10525 6912 33,'0'0'119,"-4"4"-5,4-4 1,0 0-12,0 0 20,7 4-8,-7-4-3,7 0-8,-1 1-6,-6-1-9,15-4-4,-4 2-17,1-2 2,0 0-10,2 3-5,-1-1-8,-1-3-13,0 3-27,-3 0-11,2 2-27,-4-2-24,1 1-19,-3-1-13,1 2-2,-6 0-3,8 2-4,-8-2-75,4 3-184,-4-3 81</inkml:trace>
  <inkml:trace contextRef="#ctx0" brushRef="#br0" timeOffset="46723.4856">10547 7011 29,'-6'5'96,"3"-1"-12,0-2-11,1 0 16,-2 2-13,4-4 3,0 4-1,0-4 4,6 2 8,-1-1-4,-5-1 2,16-4-2,-2 1-1,2-3-10,2 0-1,-1 0-10,3 0-8,-1 1-5,1 0-14,0-1-23,-8 2-42,7-1-30,-8 3-61,-3-1-96,-1-1-232,-2 1 103</inkml:trace>
  <inkml:trace contextRef="#ctx0" brushRef="#br0" timeOffset="47966.9853">17117 8107 50,'0'0'159,"-10"3"-11,7-3-1,0 2-15,3-2-11,0 0-8,-8 0-4,8 0-20,0 0 6,0 0-8,0 0-4,0 0-2,0 0-3,0 0-2,0 0-6,0 0 3,13 6-4,-2-6-5,1 1 1,6-1-5,2 1-5,1-2-2,9-1 9,2-1-3,0 0-5,3-1-5,0 1 1,4 1-7,-1-2-3,0 2-2,-1-2-4,-1 0-7,-4 0-1,0 2-5,0 1-3,-5-2 0,-7 0 7,-3 1-11,-3 0 5,-1 0-8,-1 0 3,-6 2-4,1 0-3,-7 0 2,10 0 1,-6 0-3,-4 0 1,7-1 0,-7 1-4,6-1-1,-6 1-3,0 0-9,0 0-5,0 0-12,7 0-6,-7 0-11,0 0-11,0 0-5,0 0-8,0 0-15,0 0-8,0 0-12,0 0-13,0 0-6,-22-4-9,22 4-14,-15 3-10,5-2-101,-3 0-274,0 0 121</inkml:trace>
  <inkml:trace contextRef="#ctx0" brushRef="#br0" timeOffset="48360.4926">16980 8242 69,'0'0'110,"-5"3"-5,3-2-9,2-1-7,0 0 1,-5 2 7,5-2 4,0 0 9,0 0 12,11 3 4,-4-3-9,-1 1 0,8 0 1,-1-1-9,5 0 2,2-1-5,10 1-3,2-4-9,3 1 3,-2 0-11,6 1-7,-1-1-7,13-2-9,-11 1-6,-3 0-7,14-2-2,-16 2-6,0-2-6,-3 2 0,1 3-4,-3-3-6,-11 0 2,3 3-5,-9-1-1,-2 1-6,-1 1 0,-2-1 0,-2 0 0,1 1-3,-7 0-1,9-2-1,-9 2-4,6-1 3,-6 1-7,0 0-7,7-1-5,-7 1-6,0 0-5,0 0-12,0 0-9,0 0-9,0 0-15,0 0-12,0 0-17,0 0-15,0 0-13,0 0-13,0 0-12,0 0-11,-24 6-7,16-5-113,-4 2-300,0-3 133</inkml:trace>
  <inkml:trace contextRef="#ctx0" brushRef="#br0" timeOffset="49443.387">22919 8095 30,'6'-5'98,"-1"5"3,1-4-8,0 2 2,-1 0-3,2-1 2,-3-1 5,1 2-4,-2-1-13,1 0 7,-4 3-4,6-2-6,-6 2-2,6-4 1,-6 4-3,0-3-2,0 3 0,0 0-5,4-2-5,-4 2-7,0 0-7,0 0-3,0 0-3,-12-3-6,5 2-1,7 1-5,-15-1-1,1 1-4,-5 1-3,-1 0-2,-9 2-1,-2-1-3,-1-2 8,-5 6 0,0-3-1,0 0-4,-1 1 0,-16 0 1,3 1 1,12-3 2,0 1 1,6 1-2,1-1 2,0 0 0,2 0-3,10-1 2,-3-1 0,3-1 3,2 3-1,-2-3-4,9 0-2,1 3 0,0-2-4,1 0 0,4 0-1,-2-1 0,7 0-3,-8 1 0,8-1-4,0 0 0,-8 0 1,8 0-3,0 0-5,0 0 4,-7 1 0,7-1-5,0 0-2,0 0-7,0 0-10,0 0-7,0 0-17,0 0-14,0 0-17,0 0-16,0 0-13,0 0-20,23 2-15,-15-2-3,0 0-15,3 1-126,-1-1-304,3 1 136</inkml:trace>
  <inkml:trace contextRef="#ctx0" brushRef="#br0" timeOffset="49912.3701">22990 8136 106,'9'0'141,"-9"0"-12,0 0-8,4 0-16,-4 0 1,0 0-11,0 0-6,0 0 1,0 0-22,0 0-6,0 0-6,0 0-1,0 0-7,0 0-6,0 0-3,0 0-6,0 0 3,0 0-5,0 0-2,-21 4-7,9-3 0,-1 4 2,-4-2-6,-4 1-4,-5 0 9,-1 3-3,-5-3-6,1-2 5,0 5-4,-3-3 3,-3 0 4,0-2-6,-1 3 1,-1 0 3,3-3-6,1 1 0,1-2 6,3 2-3,0-1 2,3-2-4,6 3-1,4-1 4,5-1-5,-6 1 3,6-2-5,3 2-3,0-2 4,3 0-3,0 1-2,7-1-3,-9 0 2,9 0-2,-6 0-5,6 0 1,-9 0-11,9 0-2,-5 1-4,5-1 0,0 0-1,0 0-3,0 0-11,0 0-12,0 0-16,0 0-4,0 0-16,0 0-8,23-4-14,-15 4-10,3-3-15,-1 1-70,1-1-213,8 1 95</inkml:trace>
  <inkml:trace contextRef="#ctx0" brushRef="#br0" timeOffset="50364.3452">23046 8120 32,'0'0'87,"0"0"-8,0 0 4,0 0-2,0 0 1,0 0 1,0 0 6,0 0 3,4-1-9,-4 1 2,0 0 0,0 0-5,0 0 0,0 0-8,0 0-12,-32 1-1,18-1-3,-4 2-5,-3 0-5,-6-2-6,-3 2 8,0 1-13,-2-1-1,0 0-1,-3 1-1,3 0-6,-4-2-2,3 3 0,-2-4-6,3 4 3,-2-3-2,5 1-2,-1 3 3,10-3-1,-2 0 0,2 1 0,2-2-6,-2 0 6,2 2-4,2-3 2,6 0-7,-3 2 3,3-2-3,1 0 2,4 2-4,5-2 1,-11 0-4,11 0-1,-9 1-3,9-1 3,-8 0-2,8 0-2,-4 1-5,4-1-3,-4 3-2,4-3 4,0 0-13,0 0-4,0 0-8,0 0-8,0 0-11,0 0-10,0 0-12,0 0-6,0 0-15,0 0-20,0 0-19,19-3-88,-13 1-237,0 0 104</inkml:trace>
  <inkml:trace contextRef="#ctx0" brushRef="#br0" timeOffset="51120.0023">22982 8075 106,'5'0'124,"-5"0"-3,0 0-9,0 0-13,0 0-10,0 0-6,0 0-8,0 0 2,0 0-6,-24 0-3,15 3-8,-3 0 2,-4-1-5,-5 0-2,0-1-5,-7 3 3,0 1-2,-3 0-1,-3-2-2,-1 1 1,-1 0-3,2 0-2,-1 0-2,-1-1-2,0 1-4,1-1-1,1-1-4,2 0-2,2 0-5,2-1 1,5 2 0,5-2-3,-1 0 0,2 2 1,2-1-2,3-1-2,0 1-5,3-2 9,1 2-9,-1-2-2,3 0-2,6 0 0,-8 0-2,8 0-1,-6 2-1,2-2-1,4 0 1,0 0 3,-6 3-4,6-3-5,0 0 6,0 0-2,0 0 0,0 0 0,0 0-1,-13 0 0,13 0 1,0 0 0,0 0-2,0 0 4,0 0-2,0 0 1,0 0-1,0 0 0,0 0 0,0 0 2,0 0 0,0 0-3,0 0-1,0 0-1,0 0 0,0 0-2,0 0 2,0 0 3,0 0-6,0 0 4,0 0 3,0 0-7,0 0 8,0 1-3,0-1-5,0 0 5,0 0-1,0 0 1,0 0-5,0 0 4,0 0-3,0 0 0,0 0 3,0 0 1,0 0-1,0 0-4,0 0 1,0 0 1,0 0-2,0 0 5,0 0-2,0 0-1,0 0-1,0 0 4,0 0-1,0 0-2,0 0 1,0 0-3,0 0 5,0 0 0,0 0-5,0 0 3,0 0 0,0 0 1,0 0-3,0 0 0,0 0 1,0 0 1,0 0-1,0 0 5,8 7-2,-8-7 0,0 0 0,0 0 10,0 0-7,0 0-3,5 1 1,-5-1 0,0 0 0,0 0 0,0 0 0,0 0 2,5 0-4,-5 0-1,0 0 3,0 0 6,0 0-9,0 0-2,2 3-5,-2-3-18,0 0-14,0 0-10,0 0-12,0 0-18,0 0-13,0 0-16,0 0-24,0 0-34,0 0-105,0 0-293,-12-11 129</inkml:trace>
  <inkml:trace contextRef="#ctx0" brushRef="#br0" timeOffset="58091.9351">2771 8582 39,'0'0'83,"0"0"-6,0 0 2,0 0-10,0 0-6,0 0-10,0 0-7,0 0-7,0 0 1,0 0-3,0 0-5,0 0-8,0 0 5,0 0-2,0 0-3,0 0 2,0 0 4,0 0-3,0 0 2,0 0-1,0 0 3,0 0-5,0 0 9,0 0-7,0 0 4,0 0 0,0 0 1,0 0 3,0 0 2,0 0-1,0 0-4,0 0 2,0 0-4,0 0-4,0 0 6,0 0-7,0 0 3,0 0-3,0 0 0,0 0-4,0 0 1,0 0-2,0 0-4,0 0 1,0 0-1,0 0 0,0 0-2,0 0 1,0 0 3,0 0-2,0 0 12,0 0-13,0 0-3,0 0 6,0 0-7,0 0 1,0 0-3,0 0-1,0 0 0,0 0 2,0 0-4,0 0 1,0 0 3,0 0-3,0 0-5,0 0 3,0 0-2,0 0 3,0 0-1,0 0-1,0 0 2,0 0 0,0 0-2,0 0 1,0 0-1,0 0 1,0 0-4,0 0 1,0 0-2,0 0 2,0 0-1,0 0 3,0 0-4,0 0-2,0 0 1,0 0-1,0 0 2,0 0 0,0 0-1,0 0 0,0 0 4,0 0-8,0 0 6,0 0 6,0 0-10,0 0 3,0 0-3,0 0 4,0 0-2,0 0 0,0 0 2,0 0-4,0 0 2,0 0 2,0 0-3,0 0 1,0 0 1,0 0-1,0 0-1,0 0 6,0 0-8,0 0 3,0 0-1,0 0 1,0 0 1,0 0-1,0 0 3,0 0-3,0 0 2,0 0 1,0 0-2,0 0 4,0 0-5,0 0-5,0 0 3,0 0 1,0 0 1,0 0 2,0 0-1,0 0 8,0 0-12,0 0 2,0 0 2,0 0 0,0 0-3,0 0 3,0 0-2,0 0-2,0 0 1,0 0-1,0 0 6,0 0-5,0 0-1,0 0 1,0 0-18,0 0-20,0 0-26,0 0-21,0 0-26,0 0-19,0 0-120,0 0-273,0 0 120</inkml:trace>
  <inkml:trace contextRef="#ctx0" brushRef="#br0" timeOffset="58773.7263">3131 8561 64,'-1'-4'143,"1"-1"-11,0 5-1,-1-7-3,2 2-8,-1 5-11,-1-3-7,1 3-5,-5-2-6,5 2-8,0-6-13,0 6-2,0 0-9,0 0-4,-13 7-7,8-5-3,1 5-10,-6 3-2,5 3 1,-4 4-1,1 1-7,-2 9-1,0 0 1,1 3 2,-1 5-7,1-1 0,1 11-7,1-9 0,0 8 6,2-7-8,1-2 1,3 10 1,-1-12-2,2 0-1,2 0 4,-1 1-5,3-5 1,1 2-2,-1-4-1,2-3-2,-1 2-11,0-9-13,2 0-18,-2-2-26,4-3-21,-2-2-20,-3-3-9,5 3-14,-1-5-117,-2-1-261,1 1 116</inkml:trace>
  <inkml:trace contextRef="#ctx0" brushRef="#br0" timeOffset="59612.3835">3494 8947 35,'0'-4'131,"4"-4"0,-4 3-6,-1-5-10,2 4 1,-2-2-4,-2-5 0,3 8-4,-1-7-9,-1 5-3,-1-4-3,-1 2-12,0 0-1,0 0-2,-1 1-5,0-1-4,0 4-7,-1-1-8,1 2-3,-1-1-5,-1 4-7,-1-1-3,0 2 0,-3 2-10,1-1 1,0 4-6,-2 2-3,-3 3 3,3 2-6,2 5-3,-4 7 0,1-2-1,2-5-1,1 7-2,3 1 0,2-7-3,-3 5 1,7-5-2,0-2-2,3 3 7,0-9-6,-1 2 0,4 0-1,0-4-3,-1-2 2,4 2 4,-5-4 0,9 0 0,-6-3 2,6-2 1,-2 1 4,-1-1-8,4-4 1,-3-1 0,-1 0-3,0 2 3,3-4-3,-3-1 0,0 1 2,-1-4-2,4-2 1,-5 1 0,0-3 0,-3 0-3,1 0 3,0-1 0,-3 0-5,1 0 6,1-2 2,-3 2 1,0 2 3,1 5 2,-2-2 2,1 1 1,-1 2 0,0 3-2,0 0-2,0 0-1,1 3-4,-1 3-4,0 0-1,0 0 3,0 0-1,0 22 4,3-5-3,-2 9-2,-1 3 5,0-2-2,0 2-4,0 0 2,0 3 1,-4 0 1,4-4 3,0 5 0,-1-4 1,-2 1 4,3-3-3,0 2 2,0-4 6,-1-2 1,0-3 0,-1-1 3,2 0-1,0-1 2,0 0 9,0-5-10,0-2-4,2 2-2,-2-3 1,0-2-2,0 0-1,0-1-1,1-2 3,-1-2 5,1 0 12,1 0 3,-2-3-1,0 0 4,0 0-8,9-9-3,-2 0-2,-1-6-4,3-2-1,5-6-1,-1-4-2,4 2-1,-4-4-3,2 0-3,-2 0-2,0 1 2,1 3 0,-5 1 0,0 7-7,-1 2 2,0 1-1,-3 3 1,0 2-3,-1 0 2,-2 4-2,1-2-2,0 3-1,-2 0-1,0-1-5,1 2-1,-2 3-3,2-4-6,-2 4 4,1-5-8,-1 5-5,2-2-6,-2 2-8,0 0-15,2-2-14,-2 2-13,0 0-27,0 0-19,0 0-21,0 0-26,0 0-7,0 0-10,0 0-135,0 0-352,0 0 156</inkml:trace>
  <inkml:trace contextRef="#ctx0" brushRef="#br0" timeOffset="60244.3871">3975 8986 43,'0'0'163,"0"-5"-6,0 5-4,0-6-7,0 2 0,0 4-4,0 0-5,0-5-3,0 5-7,-3-2-3,3 2-4,0 0-7,-2-4-9,2 4-12,-4-3-7,4 3-7,0 0-11,0 0-8,0 0-5,0 0-6,-12 7-2,10-5-7,-1 3-4,-3 5 2,3-1-9,-1 3-2,2-1-3,-3 5-2,2 2 0,1 3-5,3-3-2,-4-1-2,3 4 4,0-2-5,2-2 0,0-1-4,1-1 3,-1 0-2,2-3-1,1-3 6,-2 2-5,3-2 5,-2-3 4,2 2 4,1-4 3,2 2 2,-2 1-1,0-7-1,2 3 2,0-1 1,0-3-2,1 0-1,0-2 2,3-1 0,-2-1 0,1 0-1,-3 1-1,0-4-2,5-1-4,-4 1-2,-2-2 2,2-5-2,-5 3-3,4 0-1,-4-5 2,0 6 3,1-4 0,-2 3-3,-3-4 0,1 4-1,-1 1 0,-1 1-2,0-1 0,-1 0 2,-2 4 2,-1-5 0,3 1-6,-6 2 2,2-2-1,-2 3-2,-1-4-2,2 4-3,-3 0 1,4-1 2,-4 4-1,2-2-3,-5 1 1,5 1-3,-2-1 3,1 5-2,-1-3-1,0 4-6,-4-1-3,4 2-11,-1 0-8,0 2-5,1 1-16,1-1-11,-2 2-9,1-1-19,2 1-16,1 0-16,1 0-21,1 2-14,2-2 8,2-1-18,0 1-13,1 0-16,1 0-118,3-2-337,-1 1 150</inkml:trace>
  <inkml:trace contextRef="#ctx0" brushRef="#br0" timeOffset="61343.8321">4550 8961 150,'0'0'164,"0"0"-13,0 0-11,0 0-14,0 0-10,0 0-12,0 0-14,0 0-8,0 0-4,0 0-11,0 0-6,0 0-6,0 0-9,0 0-4,0 0-4,0 0-2,0 0 2,0 0-5,-5 0 2,5 0 2,0 0-1,0 0-5,0 0-1,0 0-7,0 0 2,0 0-1,0 0-2,0 0-5,0 0 3,0 0-5,0 0-5,0 0 3,0 0-9,0 0 7,0 0-2,0 0-2,0 0 1,0 0-3,0 0 1,0 0 3,0 0-3,0 0-3,0 0 4,0 0-7,0 0 0,0 0 6,-5 7-4,5-7-1,0 0 4,0 0-5,-4 2 7,4-2-2,0 0 5,0 0 5,0 0 7,0 0-2,0 5 6,0-5 3,0 0 3,0 0 7,0 0-1,0 0 4,0 0 4,0 0 6,0 0 5,0 0 3,0 0-3,0 0 0,0 0-4,0 0-4,0 0-8,0 0-1,0 0-1,0 0-9,0 0 0,0 0-3,0 0-5,0 0 1,0 0-3,0 0-3,0 0-3,0 0-1,0 0-4,0 0 0,0 0-3,0 0-1,0 0 1,0 0-6,0 0-2,0 0-6,0 0 3,0 0-4,0 0-1,0 0-1,0 0 0,0 0-1,-9-1 1,9 1 0,0 0 0,0 0 0,-4 4 5,4-4-3,0 0 6,0 0-1,0 0 1,0 0-2,0 0 3,0 0 1,0 0-1,0 0 2,0 0 2,0 0 1,0 0-2,0 0 5,0 0-3,0 0-1,0 0-2,0 0 0,0 0 0,0 0 1,0 0 3,0 0-6,0 0 2,0 0 1,0 0-2,0 0 1,0 0-2,0 0-2,0 0 0,0 0-1,0 0 0,0 0 3,-10 0 1,10 0-4,0 0 2,0 0-1,-5 0 0,5 0 4,0 0-2,0 0-1,0 0 2,-8 0 4,8 0-4,0 0 2,-5-3 1,5 3-1,0 0 6,-5-2-6,5 2 2,0 0 0,-4-4 0,4 4 2,0 0-2,0 0 2,0 0-3,-1-5-1,1 5 0,0 0-1,0 0 0,0 0 2,0 0-2,0 0-2,0 0 1,12 14 5,-9-9-5,3 5 1,-2 0 1,-1 1-3,1 4 1,-1 2-5,-3 1-1,0 0-15,-2-1-18,1 2-18,-3-2-28,-1 0-23,-1 0-30,-1-2-25,2-1-22,-2 1-28,0-3-111,1-2-352,-2-1 156</inkml:trace>
  <inkml:trace contextRef="#ctx0" brushRef="#br0" timeOffset="62193.4355">4881 8603 70,'0'0'153,"0"-5"-5,0 1 4,1 1-4,-1 3-7,-1-7-7,1 3-8,1-1-5,-1 5-3,-1-6-8,2 2-6,-1 4-7,-1-8-4,-2 6-2,2 0-1,1 2-7,-1-8-4,1 8-3,0-5-2,-4 3-5,4 2-2,-3-2-4,3 2-3,-2-5-5,2 5-8,-4-2-3,4 2-7,0 0-1,0 0-5,0 0-2,-8 7-6,6-1-3,-6 4 2,2-2-6,3 6 3,-4-2-6,3 8 0,0 0-2,-1 3-3,1 4 1,1-1-2,2-3 3,-2 5-4,3-4 1,2 1-1,-1 1-3,0-8 3,-1 1-2,0 2-1,4-6 1,1 2-3,-2-3 0,1 1 1,0-4 1,0 1-2,2-1 5,0-4-1,-2 2 5,6-2 3,-2-1-1,-2 3 0,6-6 3,-2 0 3,-1-3-1,4-1 1,-1-2-1,0-2 3,2-3-5,1-1 0,2 0-2,-2-3 1,0 0 0,-2 0-3,1 0 1,-2-3 1,-2-1-5,-1-1 1,-4 2 2,3-2-1,-7 0-2,3 0-3,0-2 1,-4 1 1,-3-3 0,1-2-1,-1 3-3,-1 1 4,-1 1-5,1 2 5,-1-1-4,-1 2-3,-1 4 0,2-2 0,-4 1 2,-3-2-3,3 7 3,1-3-5,-4 4 0,1-1 1,1 2-6,-2 2-9,1 1-8,-3 0-14,3 4-16,0-1-15,1 1-21,-1 0-16,4 2-25,-2 2-20,4-4-17,0 3-11,1 1-11,4-1-158,-3 1-378,6-3 168</inkml:trace>
  <inkml:trace contextRef="#ctx0" brushRef="#br0" timeOffset="63027.0275">5267 8590 14,'0'0'163,"0"0"-13,0 0-1,0 0-6,0 0-4,0 0-3,0 0-4,0 0-4,0 0-10,4-4-11,-4 4-9,5-6-7,-3 1-10,1 2-7,2-2-9,0-2-4,-1 2-7,2-5-4,3 3-4,0 0-3,0 0-2,0-2-4,0 2-6,0 0-1,-4 3-2,1-1-3,-1 2-6,0-1 1,1 1-2,-4 2-2,-2 1 0,7-4-3,-5 1 2,-2 3-4,3-2 0,-3 2 0,0 0 4,0 0-11,0 0 3,0 0-1,0 0 3,4 6 0,-4 1-1,0 0 2,0 4 0,0 5-4,-3 2 6,2 7-1,-4-1-5,3 5 0,2-2-2,-4 1 2,1-1 1,-3 2-4,0 1 5,0-4-3,2 1-1,3-8-2,1-1 4,-2 1-1,0 2-2,2-4 1,-2-1 0,2 0 2,-2-4-4,1 1 1,1-2-2,0 1-1,0-2 3,0 0-1,0-3-1,0-1 0,0 2 3,0-2-5,0 2 6,0-5-4,0 2 5,0 2-6,0-4 3,-3 0-1,3-3-1,0 6 1,0-6 3,0 0-4,0 4 0,0-4-1,0 6-2,0-6-9,0 0-3,0 0-2,-1 3-6,1-3-4,-5 3 0,5-3-4,-7 4 2,7-4 4,-7 0-4,1 1 1,0 0-1,-1 1 6,-1-2 0,-1 1 4,4 2 0,-5-3 5,3 1 9,1-1-8,6 0 3,-13 0 1,8 0 7,1 3 3,4-3-1,-8 0 4,8 0 0,-5 2 1,5-2 1,0 0 4,0 0-4,0 0 2,0 0 0,0 0 0,0 0-4,0 0 1,17-9-1,-7 6 1,2 1 3,-1-2-1,2 1-2,5-2-3,1 1 0,-1-1 2,2 1-1,-1 0-2,3 1 1,-3-4-4,2 3 3,-1 3-1,-1-2 4,2-3-4,-4 5 0,-1 0 6,-4 0-6,3-1-2,-2 1 8,-6 1-2,-2 0-3,2-1-1,-7 1 0,8-1 0,-8 1 1,9 0 4,-9 0-4,6 0 2,-6 0 3,0 0-2,6 0 2,-6 0-2,0 0-1,0 0-2,7 0 1,-7 0 0,0 0 0,0 0-5,0 0-7,0 0-6,0 0-28,0 0-24,-3-5-17,3 5-30,0 0-33,3-7-16,-3 7-134,1-5-322,2 1 142</inkml:trace>
  <inkml:trace contextRef="#ctx0" brushRef="#br0" timeOffset="63550.011">5849 8576 37,'-4'-7'160,"2"-1"-8,1 4-16,1 0-2,0 4-9,0-8-2,-2 6-8,2 2-2,-1-6-7,1 6-10,-1-2-10,1 2-9,-3-4-9,3 4-8,0 0-1,-7 7-7,2-2-7,-1 4 1,1-1-3,-1 1-5,1-1-3,-3 5 2,2 0-7,1 4 5,1 3-5,-4-2 4,3 7 0,-1 2-2,2 1 3,1-1-4,1-7 0,-1 4-1,6 3-1,-3-8-1,0 0 0,0-2-2,5 2 2,-1-2 2,1-7 2,-1 2 2,1-1 3,-2-1 2,3-2 5,1 0-3,0-1 3,3-1 1,-1-2-2,2-3 1,1 2 2,-2-5-1,3-1-3,-2 1 2,0-4-4,3 2 0,-4-4-3,0 0-3,3-5 1,-7 3-2,6-4-5,-6-1 1,2 1-6,-2-3-1,1 0-7,-6 0 5,3-3-4,0 6-2,-4-5-3,0 1 3,5 2-1,-10-1-3,3 3-4,0-1 0,-2-1 1,0 1 1,-2 0-8,3 2 2,-3 2-6,-3-3-1,4 4 3,-3-2-5,3 4-1,-3-1 1,-1 2 0,2 2-4,-1 1-4,-2-1-5,3 1-5,-1 2-13,0 2-13,-4 0-14,1 0-16,2 2-24,-1 4-20,2-2-21,1-1-24,2 0-17,-2 1-4,2-1-21,1 1-121,0 2-360,3-2 159</inkml:trace>
  <inkml:trace contextRef="#ctx0" brushRef="#br0" timeOffset="64395.3821">6293 8653 22,'0'0'124,"0"0"-12,0 0-13,0 0-9,0 0-10,0 0-9,-4-12-1,5 7-2,0 1 2,3-2 1,-1 0-1,1-3-4,-1 1 0,4-1 4,-1 0-6,-1-2-5,0 2-2,2-1 2,1 0-7,0 1-3,0-1-1,0 2-4,0-3-7,2 3-3,-4-1-4,1 4-1,-2 2-2,0-2-7,0 0 1,-1 1 2,-4 1-6,5 1 0,-5 2-8,3-4-1,-3 4-1,0 0-2,5-3-4,-5 3 4,0 0-1,1 9 3,-1-4-6,0 2 1,0 3 2,0 4-2,-1 1 2,-2 5-2,1-2 3,2 8 0,-2 0-1,1 3-3,-1-5 1,0 3-2,-2 0 0,3 0 3,-1-2-3,-1 0 5,3-4 0,-5-1-3,1-2 3,0 2 6,3-3-5,-3 0-1,-1-2 1,5-1 0,0-2-2,-3 0-4,2-3 4,1 1 1,-3-3-4,3-1 6,3 1-3,-3-2-1,-3 0-1,3 0-4,0-5 1,0 6 3,-3-3 0,3-3-2,0 5-3,0-5 3,0 3 4,0-3 5,0 0-5,0 0-3,0 0 4,-2 4-4,2-4 0,0 0-1,0 0-3,-2 5-1,2-5-3,0 0-3,0 0-2,0 0-14,0 0 3,-14-4 5,14 4-6,-11 0 2,4 0 1,0 0 2,0 4 2,-5-4 0,2 2 0,0-1 9,-2-1-8,1 2 10,2-1-1,-3 0 11,5 0 8,-1-1 2,3 0 6,5 0-10,-10 3 4,10-3-2,-5 1-1,5-1-3,0 0 1,0 0-1,0 0 6,0 0-2,0 0 2,21-6-4,-11 5 0,3-1 1,-1 1-3,5-6 0,0 5-5,1-2 1,0 1 4,0 2-1,-1-4-2,2 1 3,-2 0 0,-5 1 0,5 1 0,-2-2-2,-2 2 0,0-1-3,1 1 0,-3 0 4,-1-2-6,-3 1 1,0 3 3,-1-2 0,0 2 1,-6 0 4,8 0-6,-8 0 6,6-3-2,-6 3-6,5-2 5,-5 2-2,0 0 0,5-1-2,-5 1 2,0 0-3,0 0 1,7-1 0,-7 1-1,0 0 0,0 0 0,0 0 0,0 0-3,0 0 2,0 0-9,0 0-15,0 0-16,0 0-25,0 0-31,0 0-29,0-5-30,0 5-117,-3-8-293,3 8 129</inkml:trace>
  <inkml:trace contextRef="#ctx0" brushRef="#br0" timeOffset="64827.9141">6506 8280 82,'-1'-3'153,"-2"0"-11,3 3-8,-4-4-12,4 4-9,-3-2-6,3 2-3,0 0-7,-2-4-8,2 4-7,0 0-2,-3-3-11,3 3-5,0 0-9,0 0-4,0 0-4,0 0-5,0 0-9,0 0 1,0 0-6,0 0 3,0 0-6,0 0-4,10 11 1,-5-9-4,-1 3 3,1-2 2,3 4-1,-1 1-4,2 1 3,3 3 0,2 2-5,-2 0 4,6 8-3,2 2-2,-1-2 1,0 3 1,-1 4 0,2 0 2,-4 2-1,1-1-3,1 4 3,-5 1 3,7 7 0,-7-7-1,-4-1-3,1-4 1,-3 1 4,-1 1-3,1-5 2,-5 5-5,-2-7 3,0 3-1,-2-1-3,-2 0 0,1-2-1,-2 0-2,-2-7-4,-1 2-23,-1 4-27,-4-8-33,2-1-30,-1 2-33,-1-2-36,-1-1-141,0-4-341,-6 0 152</inkml:trace>
  <inkml:trace contextRef="#ctx0" brushRef="#br0" timeOffset="66132.6379">2732 8572 70,'-3'-4'142,"3"4"-16,-4-6 1,3 4-15,1 2-9,-8-3-7,8 3-5,-5-2-10,5 2 1,-5-2-13,-1 1-11,6 1-4,-11 2-2,6-1-10,5-1-6,-10 2-1,2 2 6,2 0-11,-3 5-3,2-3 1,0 4 1,-3 1-5,1-1 8,-1 3-9,1 2-1,0 0-2,-1 0 2,4-1-5,1 0 1,-1 2 1,1 0-6,1-3 4,-1 3-1,4-6-3,-1 3-1,2 0 4,2 2-2,-1-3 1,-1 0 2,1 0-2,3 0-3,1 5 7,-3-5-1,2 0-4,1 0 1,1-2-9,2 5 11,1-1 0,-2 2 3,2 0-1,1-3 1,-1 3-7,1-2 5,2 0 2,-1-1 1,2-1-2,-8-2-2,7 4 3,-1-2-8,2 3 1,-3-5 2,1 3-1,-4 2-1,1-5 0,1 3-2,-3 0 4,2-4-3,-3 3 0,0 0 8,-1 3 0,-1-2 3,1-1 1,-3 0 16,1 0-2,0 0-2,-2-2 0,0 2-1,2 0 0,-4-2-5,2 2 2,0-4-5,-1 4-1,0-4-1,1 3 1,-2-6 0,-1 4-4,1-1 3,1-3-3,-1 2 2,-1-1-1,-1 0-3,2 0 2,0 2-2,-4-2-1,1 1 0,0-1-3,0-2 2,0 2-4,-1-1 3,0-2 0,1 1 0,-1 1-2,-2-3-2,3 1 1,-4-2 0,-1 1-5,2-2 2,0 2 1,2-2-4,-7-2 1,7 0 10,-2 1-3,-1-3-2,0-6-1,3 4 2,-2-3-2,-1-1-2,5-2-3,-1-3 0,-1-2-3,3-1 2,-1-3-5,0 1-1,2 0 0,3-5-7,-1-1-7,0 10-6,1-2-12,2 1-15,0 0-22,-2 4-22,0 2-29,2 2-23,1-1-25,1 0-18,0 1-18,0 1-176,3-1-412,-5 3 183</inkml:trace>
  <inkml:trace contextRef="#ctx0" brushRef="#br0" timeOffset="67265.0489">7210 8567 55,'1'-7'95,"1"2"2,0 0-1,-2-3 2,2 3-7,-1-1 5,2 1-3,-3-1 2,2 1-10,-2 1 2,1 1 6,3-1-12,-4 4 5,0 0-6,0-5-2,0 5-1,1-7 2,-1 7-11,0 0-2,2-3-5,-2 3-3,0-4-1,0 4-7,0 0 1,0 0 0,0-4-7,0 4-3,0 0-2,0 0-5,-2-6-1,2 6-7,0 0 2,0 0-7,0 0-3,0 0-4,0 0 2,0 0-6,0 0 4,-5 24-1,4-8-3,0 5-1,-3 5-2,4 4-2,-3 0-1,1 1 2,0 2-1,1 1 1,0-1-2,0-1 0,1-3 1,-2 2-4,2-2 3,0-4-1,-1 1-1,-2-9 1,2-2 2,-1 2-6,2-1 9,0-3-4,-2-3 0,1-1 0,1-2 2,0 0-2,-2-2-2,0-2 4,2 4-8,-1-4 2,1-3 4,0 6-4,0-6-8,-3 3-21,3-3-15,-2 5-24,2-5-17,0 0-19,0 0-24,0 0-25,-8-9-26,7 4-105,-2-3-307,2 3 137</inkml:trace>
  <inkml:trace contextRef="#ctx0" brushRef="#br0" timeOffset="67672.3101">7162 8865 103,'0'0'146,"0"0"-7,0 0-5,0 0-16,0 0 1,0 0-8,-4-3-5,4 3-12,0 0-5,0 0-14,0 0 3,0 0-14,0 0-4,5-5-5,-5 5-2,9-3-6,-5-1-1,2 3-5,0 0-5,3-4-6,2 2 4,-1-1 3,4 0-6,5-3 1,3 2 0,1-1 0,7-1 2,2-1-4,3-1-6,-3 1 2,4-1-4,-4 4-3,1-3-2,-2 1-1,-2 5 2,-7-2-6,-3-1 4,-6 3-5,0 1-2,-2-2-2,-2 1 7,-3 0 1,2 2 8,-4-1-2,1-1 1,-5 2 4,0 0 1,8-3-5,-8 3-2,0 0 7,5 0-8,-5 0-3,0 0 0,0 0 2,0 0-6,0 0-13,0 0-13,0 0-23,0 0-17,0 0-19,0 0-25,0 0-9,0 0-23,0 0-17,0 0-23,0 0-109,0 0-302,0 0 135</inkml:trace>
  <inkml:trace contextRef="#ctx0" brushRef="#br0" timeOffset="69388.4797">3382 9654 19,'0'0'76,"0"0"-11,0 0 0,0 0-3,0 0 6,0 0-10,0 0 15,0 0-8,0 0-4,0 0 5,0 0-4,0 0 0,0 0-10,0 0 12,0 0-3,0 0 4,0 0-9,0 0 10,0 0-3,0 0 6,0 0-2,0 0-1,0 0-5,0 0-2,-8 2 3,8-2-7,0 0-1,0 0 0,0 0-5,0 0-2,0 0-5,0 0-1,0 0-6,0 0 3,0 0-3,0 0-4,0 0-2,0 0-2,0 0-10,0 0 4,0 0 1,0 0-6,0 0-1,0 0-1,0 0-1,0 0 1,0 0-3,0 0 0,0 0-2,0 0 1,0 0-6,0 0 3,0 0 1,0 0 1,0 0-2,21-3 6,-16 3-2,7-3-6,-1 1 1,0 0 15,5-1-4,4-1 2,-1 1-2,3-1-1,5-1-7,-4 0 3,5 0 0,0 2-3,-8-1-1,2 1 0,1 0-1,-2-2-2,0 3 1,0-1-2,0 2 0,0-4-1,-3 3 2,2-2 0,-6 0-2,0 2-1,2-1 0,3-1 2,-8 1-4,0-2 4,0 5-2,-1-2 1,-1-1-2,-1 2 11,-2 0-12,-2-1 2,1 1-2,-2-1 3,-3 2 1,9-2-7,-9 2 0,5 0 2,-5 0-2,0 0-2,5-3-1,-5 3-4,0 0-2,0 0-3,0 0-7,0 0-7,0 0-14,0 0-12,0 0-13,0 0-11,0 0-13,0 0-13,0 0-12,0 0-10,-22 3-2,15-3-7,0 4 3,-2-3-9,3 2-73,-2-1-232,2 0 103</inkml:trace>
  <inkml:trace contextRef="#ctx0" brushRef="#br0" timeOffset="70052.9494">3382 9694 40,'-8'0'89,"2"3"1,-2-3-4,3 2 1,0-2 2,-3 2-10,3 2 5,0-3-5,5-1-4,-9 4-9,5-3 2,-1-1-3,5 0-4,-6 3-2,6-3-3,-5 0 4,5 0-10,0 0-7,-5 0 1,5 0-9,-7 1 1,7-1-5,0 0-7,-4 3-1,4-3 1,0 0-2,0 0-2,0 0-2,0 0-6,0 0 2,0 0 1,0 0-4,0 0 11,0 0-6,0 0 0,0 0 9,9 8 0,-2-8 1,-1 2 1,5-2-1,0-2 5,4 2 4,2-2-6,6 1-4,7-1-1,0-4-4,-2 5-3,4-3 0,0 0-4,1-3 3,-1 5-2,2-1-6,-2-1 10,0 2-12,-4-4 6,2 4-4,-4-1-3,-6 2 1,0 0 0,-1-3-1,-5 3 1,-3-1-4,0 2-1,-2-1 3,-3-1 2,1 2-5,-2-2 6,-5 2 0,7-2-1,-7 2 0,7 0 5,-7 0 2,0 0 2,8-1-1,-8 1-5,0 0-1,0 0 0,6 0-2,-6 0 1,0 0-2,0 0 1,0 0 1,5-1-6,-5 1 1,0 0 4,0 0-8,0 0 9,0 0-4,0 0 4,0 0 0,0 0 2,0 0 5,0 0-3,0 0 0,0 0 5,0 0-1,0 0 0,0 0 5,0 0-5,0 0-1,0 0-1,0 0-3,0 0 3,0 0-3,0 0 1,0 0 1,0 0-4,0 0-5,0 0 2,0 0-1,0 0-2,0 0-1,0 0-4,0 0-4,0 0-18,0 0-14,0 0-24,0 0-23,0 0-18,0 0-28,-19 2-20,19-2-35,-3 4-109,3-4-320,0 0 142</inkml:trace>
  <inkml:trace contextRef="#ctx0" brushRef="#br0" timeOffset="71986.3661">4867 9378 89,'0'0'100,"0"0"1,0 0-3,-8-5-6,8 5-6,0 0 6,-6-2-10,6 2 3,0-6-1,0 6-1,0 0 2,-4-2 1,4 2-2,0-4-2,0 4-4,0 0-6,-4-3 0,4 3-4,0 0-9,0 0-10,0 0-3,0 0-7,0 0-2,0 0 0,0 0-11,0 0-1,0 0 0,0 0-6,-8 12-2,8-2-2,-1 2 1,0 7-2,1 0 1,1 7-4,-4 2 2,3 0 2,3 4-3,0-4 4,-3 2 0,2 1 2,-1-3 6,3 2-5,-1-1 7,1-4 1,-4 3 1,1-4 0,4-4-2,-5-2-1,1 9 3,2-9 0,-2-2 0,2 0 2,-3-4-1,5 3-6,-5-3-2,0-3 0,0-2-2,4-4-1,-4 2 4,0 0-5,0-1-4,0 1 3,0-5-1,0 7-1,0-7 6,0 0 1,0 6 1,0-6 4,0 0 1,1 4 2,-1-4 4,0 0 5,0 0 0,0 0 2,0 0 0,0 0-4,0 0-4,0 0 0,0 0-10,0 0 2,-1-17-4,1 10 2,0 0-5,0-1-5,-3-3 0,3 1 0,3-2-3,-6-4-1,3-1 2,-1-1-5,1 1-1,-3 0-5,2-3 3,0 2-1,-2-2 3,2 2-2,1 0-4,-4 0 5,4-2-3,-5 4 4,4-1-7,1 0 2,-4 5 2,4-2-2,0-3-4,0 7 3,0-2 0,0 0 2,0 0-4,0 1 0,0 0 7,4 1-6,-4-2-1,0 2 1,0-2 4,0 2-2,0-1-1,0 3 1,0-4 1,-4 4 2,4-1-4,0 1 2,0 1 0,0 1 0,0-2-4,-3 1 6,2 2-3,1-3 4,-1 2 0,1 1-2,0 0 1,-2-2-2,1 2-1,-1-2 1,0 2 0,1 1 1,0-2 0,-1-1 3,1 2-4,-1 0 2,-1 1-2,2-3 1,0 3 0,-1 2 1,2 2 1,-1-7 0,1 7-4,-3-5 2,2 3 0,1 2-3,0 0-3,0 0 0,-4-3 1,4 3 3,0 0-3,0 0-2,-6 8 0,2-2 1,-1 3 3,-3 2-2,1-1 1,0 3 6,-2 4-6,-1-1 3,1-1 0,-1 4 0,0-5-3,0 3-1,0-2 2,-2 1 0,3-1 0,0-1 2,0-5-1,3 2 0,-2-1 0,3-5 0,2 2 0,-3-2-3,6-1 4,-5-2-3,2 1 2,2 2-1,1-5-1,-3 4-5,3-4 2,0 0 0,-2 3-2,2-3 3,0 0-2,0 0 2,10-12 1,-5 5 2,3 2-3,-3-5 2,4 1 0,-1-2 2,2 2-1,-5-2-1,4 1 1,1-5-2,-1 1 3,-3 6 0,1-3 0,-1 1-2,2 2 0,-2-1 2,1-1 1,-2 5 1,-1-4 3,-1 4-5,1-2 0,0 2 0,-1 1 1,2 0-4,-3 0 6,1 1-1,1-2-1,-4 3-1,0 2 1,2-4-2,-2 4 2,4-3-2,-4 3 2,0 0-2,4-2 2,-4 2-2,0 0 0,0 0 2,9 4-1,-5-1-1,1 7 2,4-3 0,0 4-2,1-1 3,4 5-2,-4-1 1,3 1 0,1-1 0,4 8 4,0-9-7,-4 1 6,2-2-3,0 2 2,-5-2-2,-1-4 0,1 1-3,-5-4 5,3 2-1,-4-2-1,0-2 2,0 1-4,-2-3 5,0 1-3,3 0 3,-6-2 2,2 3 4,0-1-1,-2-2 2,5 3 0,-5-3 1,1 2 1,-1-2 0,0 0 1,0 0 0,3 3-2,-3-3 2,0 0 0,0 0-1,0 0-1,0 0 2,0 0-3,0 0 1,0 0-2,0 0 3,0 0 1,2 4-5,-2-4-1,0 0 3,0 0-3,0 0 4,0 0-4,0 0-1,0 0-3,0 0 4,0 0-3,0 0-1,0 0 1,0 0 3,0 0-1,0 0 0,0 0-3,0 0 1,0 0-2,0 0 2,0 0 0,0 0 2,0 0-4,0 0-2,0 0 3,0 0-3,0 0 5,0 0 0,0 0 0,0 0-1,0 0-1,0 0 1,0 0 6,0 0-7,0 0 0,0 0 2,0 0 1,0 0 4,0 0-4,0 0 0,0 0 5,0 0-2,0 0 2,0 0 0,0 0-2,0 0 0,0 0 3,0 0-3,0 0 1,0 0-2,0 0 1,0 0-1,0 0-5,0 0 3,0 0-4,0 0 0,0 0 0,0 0 3,0 0 1,0 0-6,0 0 2,0 0 5,0 0-7,0 0 2,0 0-2,0 0 3,0 0-1,0 0 4,0 0-5,0 0 1,0 0-4,0 0 2,0 0 1,0 0-3,0 0-9,0 0-14,0 0-14,0 0-18,0 0-22,0 0-20,0 0-22,0 0-23,0 0-17,0 0-33,0 0-16,0 0-8,0 0-181,0 0-432,9-9 191</inkml:trace>
  <inkml:trace contextRef="#ctx0" brushRef="#br0" timeOffset="74766.4371">17308 7144 18,'-5'1'33,"-1"0"0,-1 2-1,0-3 0,0 1-4,-2-1 2,0 4-4,-2-3 8,-1 0-8,2 0 2,-1 1-2,-1-2 5,0 2-4,-1-2 1,0 0 0,4 0 0,-2 0-3,0 0 3,5 2-1,-4-2-3,5 0 3,-3 0-1,8 0 0,-9 2 1,9-2-9,-10 1 3,10-1 0,-4 1-2,4-1 0,0 0-5,-7 0-5,7 0 7,0 0-5,0 0 1,-2 4 3,2-4 3,0 0 3,9 3-2,-9-3 8,14 0 4,-5-1-6,2 0-1,3 1-2,6-1-1,-2-2 3,6 1-4,7-1 3,2-3-2,2 4-3,-1-3-6,3 4 5,3-2-6,-3 1 1,0 2-1,-2-3-3,0 1 4,-2 2-4,-3-1-3,-3 0 6,-6 1-6,-1 0 0,-4 0-3,-2 0 6,-3 0-12,-5 0 8,3 0-1,-9 0 4,8 0-3,-1 1 0,-7-1 1,5 0-1,-5 0-4,0 0 0,10 0-4,-10 0-7,0 0 1,0 0-6,0 0-3,4 1-1,-4-1-7,0 0-9,0 0-4,0 0-6,0 0-5,-14 5-9,14-5-4,-13 1-9,4 0-12,1 2-46,-5-2-139,-1-1 61</inkml:trace>
  <inkml:trace contextRef="#ctx0" brushRef="#br0" timeOffset="75163.9011">16906 7292 36,'0'0'79,"0"0"2,0 0-5,0 0 0,0 0-6,0 0 4,14 3-6,-14-3-9,18-3 1,-4 2-2,7 0-4,-2-4 0,10 2 0,0 0-2,2 1-5,5-5-2,0 2 1,1 1-5,3-1-3,11-2-8,-12 2 8,2 0-10,10 2-3,-13-1-6,-5 1-2,-1 2 6,-2 0-8,-7 1-2,-4-3-3,-3 3 6,-5-2-8,-2 2-3,-3 2 4,1-4 6,-7 2-8,11-1 4,-11 1-4,8 0-2,-8 0 5,7 1-2,-7-1-8,0 0 5,0 0-6,8-1 1,-8 1 1,0 0-1,0 0-5,0 0-5,0 0-7,0 0-3,0 0-7,0 0-13,0 0-19,-19 3 0,19-3-15,-11 0-7,2 3-6,-1-2-8,-1 0-58,-3 1-166,4 0 73</inkml:trace>
  <inkml:trace contextRef="#ctx0" brushRef="#br0" timeOffset="75582.4746">16979 7352 31,'0'0'84,"14"0"-8,-5 0 1,1-1 9,3 1-13,8 0-8,0-1-10,9-2 4,0 3-9,1-1 0,7 1 0,0-3-4,0 2 3,14-1-16,2 2 3,-16 2-4,1-4-8,1 2 0,-1 0-1,-1 0 3,0 0-5,-4 0 4,-5 0 2,-8 0-15,0 0-3,-2 0 2,-8 2-3,0-2-2,-3 1 11,-8-1 8,13-1 6,-13 1 3,11 0 9,-11 0-3,10-2 1,-10 2 1,4 0 3,-4 0-5,0 0 2,5 0-8,-5 0 4,0 0-4,0 0-3,0 0 1,0 0-7,0 0-2,0 0-4,0 0-18,0 0-13,0 0-20,0 0-21,0 0-3,0 0-39,0 0-11,0 0-25,0 0-89,0 0-239,0 0 106</inkml:trace>
  <inkml:trace contextRef="#ctx0" brushRef="#br0" timeOffset="76338.8331">20608 7043 8,'2'-4'90,"-2"4"-12,0 0-7,0 0-12,0 0 0,0 0-9,-20-1 0,10 1-6,10 0-5,-22 1-2,8 0 2,-4 1-3,-10-2 7,0 0-6,-4 1 0,-1 1-1,-6 0 1,-11-4 5,-1 5-10,11-4 3,-16 1-3,3 1 0,-5-2-2,4 1 1,-4-2-8,6 5 0,0-3-2,12-1 4,-1 1-5,5 0 0,2 0-3,7 1-7,-1 2 1,9-3-2,6 1-2,3 0-3,-1-1-2,11 0 0,-14 0-13,9 1 5,5-1-9,-9 3 10,9-3-7,0 0-6,0 0-8,0 0-8,0 0-5,0 0-18,18 3-7,-18-3-12,19-1-77,-8 1-165,1-2 73</inkml:trace>
  <inkml:trace contextRef="#ctx0" brushRef="#br0" timeOffset="76814.5739">20585 7084 112,'3'2'100,"-3"-2"6,0 0-5,0 0-2,3 2-2,-3-2-1,0 0-5,0 0-7,0 0-1,0 0-3,0 0-1,0 0-2,0 0-7,0 0-5,0 0-5,0 0-8,0 0 0,0 0-8,-22-2-6,11 4-3,-1-2-6,-5 3 1,-3 0-7,-2-3 3,-6 4 2,-4-2-10,-3 1 2,0 2 0,-3 0-11,-13-1 8,-2 2-6,1-1 0,0 1-1,2-2 0,11-1-5,0 2-1,3-5 4,0 4 6,2 0-6,2-1-2,4 1-2,6-4 3,2 2-2,2 0-4,5-1 2,-2-1-1,6 0-1,0 1 0,3 0-2,-2 1 2,8-2 6,-10 0-7,10 0-1,-7 1-9,7-1-12,0 0-4,-6 0-12,6 0-1,0 0-7,0 0-5,0 0-4,0 0-5,0 0-13,-7-3-4,7 3-13,0 0-9,0 0-16,0 0-79,19-3-208,-12 1 93</inkml:trace>
  <inkml:trace contextRef="#ctx0" brushRef="#br0" timeOffset="77261.3586">20490 7132 29,'0'0'97,"0"0"-1,0 0-5,0 0-8,0 0-2,0 0-9,0 0-2,0 0-1,0 0-12,0 0-3,0 0 2,0 0-8,0 0-3,0 0 2,0 0-12,0 0 7,0 0-5,-35 2-4,22 1 1,-5-3-2,-1 1-2,-3-1 1,-6 1 0,-5 1-2,-3-1-4,0 2-8,-3-3 2,1 0 6,-16 1-7,4-1-6,9 3 4,-9-3 0,-2 0 0,14 0-6,-1 0 0,2 1 2,1-1-8,-2 4 8,8-3-8,2-1 4,8 1-3,-3-1-1,6-1 0,4 2 0,0 0-2,4-1 5,9 0-2,-14 0-11,7 0 7,7 0-14,-9 2-3,9-2-4,0 0 4,0 0 0,-9 2-10,9-2-7,0 0 0,0 0-5,0 0-13,0 0-18,0 0-11,30-4-19,-19 3-7,-2 0-55,5 0-174,3-3 77</inkml:trace>
  <inkml:trace contextRef="#ctx0" brushRef="#br0" timeOffset="77673.9604">20503 7134 67,'0'0'82,"0"0"-7,0 0-1,0 0-9,0 0-9,0 0-2,0 0-1,-21-2-7,21 2-5,-28 0-4,11 0 0,-5 0-7,-10 0 13,2 0-14,-1 0-7,-2 0 3,-1 0-2,-1 0-7,-3 0 4,0 0-2,-1 0-2,-12 0-2,12 0-3,1 0 0,-3 0-5,1 2 7,5-2-1,-1 3 2,-2-2-10,4-2 6,4 1-1,-2 1 0,4-1-6,7 1 3,1 1-2,1-2 1,2 0-4,4 0 2,3 0-10,2 0 0,8 0-6,-14-2-9,14 2-1,-9 0-3,9 0-1,0 0-5,-7-1 2,7 1-5,0 0-1,0 0-9,0 0-4,0 0-10,0 0-51,19-6-117,-14 6 53</inkml:trace>
  <inkml:trace contextRef="#ctx0" brushRef="#br0" timeOffset="78440.0154">20612 7094 64,'0'0'99,"0"0"-2,0 0-15,0 0-7,0 0-11,-18-5-4,12 4-6,6 1-4,-25 1-1,4 1-3,-2 0-3,-3-1-3,-8-1-5,2 1 5,-3 2-12,3-1 5,-6 1 0,1 1-11,-17-1-5,15 0 2,-14-3 2,-3 4 0,4-1-3,-1 1 1,13-1-2,-10-1 5,13-2-3,-2 3 4,3-3-11,1 0 2,2 0 5,4 0-2,7 2-3,5-2 4,4 0-2,1 0 4,4 0-6,8 0-1,-13 3-1,13-3 2,-11 0 0,11 0 4,-11 0-7,11 0 3,0 0-2,0 0 5,-12 0 1,12 0-11,0 0 1,0 0 0,0 0 2,0 0 0,0 0-6,-9 0 0,9 0 7,0 0-5,0 0 4,0 0 3,0 0-4,0 0 0,0 0-5,0 0 5,0 0-2,0 0 2,0 0 4,0 0-3,0 0-2,0 0 0,0 0 0,0 0-2,0 0 1,0 0 0,0 0-1,0 0-3,0 0 3,0 0-6,0 0 5,0 0 5,0 0-9,0 0 5,0 0-7,0 0 0,0 0 4,0 0-1,0 0-1,-7-3 1,7 3 0,0 0 2,0 0 1,0 0-3,0 0-3,0 0 0,0 0 9,0 0-9,0 0 6,0 0-2,0 0-2,0 0-1,0 0 1,0 0-1,0 0 0,0 0-1,0 0-3,0 0 2,0 0 5,0 0-4,0 0 0,0 0 4,0 0-5,0 0-1,0 0 0,0 0 3,0 0 0,0 0-1,0 0-1,0 0 4,0 0 5,0 0-13,0 0-11,0 0-8,0 0-17,0 0-22,0 0-19,0 0-13,0 0-8,0 0-17,0 0-81,0 0-218,0 0 96</inkml:trace>
  <inkml:trace contextRef="#ctx0" brushRef="#br0" timeOffset="82074.1656">20376 7061 61,'0'0'68,"7"0"-6,-7 0-6,0 0-1,0 0-9,0 0 5,0 0 5,5-1-13,-5 1-1,8 0 6,-8 0 3,0 0-3,6 1-3,-6-1-6,0 0 3,0 0 5,0 0-6,0 0 1,0 0 0,0 0 0,0 0-9,0 0-3,0 0 3,0 0-2,-23 1-11,13-2-2,1 4 9,-6-5-13,-5 2 4,-2 2-5,-6 0 2,-3-2-2,-5 0 1,-1 2-7,1 0 0,-17-1 3,-1 2 4,13 0-6,-10-3-4,10 0 8,3 0-3,-3 0-7,1 1 6,-1 0 2,6 1 0,2-2-5,6 0 4,9 0-3,4 0-2,2 1 2,3-1 1,4 0-6,-4 1 3,9-1 3,-10-1 2,6 2-7,4-1 2,0 0-3,-10 0-1,10 0 0,0 0 0,0 0 6,-8 0-3,8 0-3,0 0 4,0 0-4,0 0-3,0 0-3,-5 1 2,5-1 7,0 0-4,0 0-8,0 0-8,0 0-12,0 0-16,0 0-4,0 0-13,0 0-4,0 0-10,0 0-7,-9 2-9,9-2-66,0 0-171,0 0 75</inkml:trace>
  <inkml:trace contextRef="#ctx0" brushRef="#br0" timeOffset="84334.9399">9105 8506 61,'0'0'113,"0"0"-3,0 0-3,7-3-7,-7 3 0,6-1 4,-6 1-12,6-3-5,-4 1-2,3 0-3,-1-1 5,-4 3-3,6-6-10,-2 5 5,0-3-2,-1 0-2,0 0-2,0-1-1,-1 0-6,1-1 5,-2 0-10,4-3-4,-4-1-1,2 2-8,-1 1-3,-2-3-4,1 0-6,-1-1 2,0 0-7,0 0-5,-2 0-1,1 2 1,1-3-2,-3 4 1,-1 2 2,3 1-5,-1-2-3,-1 2-2,1 0 2,-1 1-4,-1 1-1,2 0-2,2 3 0,-12-1-1,12 1-4,-11 4-4,0 0 2,1 2 1,0 2 2,0 5-2,-5 2-3,3-1 2,-3 7 2,2 4-5,2-1 0,0 0-4,5 1 5,-1-7-1,2 2 2,3-1 1,-2-2-2,4 1-3,0-3 3,0 0-3,4-4 3,1 1-3,-4-5 5,3 3 0,0-5-5,1 0 1,-1 0 3,4-5-1,2 2-4,-4-2 4,7-2-1,-1-3 4,3-3-2,-5 2 0,0-2-2,-1-1 1,1-1 0,-1-3-3,-2 2 4,0-4-1,1 0-3,-2-1 1,1 0 1,-2 0-2,-3-1 3,2 0 1,0 0-1,-1 1-4,-1 0-1,1 6 1,-2-4 1,3 5 2,-4-2-1,0 4 0,0 1 3,2-2 1,0 4-1,-1-1 4,1 1-5,-2 0-4,0 1 4,0 3-1,0 0-3,0 0 1,0 0-1,0 0 0,0 0 2,0 0 0,0 22 2,-1-9-2,1 4 0,1 7 2,-2 4-1,0 2 3,-4 1-1,5 1 9,-3 14 0,1-10-2,-1-3 4,-1 14 2,-1 0-2,2-14 1,0-2 2,0 5 0,2-7 0,-2 0-3,2-2 1,0-5-2,-1-3 1,1-2-3,1-3-1,0-2 2,0-2 0,0-2-5,0 0 0,-1-2 2,0-1-1,-2-2 11,3 1 4,0-4 7,0 5 2,0-5 2,0 0-3,3 3 3,-3-3-8,0 0-1,0 0-3,10-10 1,-6 5-2,6-4 0,3 1-5,-6-2-2,9-1-4,-3-2-2,0 1 0,2-2 5,8-3-6,-2 0 1,-5 2-2,-1 1 1,0 2-6,1-2-2,-5 3 6,4 2-11,-7 0 1,-1 1 4,2 1-3,-3 2-2,-4 0 0,1 2-6,1-1-8,0 1-9,-2-1-11,-2 4-15,3-4-13,-3 4-16,0 0-21,4-2-15,-4 2-19,0 0-23,3-4-21,-3 4-26,0 0-136,0-6-372,2 4 166</inkml:trace>
  <inkml:trace contextRef="#ctx0" brushRef="#br0" timeOffset="84776.2537">9619 8840 85,'0'0'153,"0"0"-7,0 0-15,-4-9-17,4 9-2,5-8-5,0 1-12,-2 2 0,3-3-5,1 2-9,-2-2-7,4 1 4,0 1-9,-3-2 8,2 4-9,-3 0-4,4 2-7,-3 0-2,2-1-9,0 6-2,-3 2 0,2 2-5,-2 3-3,-3 2 2,-2 4-11,2 2 3,-6 1-1,-3 3-3,0-1-2,-5 2-5,0-1-1,-3 3-2,1-3-1,5-7-2,-8 0 0,4 1 5,-1-1 3,4-6-2,0 2 9,1-2-5,2-4-2,4 0-3,-1 2 4,1-5-2,0 1 4,1 0 4,2-3 3,0 0 2,0 0-5,14 0-2,-7 0 1,2-4-2,5 1-6,-3-1 1,2 0 0,6 1-4,-2-1 2,1 1-8,1-2-2,-2 1 3,0 1-1,2 1 0,-7 1-12,-1 1-19,0-5-24,-4 5-26,1-1-36,-2 1-11,3-1-19,-1-2-10,-2 1-18,4-1-26,-4 1-106,0-3-321,-1-1 142</inkml:trace>
  <inkml:trace contextRef="#ctx0" brushRef="#br0" timeOffset="85083.833">10163 8724 38,'2'-5'176,"-2"5"-9,0-7-16,0 7-14,0-4-11,0 4-10,0 0 1,0 0-4,10 11-5,-3-6-1,-3 6-3,0 7 2,4 1-5,-1 6 1,-2 1-5,1-1-6,-2 1-6,3 1-8,-7-1-9,2-6-3,-2 7-5,0-2-7,-3-5-6,3 0-4,-3-3-9,-2 0-21,1 0-27,-3-1-25,-3-1-37,1-3-28,0-1-32,-1-2-33,-3 2-159,0-6-354,-5 1 156</inkml:trace>
  <inkml:trace contextRef="#ctx0" brushRef="#br0" timeOffset="87346.3144">5331 9333 56,'0'-4'113,"0"4"-17,-3-4 14,3 4 3,-1-6-11,1 6-1,0-3-4,0 3-5,0 0 3,-4-4-3,4 4-10,0 0 0,0 0-7,-4-2-8,4 2-10,0 0-6,0 0-4,0 0-9,-11 7 1,7-3-2,0 0-3,0 2-5,3-1-4,-3 3-2,-1 4-5,1-4 4,0 3-8,2 1-3,0-2 1,1 4-1,-1-2 1,4 3-1,-2-3-6,1 0 1,1 0-1,-1 0 1,3 1 0,-1-3-3,1-1 2,-1 1 14,3 0 6,1-1-7,-1-1-2,3-2 2,0 2-3,0-1 6,4-2 1,-2-1-5,1-2-1,2-1 0,0 1-2,5-4 3,-1 1-6,-1-3 3,3-1-1,-9 3-1,3-2 0,-2 0-1,1 0-1,4-4-5,-7 1 5,4 2-3,-5 1 3,0-4-2,1 6 1,-3-1-3,-1-1-1,1-1-2,1 2 1,-4-1-2,2 1 3,1-1-4,-2 0 4,1 2-3,0-2 0,0 2 0,1-1-2,0 2 0,0-1 2,2 2-1,-1 0-4,3 0 0,-4 0 1,4 2 1,-3-1 2,5 3 0,1-1-3,-5 1 4,5 0-6,-3 1 5,1 0 2,-1 2-2,-1 0 1,1 0-4,-1 0 1,0-2 3,-1 4 0,-1-1-2,-1 0 1,1-2-2,0 4-1,-2-1 5,1-1-1,0 1 1,-2-1-1,-2-2-2,-1-1 1,5 1-2,-6-2 0,2 2 3,2-2 0,0 2-4,-5-4 3,1 2 3,2-1-4,-3 2 1,0-1-1,0-4-3,1 4 6,-1-4-2,0 4-1,1 0 1,-1-4-3,3 5 3,-3-5-1,1 3 2,-1-3-1,0 0-1,0 0 0,0 0 3,3 2 0,-3-2 1,0 0 0,0 0-1,2-10 0,1 4-1,-2 0-1,3-3 1,0 0-1,2 0 1,0-2-4,0-1 3,-1-4 1,0 0-2,4 2 3,-2 1-3,0-1-1,1 4-1,-3-2-3,5 5 2,-1-4 0,-3 5-1,3-3 2,0 1 1,0 3-1,2-5-1,1 6-1,-2 1 0,3 1 9,-1 0-6,-1-1-3,3 3 4,-1 0-3,0 0 0,1 2 0,0-1 1,2 0-2,-2-1 6,-3 3-3,4-3 1,-2 0-3,-1 0 8,2 0-5,4 0-2,-5 0 4,0-4-4,0 1 3,5-2-2,-4 2 2,2-3 0,-4 2 2,1-2 0,-1 0-3,4-2 3,-7 3-4,2 0 3,-1-2 1,-1-1-4,-1 2 1,0-2 2,-3-1 2,-1 3 1,1-4 0,0 3-5,-4-4 0,2 2 1,-3 0 3,-2-3-3,4 4 2,-4-2-4,1 3 6,0 1-1,1 1-1,-3-2-5,2 2 0,1 2-2,0-2-9,0 5-17,-1-5-18,1 5-31,0 0-22,0 0-21,0 0-24,0 0-13,0 0-116,0 0-299,0 0 133</inkml:trace>
  <inkml:trace contextRef="#ctx0" brushRef="#br0" timeOffset="88658.758">10501 8436 93,'0'0'120,"0"0"-10,0 0-11,0 0-2,-3 3-9,3-3 5,0 0 5,0 0 0,0 0-3,0 0 1,0 0 8,0 0-5,0 0 3,0 0-5,0 0-4,0 0-2,10-12-2,-6 9-6,1-2-5,-1 1-1,4-4-11,1 1-3,-3-3-9,3 3-2,5-5-8,-2-1-3,0 0-7,1 0-1,-1-1-3,2 2 1,-2 0-10,-3 4-3,5-4-1,-5 6 1,-2-1-4,0 3 1,1-1-6,-4 1 4,-2 2-3,2-2-2,-1 2 2,0-1-5,-3 3-3,0 0 1,7-2-3,-7 2 0,0 0 4,0 0-5,-1 12 2,-2-5 4,0 3-6,3 2 3,-4 1 1,1 4 4,-1 0-6,-1 1 3,0 6-1,-1 1 0,2-8-1,0 12-1,-1-5-5,-2 1 7,2-2-1,-1-3 1,1 7 1,-2-2-2,4-6-2,-4 5 3,5-6-3,0 2-1,1-2 2,-3-1 1,1 0 12,3-1 0,-4-3-2,4-2-1,-2 1 3,0-1-5,1-2-3,1 0 2,0-2-2,-2 0 7,2-1-10,-2-2 2,4-1-1,-2 2 0,0-5 0,-2 5-2,2-5 0,0 4 0,0-4-1,0 3 1,0-3 0,0 0 4,0 0-3,-2 4-5,2-4-1,0 0-2,0 0-4,-7 0 0,7 0-5,0 0 2,-14-2-2,9 0 6,-2 1-5,7 1 3,-11-1-3,6 1 4,5 0 0,-9 1 1,2-3 2,7 2 2,-7 0 0,7 0 6,-8 1-8,8-1 2,0 0 0,-5-3-1,5 3-1,0 0 4,0 0 0,0 0-1,0 0 5,0 0-1,13-5-2,-5 5 0,2-2 0,5 0 0,-2-1 1,6 1-1,-1-2 1,-2 0-1,6 1 0,-2 1 3,2-2-3,5 1 3,-6-2-5,-3 5 3,2-4 0,-4-1-3,-2 5 5,-3-3-4,-2 3 2,-1-1 2,-2 0-1,-3 1 3,4-2 0,-7 2-4,8-3 2,-6 1 1,-2 2 3,7-3-4,-7 3-1,3-2-3,-3 2-10,3-4-7,-3 4-16,-1-5-23,1 5-18,-2-6-31,2 6-14,2-5-31,-1-1-30,-1 6-132,-1-7-339,2 1 151</inkml:trace>
  <inkml:trace contextRef="#ctx0" brushRef="#br0" timeOffset="89172.4708">11083 8424 74,'0'-4'179,"0"-2"-17,0 3-9,0 3-10,1-6-9,-1 6-7,0-5-10,0 5-8,-4-5-10,4 5-8,0 0-10,0 0-10,0 0-6,-11 10-4,6-4-5,0 3 1,-1 3 0,-5 2-9,4 1 2,2 2-4,-4 2-5,0-2-3,2 7 0,-4 0 0,5-5-2,1-1-3,2 1 0,2 0 3,1 0-1,0-2 1,0 0 0,0 0 3,3 0 2,-3-3 3,6-1 2,0-1-2,1-2 5,1-1-1,-1 2-1,1-5-1,3 2-4,0-4-2,7 1-1,-5-2-1,1-2-5,4-1 0,1-1-3,-3-2-3,3-2-2,0 1 3,-5-4-3,4-1 1,-4 1-9,2-4 3,-3 1-6,-2-1 3,2-1-3,-4 3-3,1-7 3,-3 3-3,-1 3 1,2-3-4,-4-2 2,0 4-3,-1-5 3,0 2-3,-3-1 0,0 4-3,0 0-1,0-1-2,-4-4 1,2 7-1,-5-7-1,4 5-4,-4-2-6,1-1 0,-2 2 5,0 4-4,-1-3-2,3 5-5,-4-2-2,-1 0-1,6 5 5,-4-1-3,-1 0-1,3 3 1,-2-1 0,3 1-2,-1 2-4,-3 2-11,5 1-10,-7 0-14,2 3-22,5-2-26,0 2-17,-3 2-23,3-5-21,2 4-25,2-3-23,0 3-113,-1-1-356,4-2 158</inkml:trace>
  <inkml:trace contextRef="#ctx0" brushRef="#br0" timeOffset="90052.6421">11646 8448 132,'0'0'119,"0"0"12,0 0-7,0 0-3,0 0-3,0 0 2,13-12-4,-9 9-3,3-5-9,1 2-3,-1-3-3,3 0-9,-1 0-3,0 0-7,4-4-5,-1 0-4,1 3-4,-1-1-3,-2 4-2,0 0-8,1 0-5,-2 2-1,1-2-4,-2 5-6,-5-2-3,3 3 4,-3-2-9,3 0-4,-4 2-2,-2 1-2,5-4 0,-5 4-3,4-3-1,-4 3-1,0 0-5,0 0 0,0 0 0,3 12 1,-6-5-1,2-1 4,-4 7-5,0 6 0,-4 5 2,1 3 0,-1 3 2,-2-1-1,1 3 0,0-5 4,3 3 2,-2 3 4,2-5-7,-1 1 1,2-3 1,2-1-1,1-6 3,-3 3-3,4-6 1,-2 1-2,1-2-2,3-1-2,-3-3-2,3-1 1,0-2-1,-4 0-3,4-2-1,0 0 1,4 0 1,-4-3-2,0 2-2,0-1-1,0-4 2,0 6-1,0-6-2,0 3 0,0-3 2,0 4 6,0-4-9,0 0 2,3 2-4,-3-2-4,0 0-1,0 0-3,0 0-4,0 0-4,0 0-3,0 0-5,0 0-1,-17-7-1,17 7 3,-10 0 2,10 0-2,-15 0 4,8 0 6,-2-2-1,-1 2 1,1 0 0,-1 2 1,3-2 6,-2 0 1,9 0 3,-10 0-2,10 0 2,-8 0 2,8 0-2,-7-2 4,7 2 1,0 0 7,0 0 3,0 0-4,0 0 7,0 0 4,0 0-2,0 0-1,24-5 2,-13 3-1,1-1-3,1 0 0,8 1 6,-4-3-11,3 1 8,2-1-10,0 0 2,6 0 2,-8 3-3,1-4 0,2 2-4,-7 2 0,5-1 6,-3 1-5,0-1-1,-6 0-1,1 2-2,-3-2 3,3 3-2,-6 0 2,0-1 1,-2 0-2,3 1 0,-8 0 0,9 0-2,-9 0 0,6-3 0,-6 3 1,0 0 1,12 0-3,-12 0 1,0 0 1,0 0-2,4 0-2,-4 0 3,0 0 0,0 0 1,7 0-2,-7 0 0,0 0 0,0 0 3,0 0-3,0 0-1,0 0 1,0 0-1,0 0 0,0 0-2,7 0-5,-7 0-5,0 0-10,0 0-11,0 0-16,0 0-27,0 0-29,0 0-40,0 0-25,0 0-31,0 0-146,-18 3-377,18-3 167</inkml:trace>
  <inkml:trace contextRef="#ctx0" brushRef="#br0" timeOffset="90988.0392">8975 8115 112,'0'0'143,"0"-4"-7,0 4-9,0-7-5,0 7-7,0 0 0,0 0-6,-1-2-12,1 2-15,0 0-7,0 0 1,0 0-1,-19 5-12,15 0-7,-3-2-1,0 4-6,-5 1-4,2 2 0,-2 3-3,-2 2-2,-2 3-1,-2 3-5,4 0-3,-4 1-2,4 0-3,-4 3-2,4 2-4,-3 3 1,2 2-1,2 2-1,-2 10 0,2 3 2,-1-1 3,3 3 2,2-2-2,2 4 9,1 1 2,4-4 0,2 3-1,2 0 5,-2 0 0,5-1 4,-1-3-8,6 1 1,1-14-6,5 9 0,-1-11-2,1 1-5,5-4-3,2 0-10,-1-6-15,3 3-16,2-5-28,0-1-32,2-6-28,3-1-20,3-4-28,1-6-28,1-2-130,4-5-342,15-5 151</inkml:trace>
  <inkml:trace contextRef="#ctx0" brushRef="#br0" timeOffset="91660.4587">12155 8058 112,'-1'-2'147,"-3"-3"-1,2 3-5,-1-5 0,-2 4 1,2-1-3,2 1 1,-3 0-1,0 1-4,3-2-1,1 4-6,-4-3-2,4 3-7,-1-5-1,1 5-9,0 0-7,-4-1-5,4 1-12,0 0-8,-4-3-4,4 3-8,0 0-6,0 0-5,0 0-10,0 0-4,0 0 0,0 0-10,0 0 1,0 0-3,13 9-5,-8-2 0,4 2-2,2 1-2,0 5 1,3 2-3,4 5-2,1 2 0,0 1-2,2 5 0,6 11 0,-3 1-3,-3 2 3,-2 7 1,-6 0-3,0 1 2,-1-1 1,-7 5-4,-5-3 1,-5-2 0,-1-1 0,-4-3-3,1-16 0,-2 2 0,-4-3-11,-1-1-14,-2-1-17,-5-3-26,2 1-32,-3-4-41,0-4-32,1-1-39,-2-1-48,-2-3-135,6-5-417,-1-3 185</inkml:trace>
  <inkml:trace contextRef="#ctx0" brushRef="#br0" timeOffset="92995.7657">8422 8274 30,'1'-4'119,"-1"4"10,6-7-13,-4 5 6,-2-2-3,2 1-10,2-1 2,-4 4-5,4-5 11,-2 0-7,-2 5-11,0-5 0,0 5-4,0-4 0,0 4-16,-2-6 3,-1 2-3,1 2-7,2 2-8,-5-8-4,-1 5-7,3-1-2,-3 1-7,1-1 3,0 2-8,-2-2-2,-1 2-5,0-1-2,-3 2-5,1-2 1,-1 3-7,1 0-5,0 0 3,0 4-5,-2 0-1,2 1 0,-3 2-1,2-1-3,-4 5 0,2 1 3,4 2 1,-5-1-4,1 9 0,-2-1-5,6-4 2,1 9 3,-1-2-3,-1 0 1,5 2-4,1-8-1,-1 9 4,1-8 0,4 1 0,-3-1 0,2 7-3,1-8 3,1 1-3,2-2 1,-3 2-1,4-2-1,-3 0 1,3 0 1,0-2 1,1 3-3,-1-2 3,2-5 1,-1 2 0,2 2-6,-1-4 9,2 1-1,-2-3 6,1 2-6,2 1 4,-1-2-1,1-2 0,3 3 1,-5-2 1,2-1-2,0 1 3,-1-3-1,1 3-4,0-3 4,-2 2-3,0 0-3,3 0 0,0 0 0,-2 0-1,0-2-1,2 2 2,-1 1 1,0-1 0,1 2 0,-3 0-1,0-1-2,6 3 0,-8-4 0,2 3 2,1-2 1,-3 2-4,1 1 2,0-1 1,-3 2 3,3 0 0,-4-4 0,0 3 2,0 3-2,-1-4 6,1-1 4,-2 0-9,0 2 2,-3-2 3,3 2-1,-2-2-3,0-1 4,-2 3-1,0-3-1,3 0 4,-1 0-1,-4 1 0,3-4 7,-5 2-7,4 0 5,-3-2 1,1 2-5,-2 0-2,-3-3 5,1 3-4,-1-2-3,2-2-2,-3 2 0,1-4-5,-2 0 3,1 1-2,0-1 4,-2-2-4,2 0-1,2-2 1,-2 1 1,0-1 0,1-3-6,-1-1 11,0 0-8,2-3-1,0 3 6,0-3-7,2 1 1,-2-1 0,4-1-1,-1 1 0,2-1 1,-7-4-5,7 5 4,0-3-1,1 2-1,3-2 1,-3 1 1,3-1-4,-1 0 1,2-5 6,0 2-9,2-1-1,0 0-1,2-2 0,1 2 1,-1-2 1,1 2-2,3 1-1,-4 4 0,1-1-4,0 0 0,-1 1-3,0 1-4,2 3-6,-2-1-10,-1 1-6,-1 1-16,1-1-20,-3 3-30,5-1-25,-4 1-22,3-1-31,0-2-32,-4 4-151,4-2-396,-2 0 175</inkml:trace>
  <inkml:trace contextRef="#ctx0" brushRef="#br0" timeOffset="94295.8549">1742 11105 146,'3'-12'145,"-3"2"-7,1-1-3,0 1-4,-1 0-5,2-1 0,-2 5-1,1 1-3,-1 0-2,0 1-5,0 4-12,-1-7-7,1 7-12,0-3-6,0 3-6,0 0-3,1 19-1,-2-2-5,3 7 5,-4 5-8,2 5-4,-2-3 3,2 5 0,-2 9-1,3-10-5,0 2-6,-2-2 4,4 10-1,-2-12-3,-1 1-3,0-2 2,3-6-7,-2 3 2,0-1-8,1-3 0,-2-9 0,0 0-5,0-2 1,-2-3-5,2 0-2,-1-4-3,1 2-3,0-2 2,-1 0-2,2-2-3,-1-1-3,1-1-10,-1-3-23,-4 4-24,4-4-19,0 0-20,0 0-20,0 0-22,-9-9-16,9 4-18,-2-3-12,-1 1-11,2-2-4,-2 0-115,0-2-330,0 3 146</inkml:trace>
  <inkml:trace contextRef="#ctx0" brushRef="#br0" timeOffset="94625.7797">1725 11478 146,'-2'-5'163,"2"5"3,0 0-8,0-5-3,0 5-9,0-6-5,0 6-11,0 0-9,2-6-14,-2 6-12,2-1-7,-2 1-8,8-4-8,-6 0-5,6 3-5,1-5-5,2 5-3,1-3-2,7-2-4,-1-1 1,5 4-3,-2-2-4,6-2-2,0 2-3,2 0-3,-3 1-1,2 0-7,-7 0-1,-1 2 1,-3-2-5,2 1 3,-6 3-7,1-3-3,-5 3 0,-1-1 0,-1 1-1,-1-1-1,-6 1-3,9 0-1,-9 0 2,8-2-1,-8 2-1,7-2 0,-7 2 0,0 0-4,0 0 1,0 0 0,0 0-2,8 0-2,-8 0-3,0 0-11,0 0-6,0 0-22,0 0-19,0 0-21,3 4-24,-3-4-9,0 0-22,0 0-20,0 0-19,1 2-121,-1-2-320,0 0 142</inkml:trace>
  <inkml:trace contextRef="#ctx0" brushRef="#br0" timeOffset="95956.3203">9175 9375 2,'0'0'175,"-11"-2"-14,11 2-9,-8-1-8,8 1-10,-10 0-10,10 0-4,-9-1-10,9 1-9,-6-1-14,6 1-6,0 0-4,0 0-13,-7 1-1,7-1-6,0 0-2,0 0 1,0 0-10,0 0 3,25-1 1,-8-1-5,3-1-3,9 1-6,1-3-2,3 1-3,-1-3-4,1 1-6,2 1 1,-1 0-5,-1-4 4,-2 4-3,-3 0-6,-2 1 0,-5 3 0,-2-1-4,-6 1 1,1-1-3,-4 0 0,-3 1-1,-1 0 3,-1 0-3,-5 1 1,9-2 3,-2 2-4,-7 0-3,4-1 3,-4 1-4,0 0 1,0 0-3,10 0-2,-10 0-6,0 0-1,0 0-15,0 0-16,0 0-8,0 0-21,0 0-10,0 0-24,0 0-1,-13 8-12,8-7-16,-2 0-23,-3 3-83,0-2-259,-2 4 115</inkml:trace>
  <inkml:trace contextRef="#ctx0" brushRef="#br0" timeOffset="96346.5592">9255 9494 14,'-4'2'118,"1"0"-11,3-2-3,-7 3-3,3-1-4,4-2 2,-2 3-2,2-3 0,0 0-4,0 0 10,0 0-2,6 5-1,1-5 2,-7 0-6,13 0 1,-1 2-3,0-4-5,8 4-5,1-4-5,-1 0-6,8-1-5,1 0-3,-1-2-11,1 0-3,3 1-7,-1 1-2,-4 0-5,1-4-4,-8 3-1,0 3-5,0-1-4,-2-3-3,-7 3 2,0 1-5,-1 0-2,-2 1 7,-3-2-5,0 2-2,-5 0 5,8 0 3,-8 0 3,8-1 5,-8 1 2,6 0-2,-6 0-3,0 0 2,5-3-5,-5 3-3,0 0 1,0 0-6,0 0 5,0 0-4,4-1-1,-4 1-4,0 0-2,0 0-8,0 0-9,0 0-11,0 0-11,0 0-12,0 0-15,0 0-14,0 0-8,0 0-19,0 0-9,-2 7-15,2-7-17,0 0-20,-9 2-9,7 1-146,-4-2-337,6-1 149</inkml:trace>
  <inkml:trace contextRef="#ctx0" brushRef="#br0" timeOffset="97100.3103">10632 9209 43,'0'0'89,"0"0"7,0 0-6,0 0 6,0 0 0,0 0-4,5-16 7,-5 14 4,0-1 0,0 3-2,0-9 3,2 6 3,-1 1-3,-1 2-6,-1-5-5,1 5-1,0 0-3,1-7-8,-1 7-10,0 0 0,0 0-12,0 0-6,0 0-4,0 0-5,0 0-4,-4 14-3,4-2-5,-4-2-3,2 6 0,0 5 0,1 5-3,1 0 0,0 1-7,-2 0 8,2 2-1,0-2 0,0 2 0,2-2 18,-2 2-6,-2-2-2,2 1 1,0-4-1,2-3-4,-4-1 2,2-1-6,0-1-4,0 1 1,2-2-5,-2-7 3,-2 2-7,4 2 1,-4-2-3,4-2 0,-4 0 0,2-4-5,0 0 0,-2 0-1,2-1-3,0-2 1,0 2-11,0-1-12,0-4-11,2 5-20,-2-5-22,0 0-24,-5 3-26,5-3-27,0 0-14,0 0-16,-8-8-23,7 2-120,-3 1-346,1-2 153</inkml:trace>
  <inkml:trace contextRef="#ctx0" brushRef="#br0" timeOffset="98021.1119">10632 9231 110,'0'0'118,"0"0"-6,0-6-6,0 2-6,4 1-4,-4 3-3,1-7 6,-1 7 1,0-2 1,0 2-10,0 0-5,2-5-5,-2 5-6,0 0-10,0 0-3,0 0-9,-9 10-4,4 1-2,-4-1-5,2 4 0,-4 1-4,1-1-1,1 1-1,-4 0 2,3 1-6,-2 1 1,1-2 2,2 0 1,0-4 0,2 1-2,0-3-4,3-1-3,0 0-3,1-3-4,1-1 1,-1 0 4,2 0 3,1-4 2,-3 4 2,3-4 4,-1 3 4,1-3-4,0 0-2,0 0 1,0 0-6,9-8-2,-5 4-2,1-1-2,0-5 0,4 4-5,-3-5-1,4 1-3,0-4 3,-1-2-6,0 0 1,2-1-1,1 1-3,-3 1 2,4-2-4,-3 3-1,-1-1 1,-2 6-2,-2-1-1,0 3 3,-2 2-3,-1-2 1,2 2-4,-2 2 2,0-1 2,1 2-1,-3 2 1,2-5-7,-2 5 4,0 0-4,4-3 1,-4 3 1,0 0-1,3-3 2,-3 3-2,0 0-1,6 5 5,-3 0-4,-2-2 1,3 4 6,2 0 0,0 2-1,1-1 4,-1 4 3,3-1 3,1 2-2,1 3 2,0-3-4,0 2 2,2-1-1,-4 0 0,5 1 0,-1-3-1,-2 1-1,6-1 2,-4-1-4,-3-2 6,1-1 2,-2-2-2,1 1 4,1-2 4,-2-1-2,3 1 1,-7-1 3,1-1 4,-1-1 6,-1-1-1,-1 1 7,-3-2-3,5 4 0,-1-3 2,-4-1-4,3 3-3,-3-3 2,0 0-9,7 1-2,-7-1 0,0 0-4,0 0 2,0 0-2,3 3-3,-3-3-2,0 0-2,0 0 3,0 0-4,0 0-1,0 0-1,0 0 0,0 0 1,0 0-2,0 0-2,0 0-1,0 0 0,0 0 2,0 0-4,0 0-1,0 0 4,0 0-1,0 0 0,0 0 0,0 0-2,0 0 1,0 0-1,0 0 3,0 0-2,0 0-2,0 0-1,0 0 0,0 0 0,0 0 0,0 0 0,0 0 3,0 0-5,0 0 10,0 0-11,0 0 5,10-5-5,-10 5-3,0 0 0,0 0 0,0 0-1,0 0-6,0 0-4,0 0-12,0 0-8,0 0-9,0 0-13,0 0-14,0 0-16,0 0-11,0 0-12,0 0-22,-17-4-10,17 4-22,0 0-12,-6-2-14,6 2-15,-7-1-142,2-1-378,0 0 168</inkml:trace>
  <inkml:trace contextRef="#ctx0" brushRef="#br0" timeOffset="99722.0471">17087 9120 17,'0'0'102,"0"0"10,0 0-11,0 0-7,0 0 0,0 0-12,0 0 3,0 0-12,20 1 10,-8 1 0,4-1-4,3-4-3,7 2 0,1-1-4,3-1-10,2 3 4,0-1-4,5-2-6,-4-1-2,2 0-7,0 0-5,-1 2-3,-1-2 1,3 1-8,-2-1-2,-2 3-3,-2-2 1,-8 3-1,-2-4-5,-2 3-3,-5 1 3,-3-1-8,-1 0 2,-2-1 0,-1 4-1,-6-2 3,7-2 3,-7 2-4,8 0-3,-8 0 3,0 0-5,0 0-8,8 0-17,-8 0-2,0 0-22,0 0-10,0 0-16,0 0-2,0 0-7,0 0-9,0 0-6,-19 5 1,19-5-9,-9 0-12,3 3-18,-1-2-72,-3 2-211,-1-2 94</inkml:trace>
  <inkml:trace contextRef="#ctx0" brushRef="#br0" timeOffset="100151.0387">17051 9276 61,'-4'2'124,"4"-2"-8,-5 3-12,5-3-4,-5 1-8,5-1-14,-3 3 7,3-3 0,0 0-9,0 0-1,0 0 8,6 5-1,1-5 7,3 0-5,3 2 4,0-2 1,6 0-10,10-2-3,-2 0 1,5 0-2,0-1-7,2-2-6,2 3-4,0-3-6,0 0-6,1 0-8,-1 0 2,1-2 1,-3 2-8,2 0-4,-2 1-3,-2-1-4,3 1-1,-6-1-4,1 4 3,0-5-5,-4 2 0,-6 3-2,0 1-1,-4-1 1,-2-1-3,-5 2 2,-1-2-4,1-3 2,-5 7 1,-4-2 2,9 0 1,-4 2-1,-5-2-2,9-2-1,-9 2 5,0 0-6,5-2 0,-5 2-2,0 0-3,0 0 2,0 0-2,7 4-1,-7-4-1,0 0 0,0 0 0,0 0-2,0 0-2,0 0-9,0 0-7,0 0-10,0 0-20,0 0-11,0 0-16,0 0-13,0 0-22,0 0-13,0 0-10,0 0-26,0 0-138,0 0-322,0 0 143</inkml:trace>
  <inkml:trace contextRef="#ctx0" brushRef="#br0" timeOffset="101342.3336">22361 9059 76,'-5'-1'98,"5"1"4,-9-2-18,3 2 0,6 0 1,-13-2-13,7 2 9,-1-1-5,-1 1-10,8 0 3,-15 0-3,8 0 2,-1 0 0,2 0-7,6 0-7,-12 0 5,12 0-3,-6 0 0,6 0 0,-8 0 2,8 0 3,0 0-4,0 0-4,0 0 3,0 0-7,0 0 3,0 0-3,0 0-1,18 3-5,-5-3-2,2 2-1,1-2-6,5 0 5,7 0-5,-6-2-6,10 0-2,0 1-1,1 1-6,-2-5-3,-1 4 4,2 0-5,-1-2-4,-3 3-1,2 0-3,-1-2 2,-1 2-1,0 1 4,0 1-7,-10-2 3,1 2-1,-2 0-3,2-2 1,-6 0-1,0 0-1,-3 0 4,-2 3-3,-1-3-1,-2 0 2,1 2-3,-6-2 1,7-5-1,-7 5 0,0 0-2,0 0-7,10 0-1,-10 0-2,0 0-8,0 0-7,0 0-4,0 0 0,0 0-10,0 0 1,0 0-9,0 0-7,0 0-3,0 0-5,0 0-9,0 0-12,0 0-10,-16 5-4,16-5-9,-12 0-4,5 0-9,-4 1-7,1 1-74,-4 0-214,1-2 94</inkml:trace>
  <inkml:trace contextRef="#ctx0" brushRef="#br0" timeOffset="101960.8948">22025 9220 59,'-3'3'149,"3"-3"-7,0 4-11,0-4-1,0 0-1,0 0-8,9 3 3,-9-3-11,7-2-4,-7 2-1,13 0-9,-8-1-6,5 1 1,1 1-10,6-3 0,5 2-1,6 0-2,-5 1-4,5-1-6,7-1-4,-1-2-5,5 3-7,-1-1-2,3 1-4,9-1-6,-11 0-2,-2 2-6,-3-1-2,-2 0-9,-2-1 3,-7 1-5,-5 0 1,1 0-5,-7 0-6,-1 0 9,-3 0-1,-2 0 1,2-2 0,-4 2-3,-4 0 1,9 0-4,-9 0 0,0 0-2,9 0-1,-9 0 0,0 0-7,0 0 4,7 0 2,-7 0-1,0 0-4,4-4-2,-4 4 1,0 0-5,0 0 6,0 0-4,0 0-4,0 0 5,0 0 0,0 0 1,0 0-2,0 0-2,0 0 3,9 0-3,-9 0 2,0 0 0,0 0-4,0 0 0,0 0 2,0 0-3,0 0 3,0 0 3,0 0-3,0 0 0,0 0 2,0 0-1,0 0 1,0 0-2,0 0-3,0 0 1,0 0-4,0 0 2,0 0-2,0 0-5,0 0 1,0 0-1,0 0 1,1 4-3,-1-4 2,0 0-5,0 0 5,0 0 0,0 0 2,0 0-2,0 0 1,0 0-1,0 0-2,0 0-3,0 0 0,0 0-7,0 0-10,0 0 1,-1 5-10,1-5-8,0 0-2,0 0-19,0 0-28,0 0 1,0 0-9,0 0-18,0 0-15,0 0-7,0 0-133,0 0-303,-8 3 134</inkml:trace>
  <inkml:trace contextRef="#ctx0" brushRef="#br0" timeOffset="104158.4721">4109 11007 8,'0'0'132,"0"0"-10,4-2-6,-3 0-9,-1 2-12,1-6-2,2 3-3,-1-1-8,0 3-10,2-3 7,-2 0 2,0-3 1,2 2-3,-1-3-1,0 2-3,-2 2-4,1-4 1,1-2-10,-3 0-3,0 1-2,0-3-4,0 1-3,0 0 2,0-5-3,-1 5 6,-1-6 1,0 8 0,-2 0 0,1-2 0,1-2 1,-4 4-12,2 0-1,0 2-3,-1-1-8,-2 2-3,1 1-1,0 2-4,-3 0-4,3 3-2,-7-2-2,5 4-4,-1 4-2,-6 3 0,2 3 0,-6 7 0,2-2-2,-2 5-2,7 0-4,1-5 4,-1 7-3,5-5 2,-2-1-3,4-1-2,0 2 4,3-3 11,1-5-2,0 4-2,1-4-2,0-1 0,1-3-2,1 1 3,1-1-4,0-3-1,2 1 1,2 0 4,0-2-4,0-2 3,5 2-1,-2-3-3,3-2 0,1 0 2,-1-1-3,5-3 1,1-2 1,-1-1-3,-1 0 2,-2-1 1,1 0-3,-3 1 0,1-4-2,-2 2 0,-3 1 4,-2-2-1,1 5-6,-3-5 5,1-4-1,-2 6 0,0 0-1,-1 2-1,-1-3 1,2 3 1,-3 1 0,-2 0-1,5 1-2,-4 1 2,0 1 5,0-3-2,0 7-1,1-3 0,-1 3-3,0 0-2,0 0 1,0 0 3,0 0-5,-1 25 2,1-8 1,-3 2-2,2 5-1,1 6 2,0-5 0,-4 5 2,4 3 2,-2-3 1,4 3 3,-2-1-3,5-3 4,-2 0 5,-3-3 0,1-1 0,-1-5 4,0-2 1,0-1 11,0 0-1,4-3-3,-4-4 0,0 1 0,0-2 1,0-4-5,0 2 0,0-2-3,0-1 1,0-1 4,0-3 7,1 6 6,-1-6 9,3 3 1,-3-3 0,0 0 5,0 0-7,0 0-6,6-13-5,-3 7 4,2-3 2,1-1-11,3-3-6,-1-3-3,2 2 0,-2-4 0,5 2-6,1-6 2,0 7-1,-2 0-6,-1-1-3,-1 1-11,0 1-2,0 2-10,-5 0-3,2 2-6,-2 0-4,1 5-11,-2-4 0,0 5-7,-2-4-2,1 3-22,0 1-15,-2-1-24,2 2-27,-3 0-26,0 3-20,3-5-26,-3 5-26,2-5-172,-2 5-440,0 0 196</inkml:trace>
  <inkml:trace contextRef="#ctx0" brushRef="#br0" timeOffset="104734.4795">4610 11119 78,'0'0'178,"0"0"-15,0 0-9,0 0-4,0 0 2,0 0-2,0 0-4,0 0-11,0 0-11,4-9-7,-2 4-11,1 2-2,-3-1-8,2-1-2,1 1-7,-1-2-8,2 1-6,-1-1-7,1 1-4,-3-1-5,8 2-6,-5-1-5,1 0-7,-1 4-1,1-1-2,-2 0-5,-3 2-3,11 2 1,-6 1-4,-1 2-4,5 3-2,-5 0 0,2 3-1,-2-1-2,0 2-1,-3 2-3,-1 2 0,-1 0 0,-1 0-3,-4 1 1,1-1-4,0-5 0,-3 3 2,5-2-3,0-2 1,-5-1 0,6-4 0,-3 2 0,3-2-1,1-2-2,0 1-2,-2-1 0,2 2 0,1-5-1,0 0 4,0 0 0,0 0-1,0 0 0,19-7-1,-14 3 7,3 3-7,-3-2-1,3 3-1,-2-1 0,5-2 0,-4 3 6,3 3-4,0-2 2,0 2-2,-3-2 1,0 5 1,-2-1 2,2 1 2,-3 2 1,0 0 4,-3 4-3,0-1 2,-1 0-3,-1-1-1,-4 2 3,1 1-2,-3 0-1,0-4 2,-1-1 0,-1 1-2,3-4-3,-1 1 1,-3-1-2,1 0 0,-2-4-1,2-1 3,4 3-4,-4-3-13,0 0-9,3-3-18,-2-1-22,3-1-14,-2 1-15,5 0-24,-6 2-21,3-2-15,4-4-25,-2 1-26,2 2-145,-4-3-372,5-1 164</inkml:trace>
  <inkml:trace contextRef="#ctx0" brushRef="#br0" timeOffset="105043.4659">5125 11135 64,'0'0'138,"5"4"-8,-5-4-3,4 4-3,-1 0 2,-1 2-7,-2-1-4,0 6-2,2-1-6,0 5-3,-2 3-4,0-1-6,0 0-3,0 0-11,-4 4-7,2-1-6,-1-1-8,3 0-8,-5-1-8,3 1-32,-1-1-31,-1-1-30,2-4-40,0-1-36,-4 0-149,3-1-299,-1 0 133</inkml:trace>
  <inkml:trace contextRef="#ctx0" brushRef="#br0" timeOffset="106802.5664">11179 9031 100,'-1'-4'173,"1"4"-11,-2-5-9,0 0-1,2 1-8,0 4-10,-1-5-6,1 5-9,-4-3-15,4 3-6,0 0-14,0 0-5,0 0-13,0 0-5,0 0-8,0 0-8,-9 14 1,8-8-5,-2 5-4,1 0 0,0 2-6,0-1-5,0 3 1,1 1-4,1 0-4,0 0 3,1-1-4,-1-3 0,4 1-5,-2 1-2,1-6 1,1 3 0,1-1-2,3-1 3,-3-1 4,3-1 1,-1 0 3,5-2 2,-4 1-5,2-2 4,4-3-2,-3 0-3,2 1 0,0-2-1,-1 0-4,1-3 2,1 2-1,-3-2-4,-1-1 3,-1 0 0,0-2-2,-1 3 1,-2-1-1,2-4 0,-3 4 1,0 3-3,0-4 1,-1 1-1,0-1 1,0 1-3,1-1 0,-1 0 0,-1 2-4,1-2 1,0 3-3,1-4 3,-1 2-1,2 0 1,-1 3 0,2-1-1,-3-1-3,1 1 2,2 1 0,-1 0-2,1 0 3,-1 3-1,0 1 1,-1 0 2,3 0-4,0 3 0,0 4 3,-2-3-2,2 3 1,0-3-1,-2 4 1,-1-1 0,0 1-2,2-2 0,0 0 3,-3 2 1,1-2 2,0-1-4,-2-1-1,0 1 3,-1 0-1,0-2 1,1-2-3,-2 2 1,1-2 2,2-1 3,-4 0-2,0-3 0,1 5-1,-1-5 2,0 3 9,0-3-2,0 0-3,0 4 4,0-4-3,0 0 3,0 0-2,0 0-1,0 0-1,2-13-3,-2 10-3,2-2-2,-1-3 4,2 2 1,2-5-4,0 2 1,1 0-1,0 0-1,1-1 1,5-2-1,2 0-1,-3 0 0,0 4-3,4-1 2,-5 0 3,4 4-7,-4-1 11,3-1-7,2 2-3,-1-1 4,-2 2-4,2 2 1,-1 0 4,-3-1-2,4 1-1,-1 1 0,1 0 1,4-2-1,-4 1 2,2 2-2,-2-2 0,3 1 1,1-1-2,-1 0 2,-5 1-2,1-2 4,1 1-3,-2-2 5,-2 1-5,1-2 4,0 1 0,-3-1 3,-1 2-4,0-2 1,-1-2-3,3-1 2,-5 2-1,2-5 0,0 1-2,0 2 2,-2 0 2,1-1-2,-1-1 0,3 0-4,-3 4 2,-2 2 0,-1-5 5,-1 4-4,3 0 4,0 1-2,-3 0-1,0 0-4,0 4-1,3-4 2,-3 4-1,0 0-2,0-4-6,0 4-9,0 0-14,0 0-22,0 0-27,0 0-29,0 0-27,0 0-26,0 0-33,0 0-149,0 0-377,-12 1 167</inkml:trace>
  <inkml:trace contextRef="#ctx0" brushRef="#br0" timeOffset="107880.2924">5575 10900 47,'0'-9'186,"1"3"-6,3 1 0,-4 3-8,0-2-7,0 1-7,2-1-9,-2 4-7,0 0-12,-2-6-12,2 6-12,0 0-9,0 0-12,0 0-7,0 0-7,-14 12-7,10-5-4,-6 5-9,5 4-4,-5 0-5,3 3-3,-3 7-7,2 1 14,0 0-2,2 0-3,-3-1-6,4-2-1,1 1-4,1-6-2,2 1-4,0-1-3,2-2 5,2 0-7,-2-3-2,3-2 3,-2-2 2,2 1 3,4-3 4,-4 1 5,5-1 0,-4-4 5,4 4 2,1-5 0,-1-2 2,4-1 1,-4-1-3,3-5-3,0 1-1,0-3-4,5-4-3,-4 1-3,-4-1-5,1-4 3,-3 0-4,0-1 1,0 1-8,-2-1 2,1-3-2,-3 3 1,-1-4-5,-2 4-3,2 0 0,-4 2 0,1-2-4,0 5-3,-3 1-3,-1 0-3,0 2 0,2-3-6,-2 5 0,-1-3-10,-2 7-3,0-2-5,-2-2-3,2 5-7,-2 0-8,1 0-11,-2 2-14,1 0-9,1 2-27,3 0-27,-1 3-28,3-1-24,-2 1-16,1-2-176,-2 1-409,4 2 181</inkml:trace>
  <inkml:trace contextRef="#ctx0" brushRef="#br0" timeOffset="108604.7658">5847 10975 58,'4'-3'174,"-4"3"-9,5-3-4,-5 3-5,6 0-9,-1-4-3,-2 0-9,2 3-6,1-4-9,1 2-10,3-3-7,0-2-13,0-1-3,4-2-11,-1 1-7,0-1-8,1-3 0,4 4-10,-5-2-5,4 2-2,-3 2-4,-1 1-6,-2-2 1,-2 4-9,-2 0 0,0 3 0,-2 1 4,-1-2-1,-1 2 7,0-2-11,-3 3-2,0 0 0,9-2-3,-9 2 1,1 9-6,-2-4-1,-3 8 3,2 3-3,-3 1-3,-1 9 1,2 0 3,-1 0-2,0 3 2,0 2 3,-1-4-1,-1 1 0,0 0 4,2 1 4,1-4-3,-2-4-3,5-2 1,-1 1 0,-3-3 1,3 0-3,-2-4-1,2 2 0,1-5-3,-2 3 3,3-6-1,-1 2-7,1-4 2,-3 0-1,3 2-1,-2-4 1,1 0-4,1 1-1,0-4 0,0 7 1,0-7 0,0 2 3,0-2-1,-2 4-2,2-4 2,-2 2-2,2-2 0,-5 4-5,5-4-2,-8 0 0,4 3 1,4-3-4,-11 1-1,3 1 0,3-2 0,-4 2 1,-1-2 2,1 2-4,-2 0 3,3-2 2,-1 2 2,1-1-4,1-1 6,2 2-5,5-2 5,0 0-7,-10 0 2,10 0 2,-6 0-4,6 0 2,0 0 2,0 0-1,0 0 3,0 0 2,0 0 2,23-3 2,-13 1-2,3-2 1,6 0-3,-1 0-1,0 0 3,5 0-1,-4 0 0,9-6-1,2 6 2,0-4 10,-2 2-4,0 0-2,-1-3-4,-6 6 8,1 0-5,0 2-1,0-3 1,-3 0-4,-2 2 0,-3-1 0,-4 3 1,0-3-2,-2 3-3,0 0 0,-2 0 1,-6 0 2,8 0-3,-8 0 2,4-1 0,3-2-2,-7 3 0,0 0-3,5-2 2,-5 2-3,0 0-8,7 0-10,-7 0-11,0 0-11,0 0-13,0 0-29,0 0-30,0 0-37,0 0-22,0 0-31,0 0-191,-31 1-428,14 0 190</inkml:trace>
  <inkml:trace contextRef="#ctx0" brushRef="#br0" timeOffset="109252.4631">3718 10741 149,'1'-8'167,"0"2"-7,1-1-4,-1 0 2,0 4-4,0-2-4,-1 0-6,0 5-6,2-4-5,-2 1-9,0 3-9,1-4-9,-1 4-9,0 0-1,0 0-20,0 0-4,-9 7-10,4 2-8,-1 0-2,-4 7-5,2 1-5,-4 7-3,0 6-4,-3 3-5,-6 10-1,6 1 2,-2 4-6,4-3 0,-2 2-3,6 2-5,0 2 0,1-1 0,7-14-3,1 15-2,1-2-3,2 0-1,7-5 4,0 3-4,-1-12-2,4-2-3,1 1-24,6-4-15,0 1-16,5-5-23,1 0-29,2-3-9,2-9-49,3 1-39,0-6-141,4-4-369,2-5 163</inkml:trace>
  <inkml:trace contextRef="#ctx0" brushRef="#br0" timeOffset="109860.0062">6311 10636 118,'1'-3'191,"-1"0"6,0-3 3,0 3-3,0-1-2,0 4-9,0-6-4,0 6-4,0-5-9,0 5-11,0-4-9,0 4-9,0 0-15,0 0-14,-1-5-10,1 5-9,2-1-11,-2 1-7,8-2-7,-8 2-9,11 3-5,3 0-4,-1 2-2,6 1-3,6 6-8,3 1-3,-4 6 0,7 4-3,-2 0 1,-3 6-2,8 8 0,-3 1-7,-7 6 5,2-2-5,-10 2 7,-8-10-12,3 15 5,-7-15-9,-4 12-3,-2-10 2,-5-2-11,-3-1-14,-1 1-23,-8-5-24,2 5-28,-14 4-30,7-12-30,-4 1-36,-9 3-16,4-6-35,-8 6-178,-4-3-448,-4-7 199</inkml:trace>
  <inkml:trace contextRef="#ctx0" brushRef="#br0" timeOffset="110958.0343">3231 11042 6,'2'-5'135,"0"-3"-1,-2 2-1,2-3-3,-2 0-4,-1 0-5,0 2-8,-2-4-6,1 1-10,-1-3-2,-1 6-6,2-2-4,-3-1-6,0 0-3,1 2-3,-1-2 3,-4 2-6,5 0-6,-3 1 1,2 2-11,-2-1-3,-1 2-3,-2 2-5,1 1-4,-1-1-5,-2 4-4,2 0-9,-2 1 9,2 5-7,0-1-4,0 6 12,-2-1-6,3 4-1,-1-1 3,1 1-7,2 1-5,1 3 0,4-2-3,-1 4 0,-1 3 2,4-4-3,2 2 0,-1-2-4,0-1 1,2-3-2,1 3-2,0 4 1,2-6 1,-2-1 1,5 0 1,-2 0-6,1 0 1,1 0 3,1-1 0,-1 0-3,1 0-1,3 1 1,-1-1-3,0 0 3,0-2 0,-3 3 2,4-4 0,-5 4-1,3-3 0,-2 1-3,0-3 4,-2 3-4,1-2 2,-2 0 4,-1-1 3,2 2 1,-3-2 7,2 4-2,-1 0 0,-2-5 4,1 8-4,-2-1 5,2-3-5,-1 2 3,-1 0-4,1-2 3,-2-3-3,0-1 0,1-1 0,-2 3-1,1-4-3,-4 0 3,3-2-1,-2 5 1,-1-6-2,1 2 5,-1-1 0,-1 0-4,-2 0-1,3-3 1,-7 4-3,3-3 2,1-3-1,-4 1-3,4-1-2,-5 0 1,2-3 2,-3-2-8,3 0-1,-4-1 1,3-3 0,-4-3-1,2-2-2,2 1-1,-2-3 0,1 1 2,-1-3-3,6 6 6,-4-4-5,1 2 1,4 0 2,0-2-3,0 2-1,1 1 2,1-6 2,2 5 1,0-6 1,2 1-5,0-1 1,2 3 0,1-3-2,3-2-5,-2 1-8,2 1 3,2 1-10,-3-1-5,0 3-7,-2 3-7,-2 0-12,1 4-17,0-2-19,1 3-29,-2 2-29,2-1-27,0 1-36,-4 3-118,0-2-357,0 4 159</inkml:trace>
  <inkml:trace contextRef="#ctx0" brushRef="#br0" timeOffset="111972.4131">7367 10839 86,'2'-15'136,"-2"-2"-1,4 0-7,-2 1 5,-1 4-1,3 1-4,-1 2-3,-1 2 6,-2 1-1,1 1 0,1-1-7,-2 2-9,0 1-8,0 3-15,0-5-7,0 5-11,0 0-8,-3 21-1,3-2-4,-1 9-8,-2 3-6,5 3 0,-4 12-8,2-10-1,0 12-3,0-12 1,2-1-6,-1 0 3,1-3-6,0 1 0,-1-2-3,-1-5 0,0 2-3,3-10 1,-2-1-1,0 0-5,-2-4 1,1 0-2,0-6-3,-1 2 3,1-3 0,1-1-3,-1 0 1,-1-1-4,1-1-15,0-3-17,-4 1-27,4-1-11,0 0-28,0 0-25,-12-6-2,11-1-15,-1 2-21,2-1-7,-4 0-8,-1-1-119,2 2-310,0-4 137</inkml:trace>
  <inkml:trace contextRef="#ctx0" brushRef="#br0" timeOffset="112462.9198">7366 11144 53,'0'0'141,"0"0"0,-2-5-1,2 5 8,0 0-11,0 0 5,2-4 3,-2 4-3,0 0 2,-2-4-3,2 4-2,0 0-7,0 0-5,0 0-5,-2-5-8,2 5-9,0 0-7,0 0-11,0 0-4,0 0-7,0 0-1,0 0-7,0 0-5,0 0-2,0 0-1,0 0-5,0 0 4,0 0-8,0 0-6,0 0 9,0 0-15,-4-3-5,4 3 1,0 0-7,0 0 7,0 0-8,0 0-3,15-1-1,-8 1 0,2-3 1,4 2-4,6-7 11,8 5-11,2-4-4,4 0-1,1-1 2,2 1-1,1-3 2,1 1-4,0 2-3,-2 2 23,-1 0-6,-1 2-2,-3-1 0,-11 2-1,-1 2-7,-6-3 5,0 3-7,-7-1-5,1 1 4,-1 0-3,-6 0 2,8 0 0,-8 0 1,9-1-3,-4 0 6,-5 1-12,0 0 3,6-2-6,-6 2 7,0 0-5,0 0-3,0 0 2,0 0-3,0 0 0,8 2 1,-8-2-4,0 0 2,0 0-5,0 0-4,0 0-5,0 0-4,0 0-7,0 0-3,0 0-7,0 0-6,0 0-10,0 0-5,0 0-8,4 2-10,-4-2 1,0 0-23,-4 6-18,4-6-15,-1 5-20,1-5-22,-3 4-27,3-4-22,-1 3-180,1-3-432,-5 3 191</inkml:trace>
  <inkml:trace contextRef="#ctx0" brushRef="#br0" timeOffset="114088.4049">4242 11818 1,'0'0'111,"-8"-4"-1,8 4-2,-2-2-7,2 2-2,-7-2 5,3 1-4,4 1-1,-7-2-1,7 2-8,-7-2 2,7 2 0,-5-2-2,5 2-3,-5-1-8,5 1-3,0 0-3,-5-1-4,5 1-10,0 0-7,0 0-3,0 0-1,0 0-5,0 0-8,0 0-2,0 0-5,0 0 0,0 0 2,0 0-6,15-5-2,-4 3 0,3 0 1,-2 1 12,9-1-6,-2-2 4,10 1-9,-2-4-3,3 5 0,-3-2-3,6 0 5,-6 0-9,-6 1 2,1 2-5,-4 0 1,0 0 0,1 1-7,-8 0-5,1 0-2,1 1-3,-7-2-10,2 2-6,-2-1-3,2 0-5,-3 1-4,-5-1-7,9-2-8,-9 2-10,5 1-27,-5-1-23,0 0-13,0 0-28,0 0-16,0 0-93,-8 9-279,3-5 123</inkml:trace>
  <inkml:trace contextRef="#ctx0" brushRef="#br0" timeOffset="114818.8898">4122 12036 41,'-7'3'139,"7"-3"-10,0 0-5,0 0-6,-6 0-9,6 0-7,0 0-3,-5 0-6,5 0-8,0 0-7,0 0-4,0 0-4,0 0-1,0 0-9,0 0-2,0 0-2,0 0-1,0 0 4,11 4-3,-11-4 2,19-1-3,-7 0 4,7-1-2,0 0-2,3-1-4,6-1-2,3-1-4,1 1-3,-2-3 6,4 3-16,-4-2-3,0 2-1,-10 0-3,1-1-4,0 2 3,-4 1-3,-4 0-4,-1 1-4,-3-2 3,-1 2-3,-2 1 7,-2 0 0,-4 0 5,10-3 4,-10 3 1,6 0-2,-6 0 1,6 0-2,-6 0-4,0 0-3,0 0 2,0 0-9,7-1 1,-7 1 1,0 0-2,0 0-4,6-2 8,-6 2-7,0 0-2,0 0-1,0 0 0,0 0-4,0 0 11,0 0-8,0 0 2,0 0 6,0 0-2,0 0-1,0 0 3,0 0-1,0 0 2,0 0-3,0 0 1,0 0 2,0 0-1,0 0 2,0 0 1,0 0 2,0 0 2,0 0-2,0 0 4,0 0-3,0 0 2,0 0-2,0 0 2,0 0-2,0 0 2,0 0-2,0 0 0,0 0 1,0 0-3,0 0 1,0 0 6,0 0-6,0 0 1,0 0-4,0 0-2,0 0 3,0 0-6,0 0 1,0 0-1,0 0-3,0 0 1,0 0 0,0 0-1,0 0 0,0 0 0,0 0 2,0 0 2,0 0-3,0 0-1,0 0 2,0 0-2,0 0-5,0 0 5,0 0-3,0 0 1,0 0 0,0 0 0,0 0-1,0 0 0,0 0-2,0 0-3,0 0 3,0 0-3,0 0 0,0 0 0,0 0-8,0 0-15,0 0-19,0 0-20,0 0-20,0 0-31,0 0-27,0 0-41,0 0-37,0 0-42,0 0-156,1-4-451,-1 4 200</inkml:trace>
  <inkml:trace contextRef="#ctx0" brushRef="#br0" timeOffset="116103.9119">5456 11735 111,'1'-5'126,"2"0"-12,-2-1-1,-1 4 7,0 2-9,5-7 5,-4 5 6,0-1 0,-1 3-2,4-5-3,-4 5-2,3-4-4,-3 4 1,0-3-7,0 3-10,0 0-9,0 0-13,0 0-7,0 0-4,0 0-9,-3 19-3,1-6-6,-1 5-3,3 8-4,-1 3-2,3 3-2,-3 1-1,2 2 0,-1 2-3,2-2-1,-1 0 3,3-1-6,-2 0 0,2 0-2,-3-4-3,2-4 5,1 0-8,-3-6-1,2-1 2,2-2-6,-5-4 4,0 0-3,2-4-4,-2 2 0,0-5 5,2 2-6,-2-3-3,0-1 2,0 0 2,0 0 3,0-4-3,0 4-1,0-4-13,0 0-10,0 0-12,0 0-12,0 0-9,0 0-14,-3-13-8,2 8-6,-3-6-6,3 5-8,-1-9 3,1 3-6,0 0 0,0-4 0,-1-2 6,2 1 2,-2-3 7,0 2-1,0-8 2,1-2 11,-2 1 0,2-1 8,-2-1 4,3 0 6,0-3 6,-1 3 5,1-1 14,1 4 25,2-1-5,-3 11 10,1-1 14,-2 1 14,1 4 4,0 1 12,0 4 4,-3-1 8,2 2-1,1 2-3,0 0-10,0 4-4,-1-5-1,-1 2-6,2 3-2,0 0-11,0 0 3,-15 11-5,7-6-4,-1 5 1,-4 3-3,1-2 0,-3 4-3,2-1-2,-2 1 0,-3 3-2,-1 2 4,3-4-7,-2 2 2,5-3-3,-2 2 3,4-5 4,-2 1-1,4-3 5,2-2 0,1-1-4,0-2 2,1-3 4,2 1-4,1 1 2,-1-1 0,3-3 2,0 0 5,0 0 3,0 0-2,0 0 5,0 0 2,15-17 2,-6 9-1,-1-3-2,4-3 4,1-2-4,3-5 0,-2 3 0,-1 2-5,-2-2 0,5-1 0,-6 2 0,2 3 6,-1-2 0,-5 5 0,2 1 3,-1 1 2,-1-1 1,-1 3 3,-1 2-1,-1 0 4,1-2-5,-1 4 2,-1-2-2,1 1-7,-2 2-2,-1 2-3,3-3-3,-2 0-1,-1 3-4,1-4 0,-1 4-5,0 0-5,0 0 0,7-1 2,-7 1-2,0 0-2,16 8 0,-7-4 5,6 6-2,-1 2-1,8 5 1,-1 3-1,2-2-3,0 1 3,0 0-4,-1 0 3,1-2-4,-2 0 3,2 0 0,0-2-2,-2-5 1,-6 1 2,2-4-4,-3 1-1,-2-4 0,-5 1-1,4-3 2,-4 1 6,-2 0 4,-1-1 14,2 0 4,-3-1 3,-3-1 5,11 3 0,-8-2-5,-3-1 0,3 3-1,-3-3-3,4 0-4,-4 0-4,0 0 2,3 2-7,-3-2-3,0 0-3,0 0-3,0 0 6,0 0-4,0 0-1,5 3 4,-5-3-3,0 0-5,0 0 0,0 0-1,0 0 0,0 0-1,0 0-3,0 0 4,0 0-2,0 0-1,0 0-4,0 0-1,0 0-10,0 0-8,0 0-8,0 0-8,0 0-15,0 0-14,0 0-18,0 0-23,0 0-19,5 1-20,-5-1-25,0 0-13,0 0-10,0 0-15,0 0-11,0 0-12,0 0-128,0 0-389,0 0 173</inkml:trace>
  <inkml:trace contextRef="#ctx0" brushRef="#br0" timeOffset="118168.0954">17033 10309 118,'0'0'185,"-5"2"-7,5-2-10,0 0-13,0 0-17,0 0-7,0 0-10,0 0-9,24-2-11,-10-1-10,5-1 0,0 2-8,10 2-3,2-3-7,4 3-4,2-3-10,-2 1-7,2 2-2,-2-3-8,2 2-3,-5 1-4,2 0-5,-2-3-7,-4 3 1,-7-2-1,0 0-2,-1 1-1,-6 0 0,-1-1-1,0 0-5,-7 2-1,2-3-1,-3 2 0,-1-2-1,1 3-3,1-1-14,-6 1-7,7-4-12,-7 4-16,2-2-22,-2 2-13,4-3-14,-4 3-21,0 0-7,0 0-10,0 0-7,0 0-8,0 0-103,0 0-266,-23 3 118</inkml:trace>
  <inkml:trace contextRef="#ctx0" brushRef="#br0" timeOffset="118490.4286">17107 10433 22,'-3'2'155,"0"-2"-14,-1 3-5,4-3-7,-4 4-7,4-4-7,-1 4-1,1-4-4,7 4 3,-2-3 3,4 2-5,7-1-3,2-1-1,11 2-11,2-2-7,3-1-7,3-1-4,5 2-4,9 2-9,2-3-3,-1 0-3,3 0-6,-2 2-7,-14-4-5,0 5-2,1-2-4,-2-2-4,-3 2-3,0-1-5,-6 0 1,-8 1-3,-1-2-2,-6 1-4,-4-1 4,0 1-2,-3 0 0,-1 0 0,0-1 3,-6 1-6,0 0 1,13 1 0,-13-1-5,4 0-4,1 1-10,-5-1-16,0 0-11,0 0-16,8-1-23,-8 1-25,0 0-17,0 0-28,10-1-21,-5-1-8,3 2-145,-1 0-339,5-5 150</inkml:trace>
  <inkml:trace contextRef="#ctx0" brushRef="#br0" timeOffset="119260.7618">20242 10271 109,'10'-3'156,"-1"0"-13,-4 0-10,1-1-2,2 2-13,-4-1-6,-1 1-4,-3 2-9,6-2-5,-6 2-6,3-3-10,-3 3-3,0 0-9,0 0-2,0 0-7,0 0-8,-21-1-4,8 2-3,-5 2 0,-10-1-7,-3 3-1,-5-3-3,3 1-5,-8 1 1,3-2-6,-3-1 1,-9 3-1,10 2 0,-11-4-9,13 1 3,1-1 0,7 5-1,-3-3-3,7-3 1,4 2-1,5-1-1,2 1-3,5-1-2,2 0-14,2 0-23,-3 1-9,5-3-6,-1 0-12,5 0-12,-8 0 9,8 0-7,0 0-11,0 0 0,0 0-3,22 2-7,-11-4-3,4 2-16,2-3 0,1-1-79,5 3-203,4-1 90</inkml:trace>
  <inkml:trace contextRef="#ctx0" brushRef="#br0" timeOffset="120571.2471">20313 10314 45,'7'0'118,"-7"0"-20,8 0-16,-8 0 11,8 3-10,-2-3-14,-6 0-3,4 1 0,-4-1-2,0 0 0,9 0-6,-9 0 3,0 0-5,7 0 1,-7 0-8,0 0 9,0 0-3,0 0 1,0 0 8,0 0-8,0 0 4,0 0-4,0 0 2,-22 3-9,9-2-5,-7 0-1,3 2-1,-11 1-2,-3-1-7,-1-1 5,-4 1-7,-2-1 2,-13 1-5,10 2 1,-13-1-4,5-1 0,10-1 2,1 1 0,4-2-2,0 0 7,5 1-4,7-1-2,4 0-1,2 2-1,6-3-5,-2 0 1,1 3 0,4-3-7,1 0 4,6 0-2,-9 2 3,9-2-6,-9 0 0,9 0-2,-4 2 0,4-2 4,0 0 0,-8 0 3,8 0-4,0 0-2,0 0 4,0 0-1,0 0-3,0 0 1,0 0-1,0 0-1,0 0 3,0 0 0,0 0-3,-7-2 0,7 2 4,0 0-2,0 0-4,0 0 4,0 0-2,0 0 2,0 0-3,0 0-1,0 0 0,0 0 1,0 0-6,0 0 5,0 0-4,0 0 3,0 0-6,0 0 4,0 0-1,0 0 4,0 0-3,0 0-2,0 0-1,0 0-1,0 0 1,0 0-1,0 0 1,0 0 0,0 7-3,0-7 3,0 0-4,0 0 4,0 0-3,0 0 1,0 0 1,0 0 1,0 0-3,0 0 3,0 0-2,0 0 1,0 0-3,0 0 0,0 0 4,0 0-1,0 0 0,0 0 0,0 0 0,0 0-2,0 0 3,9 3-4,-9-3 3,0 0-2,0 0 2,0 0 2,3 1-4,-3-1 3,3 4-3,-3-4 3,0 0 0,0 0 0,0 0-3,3 1 0,-3-1 2,0 0-2,0 0 3,0 0-2,0 0 0,0 0 0,0 0 2,0 0 0,0 0-1,0 0-2,5 3 2,-5-3 0,0 0-2,3 2 4,-3-2 0,0 0-1,0 0-4,0 0 2,0 0 4,0 0-2,3 3-3,-3-3 1,0 0 1,0 0-1,0 0 6,0 0-6,0 0 1,0 0 0,0 0-3,0 0 1,0 0 4,6 0-1,-6 0-4,0 0 6,0 0-3,0 0-3,0 0 3,0 0-2,0 0 4,0 0-1,0 0-3,3 3-2,-3-3 3,0 0 3,0 0-2,0 0-1,0 0-1,0 0 2,0 0-1,0 0-1,0 0 0,0 0 3,0 0-2,0 0 0,0 0-2,0 0 4,1 2-3,-1-2 0,0 0 1,0 0 0,0 0 1,0 0-1,0 0-2,0 0 3,0 0-3,0 0 3,0 0 0,0 0-1,0 0 1,0 0 0,0 0-1,0 0 2,8 0-3,-8 0 1,0 0 2,0 0-2,0 0 1,0 0 1,0 0 0,0 0-1,0 0-1,0 0 0,0 0 0,0 0-3,0 0 3,0 0-3,0 0 0,0 0 6,0 0-2,0 0-1,0 0 2,0 0-2,0 0 5,0 0-2,0 0-3,5 1 4,-5-1 4,0 0-6,0 0 1,0 0 3,0 0-3,0 0 4,0 0 2,0 0-6,0 0 6,0 0-3,0 0-1,0 0 0,0 0 0,0 0-1,0 0-1,0 0-2,0 0 2,0 0 0,0 0-1,0 0 7,0 0-7,0 0 2,0 0-1,0 0-2,0 0 3,0 0 0,0 0-2,0 0 0,0 0 0,0 0 1,0 0-1,0 0-2,0 0 1,6 1-1,-6-1 0,0 0-1,0 0 4,0 0-2,0 0-1,0 0 4,0 0-3,0 0 0,0 0 0,0 0-2,0 0 0,0 0-1,0 0 2,0 0-2,0 0 2,0 0 2,3 3 0,-3-3-4,0 0 3,0 0-3,0 0 1,0 0 2,0 0 2,2 3-1,-2-3-1,0 0-1,0 0-2,0 0 0,0 0 3,0 0-1,0 0 1,0 0 1,0 0-11,4 2-15,-4-2-18,0 0-23,0 0-29,0 0-33,0 0-25,0 0-27,0 0-15,0 0-156,0 0-379,0 0 167</inkml:trace>
  <inkml:trace contextRef="#ctx0" brushRef="#br0" timeOffset="122219.126">9538 10850 102,'2'-4'127,"0"2"-10,-2 2 7,6-5-9,-3 1 0,-1-2 4,1 1-5,0 0 6,0 0-8,1-2-1,-2 2-7,0-3 2,0 2-6,0-4-1,-2 3-7,1 0-6,-1-2-6,2 0-3,-4-2-6,1 3-13,2-2 0,-3-1-7,1 1-6,-3-1-1,2-2-6,-2 1 3,1 3-5,-3-3-4,3 1 4,0 1-4,-2 2-2,1 2 2,-2 1-9,1 0 1,-1 3-1,0-1-4,-1 2-3,-7 2-3,3 6 5,-5 1-7,0 2 4,-4 7-6,6-3-3,-6 10-1,5 2 1,-2-1-1,1 2-1,4-1 2,-1-1-1,5-6 0,2 3 0,1-3-3,5-2 0,0-1 5,0-5-9,5 1 5,-1-2-1,-2 0-1,3-4 2,1 2-1,1-5 4,-1 1-3,2-2-3,1-2 6,1-2 2,2 2-5,-1-4-1,-1-1 3,2-1 3,-3 0-5,-1 0 1,0-3-3,3 0 2,-5-2-1,2 1 1,0-6-7,2-1 3,-1 0 3,-4 0-3,2 0 5,0 0-8,0 0 5,1-2 2,-4 11-1,-1-4 0,4 3 0,-4-1 1,0 4-6,-3 0-1,3 3 3,-1-2 5,0 2 0,-2-1-5,1 0-1,-1 4 0,2-4 4,-2 4-3,2-4 5,-2 4-7,0 0 2,0 0 1,0 0-3,1 12 1,-1-5 2,0 3 0,0 5-1,-1 5 2,1 6-1,-2 3 0,2 2 0,-5 2 5,0 12-1,4 3-1,-3-12 19,2 0-4,-4 10 5,3-12-3,2 0-5,-2-2 3,1-3 2,0-1 3,0-10 1,2 3-4,-3-5 1,3-3-4,0-1 1,0-3-4,-2-1-3,4-2 3,-2-2 4,0 3 11,1-4 16,-1-3 9,2 1-6,-2-1-3,10-6 3,-3-2-11,1-2-3,3-2-4,2 3 1,-1-5-5,2-1 2,1-1-8,4-2-7,-4 2 2,-1 3 1,-1-7-4,1 6-1,2-5-2,-2 5 2,0 0-3,-3 1 1,1 1 0,2 0-4,-9 3 4,4 1-1,-4 4-7,1-2 4,-3 2-4,0-1 2,0 3-2,-2-2 5,3 2 2,-4 2-5,6-4-6,-5 3-5,-1 1-11,0 0-10,0 0-13,0 0-20,0 0-20,0 0-28,0 0-32,0 0-32,0 0-32,0 0-27,0 0-33,0 0-153,0 0-453,-6 11 201</inkml:trace>
  <inkml:trace contextRef="#ctx0" brushRef="#br0" timeOffset="122674.4656">10037 11021 77,'0'0'159,"0"0"-8,0 0-14,0 0-3,0 0-5,0 0-1,0 0-2,0 0 0,0 0 0,0-7-3,0 7-3,0 0 5,0 0-7,0 0-3,2-2-8,-2 2 0,0 0-2,0 0-2,0 0-9,0-5-1,0 5-3,0 0-2,0 0 1,0 0-7,0 0 0,-2-4-6,2 4-3,0 0-3,0 0-5,0 0-6,0 0-3,-1-4-5,1 4-3,0 0-3,0 0 4,0 0-2,0 0-11,-2-4 1,2 4-6,0 0 0,0 0-6,0 0 1,0 0-6,0 0-1,0 0-5,0 0-4,0 0 5,0 0-5,0 0 5,-2 17-6,2-6 2,-2 3-3,-2 5 0,2 0 1,-2 7-2,-2-1 8,1 2-11,2-8 4,1 1-2,-1-1-3,-1 0 0,-3-2 2,1 0-5,5-1 3,-3-1-1,-1 1-8,0-5-8,4-3-22,-4 3-28,1-5-23,1-2-30,0 3-37,1-1-40,0-6-35,-2 4-29,4-4-210,0 0-506,0 0 224</inkml:trace>
  <inkml:trace contextRef="#ctx0" brushRef="#br0" timeOffset="123074.3642">10497 10964 190,'0'-7'210,"0"7"-15,0-4-16,0 4-12,2-2-11,-2 2-8,4-5-5,0 2-8,-4 3-6,5-4-10,-1 3-9,-4 1-4,8-2-10,-8 2-4,9 3-5,-3 1-5,-3 3-3,3 0-1,-3 5-6,5 4-5,-4 0-7,-1 1-4,-3 0-8,0 4-4,-7-2-2,4 2-15,-3-2-24,-4 5-36,-1-1-38,2-6-38,-2 1-38,1-4-39,1 0-46,0-5-125,1 0-387,0-2 171</inkml:trace>
  <inkml:trace contextRef="#ctx0" brushRef="#br0" timeOffset="124183.5151">11065 10827 132,'0'0'155,"0"0"-3,-3 2-5,3-2-2,0 0-6,0 0-1,0 0-13,0 0-9,7-10 2,-3 6-10,1-1-1,4-3-9,-2-1-2,2 0-5,2-2-3,3-2-2,1 0-10,-2-1-3,0-1-3,0-2-5,-1 6-3,2-2-4,-1-2-3,-2 1 4,1 0-8,-5 4-4,0 0 1,2 1 3,-4 1-6,-1 1-3,0 2-2,0 0-3,-1 2 2,0 0-11,1-1-3,-1 1-4,-2 0 1,-1 3-3,2-3-2,-2 3 0,0 0-3,3 7 3,-3 0-6,0 5 2,-4 3-3,0 11 1,-1-1 3,4 0 0,-7 3-2,5-1-4,-1 2 0,-3-1 1,1 1-2,-1-2 1,1-1-3,0-1 1,2 0-1,3-7 0,-4 2 1,1-2 0,3 0-1,-2 0-2,2-2 4,-1-4 1,0 4-3,0-5 1,2-1-1,0 0-1,0-3-5,-3-1 3,3 2 0,0-3-1,0-1-1,0-1 3,0 1 2,0-4-1,0 8-1,0-8-3,0 2 6,0-2 2,0 3-7,0-3 1,0 0 0,0 0 2,0 0-2,0 0-8,0 0-3,0 0-4,0 0-9,0 0 1,0 0-9,0 0 3,-20-3-3,17 3 2,3 0 1,-13 0 0,8 0 11,-4 0-4,1 0 3,-2 0-1,1 3 3,-4-3 0,5 0 3,0 0 3,0 0-2,2 1 2,-1 1 2,7-2-1,-10 0 1,10 0 0,-9 1 0,5 0 4,4-1-1,0 0-1,0 0 4,0 0 3,0 0 0,0 0 5,0 0 4,0 0-3,0 0 0,20-4 1,-12 3-2,3 1 3,0 0-3,-1-3-1,4 1 2,5-1 4,-2-2-2,3 1-3,0 1 3,3 1-1,-3-3-1,1 0-2,1 3 1,-1-2 0,2 0 3,-2 0 2,3 1-3,-5-2-1,3 1-2,-1-1 5,-3 2-5,0-2 1,-2 1-3,-5 1 3,-1 1 0,-1 0-3,3 1 2,-7-3 0,2 2 3,-1 2-2,0-3 0,-6 3 2,7-1-1,-7 1 2,7-2 0,-7 2 1,0 0-6,8-1-1,-8 1-1,0 0-1,4-1 3,-4 1-3,0 0 3,0 0 0,0 0-2,0 0 0,0 0 0,0 0 5,4-2-2,-4 2-1,0 0 1,0 0 0,0 0 2,0 0-2,0 0 1,0 0-2,0 0 0,0 0-1,0 0-2,0 0 1,0 0 2,0 0-1,0 0 1,0 0-1,0 0-2,0 0 2,0 0-2,0 0-4,0 0 3,0 0-2,0 0-10,0 0-9,0 0-13,0 0-7,0 0-13,0 0-15,0 0-16,-15 7-24,11-4-25,0-1-28,1 0-17,0 2-24,-3-2-21,-3 0-129,-1 0-381,-3 2 169</inkml:trace>
  <inkml:trace contextRef="#ctx0" brushRef="#br0" timeOffset="124874.5709">9126 10507 59,'0'0'172,"2"-5"-1,-2 3-3,0 2-4,0 0-4,2-6-7,-2 6-10,0 0-11,-4-5-6,4 5-6,0 0-10,0 0-3,-2-3-8,2 3-15,0 0-9,-10 2-7,10-2-7,-10 6-5,4 2-7,-1 1-6,-4 4-1,1 5-3,2 0-8,-5 7 0,2 7-6,-5 12 1,5 8-1,-5 2 2,4 1-4,-4 0-2,0 25 0,8-22-3,2-2-3,3-1 2,2-1-5,1-3-2,4-2 1,-1-1-3,2-14 4,5 0-4,2-4 0,1 0-5,9-1-20,-5-6-25,5 0-31,3-3-37,5-7-39,0-4-53,4-2-158,2-6-390,5-2 172</inkml:trace>
  <inkml:trace contextRef="#ctx0" brushRef="#br0" timeOffset="125550.4419">11615 10389 124,'-1'-6'135,"-2"1"2,2 1-9,-1-1 0,2 1-6,-2 0-4,2 4-2,-1-6-7,1 6 1,0-4-11,0 4-3,-4-4-4,4 4-2,0-4-11,0 4-4,-2-4-6,2 4-8,0 0 1,0 0-3,7-4-1,-7 4-1,11 0 0,-5 0-3,-6 0 0,17 1-4,-4 2-3,-1 1-7,4 1 3,6 0-1,-3 4-5,5 6-1,1-1-1,3 5-2,-1 1 0,0 2-3,1 4 0,-5 3 1,2 10 5,-7-7-7,5 13-1,-10-11 0,0 14-5,-4-14-2,1 11 2,-6-10-6,1 1 0,-5-2 0,-4-1 0,-1 0-1,1 1-2,-2-5-2,-6 3-1,-1-6-3,0 3 1,-3-3-7,-3-1-14,-6-2-23,-1-1-21,1-1-29,-1-1-35,-1-2-26,4-5-17,-6 0-38,0-1-180,0 0-413,1-1 182</inkml:trace>
  <inkml:trace contextRef="#ctx0" brushRef="#br0" timeOffset="126508.2043">8741 10760 63,'1'-5'134,"2"0"-9,-3-1 2,0 1-6,0-1-2,0 0-2,-3-1-7,3 0-4,-1 0 1,0 1-6,-2-4-1,0 5-4,0-1-7,-2-4-10,0 6-2,-1-1-9,0 0-7,0 1 0,-3 1-5,2 0-9,-3 3-5,3 0-6,-4-1 2,2 0-10,0 2 6,2 0-9,-3-1-2,0 5-1,2-2-3,-1 1-4,-1 4 2,0 1-3,-1-1 1,1 2-1,1 3-7,-2 0 2,1 2 0,1-1-1,2 1 0,-1 2-4,2 2 1,-1-2-2,3 0 2,2 1-1,1-3 2,-1 2-4,2 0 1,2 1-3,0-2 3,2 2-3,1 0 2,2-1 0,-1 2-1,0-2 5,2 0 0,1-2 1,1 0-6,-2 4 1,5-2 1,-3-3 1,-3 3 1,4-2 2,-1-3-4,-1 3 5,2 0-1,0-1 2,-4 0 16,1-1-4,1 1 3,-3 1-1,-1-3 0,-1-1 2,1 4-2,1 2 4,-3 0 2,0-6 0,-3 1-2,0 1 0,0 1 2,0-1-2,-3-1 3,2 0 0,-1-2-2,-1 1 4,-3 2-2,2-4 1,-5 0 0,-1 2-5,1 1-1,0-5 1,-2 3-1,0-4-4,1 0-2,-4 1-3,-5-4-3,2 1-1,-4-2 1,6-4-3,-5 1 3,3-2-1,0-4 0,1-2-2,2-2-4,0-4 6,0 1-4,2 2-4,2-5 0,1 2 1,3-2 0,7 1-2,-1 1 0,0-1-4,0 4 4,0-4-1,5 1-8,0 4-2,3-2-7,-3 1-11,2 3-14,0-2-17,1 2-27,0 0-25,1 1-24,-1 1-28,3 0-24,-2 0-27,3 0-172,-3 2-414,2-1 184</inkml:trace>
  <inkml:trace contextRef="#ctx0" brushRef="#br0" timeOffset="127208.4882">9657 11644 110,'-7'0'141,"-5"0"2,2 0-10,0-1-4,-1 1-6,1 4-8,0-4 1,1 0-5,3 3-4,-2-2-1,-1 1-8,2-1-7,1 0-4,0-1-3,6 0-6,-12 2-6,12-2-5,-7 0-7,7 0-8,0 0-1,0 0-1,0 0 1,0 0 0,0 0-5,0 0-4,0 0 3,19-4-8,-8 1-1,6 0-5,0-2-2,3 3-2,-1-2-4,11-4-2,-4 4-2,3-1 0,1-1-5,-3 0 2,0 3-3,-4-3-2,-4 5 0,-1-2-3,2 2 3,-7 0-4,-1 1-6,2 0-3,-5 0-4,-4 0-4,2 1-8,-7-1-4,10 0-6,-10 0-17,4 0-11,-4 0-23,0 0-17,0 0-13,0 0-11,-9 10-23,4-8-9,-2 0-3,-2 2-121,-2 3-298,1-3 132</inkml:trace>
  <inkml:trace contextRef="#ctx0" brushRef="#br0" timeOffset="127531.0318">9543 11793 13,'-3'3'141,"-1"-1"-7,4-2-6,-6 3-12,6-3-8,0 0-1,0 0-1,-6 1-11,6-1 1,0 0-3,0 0 3,0 0 5,0 0 0,0 0-5,0 0-4,19-4-5,-11 2-1,-2 2-8,3-2-7,3 1-1,0 0-7,3-1-6,2-1 1,2 1-4,1-1-1,11-1-7,-5-1-3,0 0-3,2 1-3,-6 1-6,0-1-1,-3 2-6,3-2 1,-10 4-2,0-3-3,-1 1-4,-4 0-2,2 2 6,-5-1-7,-4 1 5,9 0-4,-4-1-3,-5 1-2,7-2-1,-7 2-3,0 0-16,5-1-24,-5 1-12,0 0-28,7 0-22,-7 0-25,8-4-11,-1 1-14,-1 0-24,3-1-148,0 1-344,4-1 152</inkml:trace>
  <inkml:trace contextRef="#ctx0" brushRef="#br0" timeOffset="127952.3123">10810 11489 43,'6'-9'88,"-5"3"9,3 0 1,-2 0 9,-2 2 10,2 1 6,-1-1 6,-1-1 1,3 1 5,-3 4-3,1-6-3,-1 6-6,2-4-6,-2 4-6,2-3-10,-2 3-9,0 0-10,0 0-8,0 0-7,0 0-2,0 0 3,2 15-6,-4-3-1,2 1-8,-2 11 1,-1 1-2,0 3-4,3-1-5,0 4 5,-1 0-8,-3-2-6,0 3 0,4-1-4,-4-2 1,4 2-3,-3-4-2,0 2-5,2-3 0,-1-1-1,2-5 0,-4-2-5,4-3-3,0-2 0,0 3-5,0-5-4,0-2-15,0 0-26,0-2-27,-2-1-21,0-2-33,1 0-13,1-1-38,0-3-34,0 0-160,0 0-392,0 0 174</inkml:trace>
  <inkml:trace contextRef="#ctx0" brushRef="#br0" timeOffset="128574.9595">10826 11485 87,'0'-5'95,"0"5"-10,0-5-6,0 5-5,0 0-7,-3-1 7,3 1-16,-10 6 7,4-1 0,-3 3 8,-3 3-5,-2 2 3,4-1-4,-2 2 4,-4 3 1,4-4-4,-1 3-5,1-1 5,0-1-9,1-4-2,2 1 2,3-3-6,-2 0-2,2-1-7,3-1 4,0-3-1,-4 1 1,7-3 2,-2 3-1,2-4-2,0 0-2,0 0-7,0 0 3,0 0-4,0 0-1,12-10-2,-4 2-4,1 0 2,-1-3-10,1 5 8,2-8-3,1 0 3,-2 1 1,1-1 0,0-3-1,-2 3 1,1-2 1,2 3-1,-2-1-1,0 0 3,3 0-1,-4 2-1,0 1-2,-1 2 8,-3 0-9,1 1 5,1 2-2,-3 0-5,2 2 5,0 1-10,-3-1-3,1 1-1,1 1 0,-5 2-2,13 2 0,-6-2 6,-1 5-6,4 0 2,0 2 2,5 3 2,5 9-4,2-5 1,0 4 7,-3-1-5,3 0-3,3-1 0,-6-1-3,4 0 0,0-2 2,-6-3-6,6 7 0,-7-9 5,-1 2-5,1-3 2,-5 0-3,-2-2-1,1-2 3,-2-2 9,-3 2 6,0 0 10,-1 0 7,-1-2 3,-3-1-4,7 3-2,-7-3-3,6 1 0,-6-1-1,3 2-6,-3-2-3,0 2-2,0-2-4,0 0-4,0 0-3,6 2 3,-6-2-1,0 0-5,0 0-5,0 0-12,0 0-11,0 0-11,0 0-25,0 0-22,0 0-25,0 0-21,0 0-34,0 0-33,0 0-24,0 0-27,0 0-212,0 0-488,0 0 216</inkml:trace>
  <inkml:trace contextRef="#ctx0" brushRef="#br0" timeOffset="129768.3887">17235 8165 79,'0'0'165,"-9"0"-21,9 0-9,0 0-11,-9 0-14,9 0-12,-5 3-7,5-3-9,0 0-6,0 0-5,0 0-7,18 2-5,-8-2-4,5-2-9,6 2 1,-2-3-4,14-2 0,0 1-6,-1-1-10,4 0 10,0 0-6,0-1-4,-1 0-4,-3 1 5,-1-1-4,-1 2-11,-3 1 4,-7-1 0,-4 1-7,-4 2 3,-1 0-5,-3 1 2,-1-1-1,-1 1-12,-6 0 3,9-3-7,-9 3-4,4 3-10,-4-3-15,0 0-12,0 0-6,3 2-16,-3-2-2,0 0-11,0 0-6,0 0-11,-13 1-21,8 2-71,-5-3-207,1 3 92</inkml:trace>
  <inkml:trace contextRef="#ctx0" brushRef="#br0" timeOffset="130066.068">17056 8281 29,'0'0'142,"10"2"-5,-2 0-5,3-4-4,8 1 10,4-2-14,5 1-3,4-1-8,3 1-8,-1-3-7,5-1-11,2-1-7,-2 5-2,0-4-11,-2 0-5,1 1-6,-2 2-4,0-1-7,-6 0-4,-8 1-4,7 1-6,-12 1-5,-4-1-3,-3-1-4,-3 1 5,0 2 2,1 0-10,-2-3-5,-6 3-7,9 0-13,-9 0-18,0 0-13,8 0-13,-8 0-15,9-1-30,-9 1-5,9-1-21,-5 1-10,5-3-99,3 1-253,-2 0 113</inkml:trace>
  <inkml:trace contextRef="#ctx0" brushRef="#br0" timeOffset="131131.8558">22567 8160 57,'-4'1'47,"4"-1"2,0 0-9,-10 3-3,5-2-7,5-1-6,-6 0 0,6 0-12,-7 0-3,7 0-1,-11 0-4,11 0 4,-8 0-3,8 0 8,-6 0-6,6 0-4,0 0 5,0 0 1,-9 0 8,9 0-2,0 0 11,0 0 0,0 0-2,0 0-8,0 0 2,0 0-3,0 0 4,0 0 0,23 0-7,-12-1-1,2 1-2,2 0 2,2-1-2,1 1-4,-3 0 5,6 0-3,-2 0 2,0-3-4,0 3 0,-1-3 0,0 2-5,0 1 2,-5 0-1,1-3 13,-3 1-10,-5 2 14,2 0 2,-3-2-9,0 1 8,-5 1 3,8-2 0,-8 2 7,8 0-7,-8 0-1,0 0-11,7 0 9,-7 0-7,0 0 15,0 0-18,0 0 9,0 0-10,0 0 2,7 1 1,-7-1-4,0 0-3,0 0-3,0 0 7,0 0-5,0 0 5,5-3-2,-5 3-9,0 0-11,0 0-3,0 0-14,0 0-12,0 0-15,0 0-16,4-3-62,-4 3-147,0 0 65</inkml:trace>
  <inkml:trace contextRef="#ctx0" brushRef="#br0" timeOffset="132540.9539">23146 7706 84,'3'-6'121,"-2"1"-5,-1-1-4,1 0-5,-1 0-8,3 0 6,-3-1-5,2-1-12,-2-2-1,0 0-6,0-1-4,0 2-7,-2-1-6,-1 0-6,3-1-1,-1 1-4,0 0-1,-1-3-3,1 1-2,-2 0-7,0 1-4,0-3-2,-1 1-3,1 2 0,-4-4 3,2 3-4,-2 2-3,2-3 2,-2 1-3,0 3-2,-4-4-3,6 3-1,-7-1-1,1-2-2,3 5 1,-5 0-4,-1-2 0,0 3 0,0-3-3,0 0 0,-6 2-2,0-1-1,3 0-2,-2 4-1,2-5-1,0 5 1,-2-1 0,0 0-2,-2 1 2,2 0-1,1 1 4,-5 1-4,3 1-1,-2 0-2,4 0 0,-2 2 1,1-3-1,0 3 2,1 0-3,-2 0 2,0 0-2,-3 3 1,2-2 1,-2 4-2,2-2-1,1 2 2,-6 2 0,5-2 3,0 3-3,0-2 2,-1 1-4,2 1 3,3-3 2,-2 4-4,-1-3 3,3 5-1,-3-4-2,3 1 2,-1 0-1,-1 1 1,5-1-1,-4 1 1,4 1-1,-2 1 3,0-1 1,2-1 1,-2 1 4,1 1-6,4-1 1,-4 3 4,3-1 0,-2 1 9,0-2-5,1 3-6,-1-3 4,5 3 6,0-4-9,-1 3 2,-2 1 3,2 1 2,0 1 0,4-1-6,-1 1 7,1 0 2,0 0-4,0 1 2,1-1-2,1 1 2,1-1 0,1-2-4,-2-1 2,3 3-3,0 1 0,-2-2 1,3-4-3,0 5 3,0 0-3,0 0-1,-1 0 2,2 1 2,2-5-2,-2-1 5,0 2-2,3 0 4,-2 3-5,3-5 3,-1 0 0,1 2 4,0-2-1,4 1 6,-2 3 0,1-3 0,6-1 3,-4 4-5,8-2 4,-4-1-3,3 2-2,1-2-1,-3-2-3,2 1 0,1-1-1,-4 0 0,4 0-4,-2-3-1,0 1 4,1-1-1,-4-2 0,5 0 0,-8-1-3,3 1 4,6-1-1,-6 1 0,5 1 1,1-2 5,-1 1-9,2 0 5,6 0-8,-3-1 4,-4 1-4,4-2 1,5 1 1,-1 0-1,2 1-6,-2-3 6,-5 2-4,0-1 0,-1-1-1,0 0 2,-2-1 1,3-2 2,-8-1 5,4 2-1,0-2 0,-4-1 1,0-3-2,4 0 1,-3 1-2,4-1 0,0-3-4,-1 0 2,-3 1-3,1-4 0,3 6 7,-5-4-6,4 3-1,-6-1 2,4-1 2,-2-2 0,3 2 0,-4 0 5,-1 1-3,-3-1 2,0 2-2,3-1 2,-6-1-1,4 1-1,3 1-3,-4-1-2,-1 0-1,8-2-3,-7 2 12,0 1-10,3 0 1,-3-1 6,4-4-5,-2 4 1,-2 0-2,0-2 2,1 3-1,-2-1 8,-2 1 3,3 1 1,-3-2-3,-1 2 2,1 2 2,-2-3 2,3 0-5,-3 2 0,2-1 0,-3 3 5,2-4-7,0 1 7,-1 1 6,1-5-15,0 2-1,0-1-7,0 1 10,1-1-5,0 0-2,-2 0 1,3-2-6,1 2 5,-4 1 3,1-2-2,-1-1 5,2 4-1,-3-4 6,1 7-6,-2-4-5,2 1 1,-4-1 8,3 0-1,-1 2-5,1-3 0,-2 1 1,2 1-5,-2-1 0,3-1 2,-2 0-1,-2 2-5,3-1-1,-2 0 1,0-1 3,1 0-4,-2 1 3,0-2-6,0 3 7,0-2 0,0 3-2,-2 0-3,2-2 1,-1-1 2,-2 1-5,1 1 8,1 1-5,-3-1-3,0 1 10,2-2-5,-2 1-6,0 1 7,-1-1-15,1 2 13,-3-1-4,4 1-4,-4-1 3,2 1-1,0 0 2,1 1 10,-2 0-9,6 1 0,-4 1-8,0-1-4,0 1-5,4 2-8,-5-7-5,1 5-15,4 2 0,-5-3-13,5 3-15,-5-3-16,0 2-22,5 1-15,-9 0-36,4-1-40,5 1-37,-13-3-28,4 3-207,1 0-513,8 0 228</inkml:trace>
  <inkml:trace contextRef="#ctx0" brushRef="#br0" timeOffset="134446.0083">12670 10694 107,'2'-5'143,"-1"2"-3,0-2-8,0 2-12,-1 3-2,2-6-12,-2 6-12,1-3-13,-1 3-4,0 0-1,0 0-7,-3 21-2,0-5-1,1 10 1,-2 6-9,2 1-5,-2 1 1,-1 10-4,0-9-8,1-2 1,0 3-7,-2-2-1,2-3 1,0 0 0,0-4-7,2-2-2,2-4 1,-3-4-6,-1-2-1,3 2-4,0-6-3,0-1 1,-1-2-4,-2-1-9,4-1-16,0-2-25,-2 0-30,2-4-29,-4 3-16,4-3-20,0 0-23,0 0-88,0 0-265,-9-10 118</inkml:trace>
  <inkml:trace contextRef="#ctx0" brushRef="#br0" timeOffset="134771.0476">12626 11018 25,'0'0'167,"-2"-4"-13,2 4-20,0 0-8,4-3-6,-2-1-16,-2 4-5,10-2-5,0 0-5,0 0-7,3-3 2,3 1-5,5 1-2,1-2-6,6-1 3,1-3-8,1 5-6,-1-1-3,0-2-3,1 5-4,-8-1 0,4-2-7,-5 5-3,0-3-4,-4 3-7,-3-1 1,-4 0-2,-1 1-5,-1-3 1,-2 3 8,-1-1 15,-5 1 1,10 1 1,-10-1-7,5-1-2,-5 1-6,0 0-2,7-1-3,-7 1 0,0 0-7,0 0-2,7 0-10,-7 0-17,0 0-18,0 0-27,0 0-32,0 0-28,0 0-21,0 0-34,6 1-23,-6-1-116,0 0-331,6-3 147</inkml:trace>
  <inkml:trace contextRef="#ctx0" brushRef="#br0" timeOffset="135708.4713">13829 10912 61,'0'0'165,"4"-2"-10,-4 2-2,5-4-5,-3 0-2,3 1-3,-2 1-6,-3-3-7,4 3-3,0-3-5,-3 0-4,3 0-3,-1-2-5,-1 1-12,2 0 1,-2-4-11,1 3-7,-1-4-6,-2 0-4,2-1-6,-2 1-3,1 1-6,-1-2-2,0 1-1,-3 0-4,1 0-4,-3 2-1,-1 1-4,1 0 1,2 2-5,-5 1-4,2 1-3,-2 1-4,-4 1-4,2 2 1,-5 1 1,3 2-6,-6 4-4,0 2 1,0 1-3,-4 5 0,5-3-1,-7 9 0,9-5-4,-4 1 1,5 0-1,4 0-2,-1-1 1,5 1 3,1-6-5,4 2-1,1-3-1,-4 2 1,8-2 0,-3 1 3,4-2-4,1-2 0,1-1 2,2 2-3,2-5 5,1 1-2,1-1-1,0-1 2,5-1 5,-4-2-6,3-2 0,-3 0 2,-1-3-1,5 2-1,-8-4-4,4 1 4,1-4-2,-4 3 3,1-1 0,-1-2-3,0-1-2,1-2 4,-3 2 1,3-1-3,-7 3 1,4-1 0,-2-1-2,-2 3 1,-1-4-1,2 5 0,-2-1-1,0 2 2,-2-1 0,2 2 5,-1 1-9,-2 0 5,0 0 3,1 2 3,-2 3 3,1-6-1,1 2 1,-2 4-1,0 0-1,3-4 0,-3 1-1,0 3 0,0 0-6,0 0 3,0 0-3,-8 18 2,6-7-2,-5 7 1,-2 5 5,2 6-5,-1-2 3,-1 6-1,-2 11 4,0 3-1,2-15 6,0 14-4,-1-10 5,1-4 2,0 2-5,1 0 4,0-4-1,1 1 2,1-2-2,1-5 3,-1 2 6,2-8-6,1-3 1,1-1-1,-1-4 2,-1-1-1,4 1-2,-1 0 0,1-7 6,-1 3-1,-1-1 7,2-2 16,0-3 10,0 0 6,0 0-4,0 0-11,0 0 9,0 0-14,12-13-4,1 0 0,-2 1-10,5-4-3,1-2-3,2-2 4,-1 1-5,5-3-1,0 2-3,0 2 1,2-2-7,-5 2-2,-6 5 2,3 2-5,-4-1 1,-3 4 2,1 1 1,-5 1-1,-2 1 6,2 1-14,-2-2 1,1 4 1,-2 1-5,-3 1-17,4-4-6,-4 0-29,4 1-13,-4 3-22,4-2-20,-4 2-25,0 0-32,0 0-32,0 0-26,0-3-35,0 3-30,0 0-179,0 0-506,0 0 224</inkml:trace>
  <inkml:trace contextRef="#ctx0" brushRef="#br0" timeOffset="136214.3809">14276 11079 150,'0'0'204,"2"-3"-4,-2 3-6,0 0-8,2-5-5,-2 5-10,0 0-8,2-3-10,-2 3-13,0 0-11,0 0-9,0 0-13,0 0-10,0 0-12,0 0-3,0 0-6,0 0-6,-11 11-5,4-2 0,4-1-3,-4 3-3,1 1-4,-1 3 0,-2 2-5,3 0 0,-1-2-3,1 3-4,-2-2-2,2 1-1,2 0-2,-1 1-5,1-7-4,3 1-1,-1 1 1,4-3-3,-4 0-6,2 0-2,0-3 5,3 1 2,-1 0 3,2-4 5,0 1 2,3-3 2,0 2 2,1-1-5,0-4-3,5 1 3,0-3-1,1-1-2,6-2-4,-3-1-1,1-1-3,1 1-3,-6 2-2,1-6 0,-3 2-3,-1 0 0,-1 1-3,1-1-3,-2 0 2,-1 1 5,0-1-7,-5-2 1,2 2-4,0-1 4,-1 0-8,-2 1 12,-1-3-8,-1 1-2,1 0-1,-5 0 1,3-2 10,-4 3-15,2-1 6,-5-1-5,5 6 3,-1-4-6,1 4 5,-2 1-3,-2-1-3,0 4 0,1 0 3,-5 2-1,1 2-2,-1 0-4,-2 1-12,-3 4-17,4-2-23,2 0-26,-2 3-30,1-4-36,5 1-42,-3 2-33,7-2-30,-4-4-28,1 3-146,3-1-467,3-3 207</inkml:trace>
  <inkml:trace contextRef="#ctx0" brushRef="#br0" timeOffset="138262.3879">13188 11490 112,'0'0'108,"0"0"-5,0-4-8,0 4-10,0 0-2,0 0-5,0 0-9,-6 14-3,5-10-1,1 3-9,-3 0-1,3 1 1,-5 5-6,3-2 4,0 1-7,-2 5-2,1 0 1,3 0-1,-4 3-7,4-2-1,-2 0-3,2 1-3,0-2-5,0 3 8,2-3-6,2-1 7,-1 2-3,1 0 1,0 0-5,4-4 5,-2 3-6,3-2 4,-2-4-3,2 4 9,4-2-3,0-1 2,-1-3-3,0 1 4,8-2-2,-3-2-2,0-1 2,2-1-3,0-2 1,1-1 2,1-1-5,-2-1 0,0-1-3,1-2-4,-3 0 0,5-1-2,-2 0-3,-2 0 0,3 1 1,-3-2-6,0-1 5,-3 2-5,-2 0 1,0 2-1,-1-2-3,-1 1-2,-2 0 1,3 1 0,-4 1-4,-2 1-1,2-1 3,0 2-3,-2 2 2,2-1-2,-1 3 2,1 1 0,1-2 0,0 3 2,0 5-5,-3-2 2,2 3-1,1 0 0,0 3 0,-2-1 2,0 1-4,-2-5 1,0 6-1,-1-3 2,-2-2 4,-2 0-3,2 0 0,2-1 2,-4-1 1,0-3-5,0 1 4,1-4 0,-1 2 1,0 0 1,2-3 0,-2-2 2,0 7 4,0-7 0,-2 3 1,2-3 1,0 0 1,0 0-1,0 0-2,0 0-3,0-14-1,0 6 2,2 0-2,0-3 1,1 2-1,-1-3-3,2-4-1,3 1 0,-6-3-4,7 2 2,-3-1-4,4 3 2,-2-1-1,0 3 0,1 3-1,2-6 2,0 6 0,2-2 0,-1 4-4,-1-3 2,2 5 1,1-1-2,0 2-1,3-4 0,-4 3 3,6 2-1,-6-1 0,8-1-2,-4 2 2,2 2 0,0-3-1,1 1 1,2-1-1,-3 2 5,-1-1-7,4 2-2,-4-2 3,-2 2 1,-2 0 2,2 0 0,-2-3-4,0 4 2,0-4 5,0 4-7,-3-2 1,2 2-1,-2-1 4,-2-1 3,2-1-3,-1 2 0,-4-2 3,3 1 3,1-3-2,-3 2 3,2-4-1,1 0-1,-2 0 0,-2 0 2,2-1 1,2-1-4,-5 0 0,3-1 6,0-5-4,-3 5-2,0-1 0,2 0 3,-2 1-3,0-2 6,-3 1 0,1 1 2,-2 1-1,-3 4-3,3-3 4,0 2-3,-2 2 6,0-1-6,0 0-3,2-2 3,-2 5 0,0-1 0,-1-1-4,0 2 2,3 2-2,0-6 1,0 6-4,-4-4-1,4 4 2,0 0-1,0 0-2,-2-2-2,2 2 5,0 0-5,0 0 4,0 0 1,0 0-8,0 0 3,0 0 0,0 0 3,0 0-3,0 0 1,0 0 2,0 0-3,0 0 4,0 0-4,0 0 0,-4 9-2,4-9 1,0 0-1,0 3 2,0-3 1,0 0-3,0 0 3,0 0-2,0 5-1,0-5 2,0 0-1,3 4 3,-3-4-1,0 0-3,0 0 1,0 0 1,0 0-2,0 0 2,0 2 2,0-2-3,0 0 3,0 4 0,0-4 2,0 0-4,0 6 0,0-6-1,0 0-1,0 5 2,0-5 0,0 2-1,0-2 0,-3 6 0,3-6 2,0 0 0,0 4-1,0-4-2,0 0 2,0 0-2,0 0 6,0 0-4,-1 5-2,1-5 2,0 0 0,0 0-3,0 0 3,0 0 1,0 0 0,0 0 0,1 4-1,-1-4 0,0 0 3,0 0-6,0 0 7,0 0-5,0 3-1,0-3 7,0 0-7,0 0 1,0 0 1,0 0-3,0 0 4,0 5-2,0-5-2,0 0 3,0 0 3,0 0-2,0 0 1,0 0-1,0 0-1,0 0 1,0 0 2,0 0-1,0 0-3,0 0 0,0 0 0,0 0 0,0 0 1,3 2-1,-3-2-1,0 0 1,0 0 2,0 0-1,0 0-3,0 0 3,0 0 1,0 0 0,0 4 0,0-4-1,0 0 1,0 0-2,0 0 1,0 0-2,0 0-2,1 5 4,-1-5 1,0 0 0,0 0-1,0 0 1,4 0-1,-4 0 0,0 0 0,0 0 1,0 0-2,0 0 3,0 0 0,0 0 1,0 0-4,0 0 3,0 0-6,0 0 6,0 0-3,0 0 2,0 0 0,0 0 0,0 0-2,-2 8 0,2-8 3,0 0-2,0 0 1,0 0-1,0 0 0,0 0 2,0 0-2,2 3 0,-2-3-1,0 0 3,0 0-2,0 0-2,0 0 4,0 0-2,0 0 1,0 0-1,0 0 1,0 0-1,0 0 3,0 0-4,0 0 1,0 0 1,0 0-3,0 0 1,0 0 1,0 0 0,0 0-2,0 0 3,0 0 0,0 0-2,0 0 0,-2 5 4,2-5-2,0 0-3,0 0 5,0 0-1,0 0-1,0 0-1,0 0 0,0 0 1,0 0 0,0 0-1,0 0 1,0 0-2,0 0 2,0 0-4,0 0-14,0 0-15,0 0-19,-2 2-22,2-2-31,-1 5-33,-3-1-27,2-2-27,-1 2-18,-3-1-176,3 1-415,-5 2 184</inkml:trace>
  <inkml:trace contextRef="#ctx0" brushRef="#br0" timeOffset="138871.6175">13465 12644 87,'0'-18'151,"-2"0"6,2 6-9,-2-2-7,1 6-9,-2-2-8,-1 1 3,4 4-12,-2 0-14,-3 2-7,3-1-8,2 4-11,-9 2-9,3 2-5,-1 4-6,0 4-5,0 5 1,-4 10 0,5-1 1,-1 8 2,-3-2-2,3 14 6,2 1-4,-2 0-2,4 0 0,-3 5-4,2-1 5,1-4-9,0 3-3,0-3 2,1 0-3,1-12-2,-1 0-4,-1-1-3,-2 0-1,2-3-2,-2-1-1,0-6-1,0 2-6,1-9 1,-4 1-4,3-2-7,2-6-6,0 0-21,1-3-22,-3 0-34,1-7-42,-2 1-36,6-1-31,-8-8-27,4 1-128,-1-5-363,-1-4 161</inkml:trace>
  <inkml:trace contextRef="#ctx0" brushRef="#br0" timeOffset="139236.3408">13187 12966 129,'0'0'132,"12"-3"5,-1 0 4,1-1-2,10-1-1,4-4-13,2-1-5,-4-2-5,8 3-8,-1-6-5,-2 5-11,-2 0-6,1-1-3,-2 3-6,-7 3-2,-3 0 2,-2 0-11,-3 1 2,-3 0 1,3 0-4,-6 2-1,3-1 2,-7 3-2,-1 0-3,8-2-3,-8 2-4,0 0-1,3 7 0,-3-2-1,0 7-6,0 0 4,-3 5-8,3 1-2,-4-3-1,4 3-2,-2 4-3,2-6-4,0 3-1,0-1-3,0-4-6,0-1 2,2 1 1,2-4-9,-3 0 0,1-3-2,3 1-2,1-3-11,-3-4-13,6 2-14,-1 1-17,2-6-23,1 0-24,-2-1-23,4-2-21,0-6-22,3-2-18,-4 1-3,2-2-12,-3-1-126,-2-2-344,-2 2 153</inkml:trace>
  <inkml:trace contextRef="#ctx0" brushRef="#br0" timeOffset="139503.0766">13777 12800 24,'0'-8'105,"0"3"2,-1-2 3,-2 2 5,3-3-12,-1 6-3,1 2-19,0-7-10,0 7-1,-1-3-30,-2-1-14,3 4-24,0 0-20,0 0-22,0 0-20,0 0-21,-4 11-46,4-11-135,-2 5 60</inkml:trace>
  <inkml:trace contextRef="#ctx0" brushRef="#br0" timeOffset="139817.6207">13872 12821 15,'11'-7'154,"-6"2"-14,1 1-5,2 3-5,2-2-9,-2 6-2,-3-2-8,2 4 0,1 3-2,-1 1-4,1 4-4,-4-1-2,1 3-1,0 2 1,-2-1-9,-1 2-6,-2-2-2,-2-1-2,2-4-2,0 0-1,-1 1-2,0-3-2,1-3 0,-1 0 5,1-1-1,-2 0 9,2 0 0,0-5-4,-3 4-4,3-4-7,0 0-5,-4-11-7,4 4-6,2-1-4,0-2-5,4-9-1,-1 2-9,0 0-2,4-1 3,0 0-9,3 1-1,-3 2-4,6-1-6,-2 0 2,2 4-1,0 0-6,1 3 5,-4 0-9,2 4 7,-2 1-4,-2 3 0,2 2-4,-2 0 3,-1 4-1,1 3-2,-2-1 1,-2 3 0,-2 2-4,1 4 2,1-1 1,-3 0 0,-1 2-1,0-1-6,-1 1-7,0-5-15,-1 1-19,3-4-23,-3-2-20,3 1-23,-3-2-26,5 0-21,0-2-32,4-2-10,-2 1-18,7-3-10,-2-2-127,1-1-381,4-2 169</inkml:trace>
  <inkml:trace contextRef="#ctx0" brushRef="#br0" timeOffset="140471.5075">14620 12755 113,'4'-17'168,"-1"1"4,1 1-9,-2 5 6,1-2-9,-2 2-5,-2 1-4,1 2-9,-3-1-7,1 3-2,-2 0-21,0 1-9,-2 0-8,-1 5-6,7-1-12,-18 5-7,3 5-5,-2 4-4,1 3-6,-5 7 1,2 0-3,2-4-2,3 7-1,2-6-7,-3 1 0,11-5-5,-2 0-3,5-2-3,0-3-5,-1 2 1,6-4 5,2 0-2,-3-3 7,5-2-3,1-1-1,2-1 0,3-6-5,-1 0-3,-1-1-2,3-5-2,2-1-2,-2 0-2,-5-5 4,6-2-6,-6 1 2,1 1-2,-3-4-2,1 1-7,-1 1 7,-2 3-1,-2-2-4,0 4 2,-3 4 8,0-1 8,-1 4-8,1 0 0,-1 2-2,0 3-4,0 0-3,0 0 1,0 0 6,-3 13-11,0-1 2,-1-4 2,4 4-5,0 1 1,0 0 0,0-1-1,3 1-1,1-2 2,-3 0-1,1 0-7,2-1 4,1-5 9,2 3 5,-1-3 14,2 0 7,3-1 6,1-4 4,5-3 3,0 0-9,1-4 2,7-3-3,0-2-2,-1-2-2,1-1-6,-6-2 5,3-4-8,-7-1 2,0-4-9,-3 1 0,0 1-8,-3-4 2,-5-2 2,1 0 2,-1 1-7,0 5 3,-3 7-3,-2 0 5,1 6-2,0 1 3,-4 1 6,4 3-4,0 0-2,-4 3-2,4 3 3,0 0-9,-10 12 7,2 4-9,0 3 1,1 8-1,-1-2-1,3 4-2,1-3 0,-2 3 0,2-2 0,2-2 1,2-4 0,0 0-4,2-3 3,1-2-2,1-2-2,-1-1-1,6 2 7,-3-8-1,2 3-3,1-5 5,0-1 3,4-1-4,-3-2 1,3-2-5,1 0-6,3-1-13,2-3-18,-1 1-25,-7 1-27,4 0-27,-2 1-19,0-1-26,-1-1-26,-1 2-19,-4-1-17,5-1-28,-6-1-30,-1 0-180,1 1-497,-2-2 220</inkml:trace>
  <inkml:trace contextRef="#ctx0" brushRef="#br0" timeOffset="141272.9176">15434 12913 92,'0'0'164,"0"0"-12,0 0-18,0 0 10,0 0 1,16-12-10,-7 7 10,0-4-1,0 1-5,4-7-2,-2-1-10,8-4-3,-1 0-5,1-4-6,1 2-1,-2-4-11,0 1-3,-5-2-2,1 2 1,-4 0 1,-2 8-8,-3-1 0,0 3-5,-4 2-4,2 2-4,-3-1 0,0 2-8,0 4-5,-3 0 1,-3 1-13,1 2-1,0 1-8,-2 2-4,7 0-6,-16 3-3,6 4-2,-1 0-4,-1 4-3,5-1 0,-2 5-3,3 5-2,0-1-4,4-2 2,2 1-4,0 0 0,2 1-2,4 1 4,3 2-5,2 2-2,-1-7-4,3-1 3,-4-1-1,6 1 5,-3-1-2,3-2-3,0-1-1,-2-1 0,-1 0 2,-4-2-2,1 3 4,-3-6 2,-1 0 2,-1 1 6,-1-1-13,-2 1 6,-1 0-5,-3-5-3,1 6 7,-3-4-6,-3 1 2,-2-2-1,-2-1-2,-2 1 3,0-1-8,0 0-8,1 0-10,-4-1-13,2-2-15,2 2-24,3-3-21,-1 1-19,4-1-20,-1 0-31,2-2-23,4 0-34,1-4-28,1-1-170,3 0-454,1-3 200</inkml:trace>
  <inkml:trace contextRef="#ctx0" brushRef="#br0" timeOffset="141534.2618">15896 12441 163,'2'-7'221,"1"4"-15,-2-2 1,-1 5-22,0 0-10,0 0-2,8 20-6,-8-6-6,1 6-9,0 6-8,-3 3 0,0 2-10,-4 1-7,6-1-10,-4-1-5,2 1-5,-2-1-5,4-2-4,0-1-3,-2-8-5,2 0-11,0-2-6,0 1-3,0-5 1,2-3-18,2 2-3,0 1 3,-2-8-14,2 2 3,1-2-10,0-2-10,0-1-13,2 0-18,2-4-28,2 0-31,-1-1-26,3-2-35,-4-3-34,3 2-34,1-7-24,-2 1-31,-4-1-166,3-3-451,-2 4 200</inkml:trace>
  <inkml:trace contextRef="#ctx0" brushRef="#br0" timeOffset="141779.0656">15940 12663 32,'0'0'155,"0"0"-5,0 0-5,0 0-1,0 0-10,13-9-13,-4 4-14,4 2-10,-2-2-8,3 1-8,-3 0-10,1-2-4,2 4-10,-1-2-19,0 0-16,-1 0-23,0 1-25,4 1-6,-2-1-10,1-1-36,-4 3-35,2-1-90,-2 2-221,0 0 98</inkml:trace>
  <inkml:trace contextRef="#ctx0" brushRef="#br0" timeOffset="142678.3689">16441 12663 192,'2'-7'207,"1"-1"-15,-3-1-10,2-1-15,0 1-11,-2-3 1,0 2-3,2 0-7,-2 0-1,0-2-6,-2 6-9,-2-4-5,2 3-9,-1-1-10,-1 3-3,1 0-17,-6 1-4,2 2-9,-3 1-6,-3 2-8,-2 6-6,-3 2-5,0 1-6,-6 6-6,-2 3-1,8 1 0,-4 2-7,6-2-1,1 2-1,-3 0-4,9-5-3,2 0 0,0 1-5,1 2 1,3-6-3,3 1 1,3-4-2,-2 0-2,5-2-2,0-1 2,3-2 0,1-1 0,3-2 1,-2-3 0,3 0 2,2-1-4,-2-3 1,3-1 0,-2-3-3,-3 2 1,-2-2-3,3-4 2,-3 0 0,-1-1-1,1-3-1,-2 2 1,-2-1 1,0 0 3,-3-2-2,1 0 1,-1 4-1,-2 0 3,1 3 6,0 0 5,-2 4 4,1-1-1,0 1-3,-1 2 2,0 4-4,2-3 7,-2 3-13,0 0-1,-3 20-2,2-8-1,-1 5 0,0 0 0,2 0-4,-1 2 1,-1 0-3,2-2 1,2 0-4,-1 0 4,1 0 1,1-6-5,1 2 12,1-4-12,-1-1-2,3 0 8,0-4 6,-1-1 3,5-1 1,2-1 1,0-4 4,6 0 0,-2-6-3,7-3-4,-7 0-1,7-4-3,-5-2 5,-2-2 1,0-2-7,-5-2 4,1 0-7,-5-1 0,1-3-4,-7 0 5,2-1 4,-1-1-1,-1 2-9,-4 0 3,0 0 2,2 1-2,-3 7 5,1 1 3,0 2-2,0 2 2,1 3 8,-5 3 4,6-1-3,-1 3 4,-1 3-3,2 0-6,0 4 3,0 0-5,0 0 9,-7 20-10,5-2-11,-1 7 9,-1 4-5,2 0-6,2 3 6,0-1-4,0 1 4,0 0-2,0-1-5,2-1 8,-1-1 2,2-3-14,0 0 6,1-8-2,1 1-5,-2-2 11,4-1-6,1-5-6,-3 1 7,3-3-4,-2-1 2,3 0 22,0-3-19,-1-1 4,7-1 0,-3-3-10,2-2 12,-1-1 1,7-4 0,-5 0-6,5-2 5,-4-1-3,0-2 2,-4-1 0,2-1-4,0-3 2,-1 0 6,-3-5 11,4-1-21,-10 5 0,1 1-1,-1 3 0,0-2 0,-4 3 3,-1 1-1,1 0 4,0 7-4,-3-3 14,-2 3-17,1 4-3,-5 0 8,9 1-4,-15 7-4,-2 3 2,5 5-1,1 1 3,-6 5 3,4 0-7,0 3 15,4 0-10,4-5 0,-2 6-4,4-8 10,3 3-9,1-2-6,4-1 9,-1 0-5,5-2 14,0-1-15,0-4 2,1-2 4,0-2-3,2 0-1,-1-2-3,4-2 6,3-2 12,0 0-35,3-4-40,-2-3-23,1 1-30,-2-3-28,0 0-36,-2 3-32,-1-3-24,-6 2-18,1-2-18,-2 1-7,-3-2-168,-1 0-484,1 1 214</inkml:trace>
  <inkml:trace contextRef="#ctx0" brushRef="#br0" timeOffset="142933.6657">16653 12553 62,'2'-5'194,"-2"5"-8,10-3-11,1 1-7,2-3-1,4 2-11,2-2-3,9-2-10,0 2-3,4-3-16,-4 2-11,4-2-7,-4 1-12,-1-2-12,1 4-6,-2-2-15,-7 1-20,-1-1-27,0 1-40,-5 5-38,4-6-38,-3 4-27,-2-3-35,1 3-131,-2-2-321,1 0 142</inkml:trace>
  <inkml:trace contextRef="#ctx0" brushRef="#br0" timeOffset="143235.6963">17883 12415 261,'0'0'249,"-9"1"-14,9-1-20,-7 0-21,7 0-18,0 0-8,0 0-8,0 0-9,0 0-8,0 0-3,0 0-2,27-2-13,-14-1-5,7-1-13,8-3-5,1 0-7,0-1-7,-1 1-10,4 0-1,0 1-14,0-1-4,-1 2-4,-1 0-5,-3 0-6,-8 1-4,0 2-7,-5-1-10,-3 1-16,-4 0-15,-1 1-22,0-1-32,-2 0-40,-4 2-29,0 0-29,0 0-32,0 0-16,0 0-15,-25 6-157,6-2-412,6 0 182</inkml:trace>
  <inkml:trace contextRef="#ctx0" brushRef="#br0" timeOffset="143892.8423">17860 12562 148,'-2'3'192,"-2"1"5,3-2-2,1-2 2,4 7-5,1-6-4,3-1-5,5 1-9,-1-1-11,7-2-8,1-2-10,1-1-11,8 0-11,0 1-11,-1-6-4,4 5-9,-4-2-11,7 1-2,-3-3-8,1 0-8,0 1-8,-1 0-10,0 1-1,0-2-9,-4 2 0,1-1-6,-10 1-20,0 0-16,-3 0-21,-6-1-20,0 0-8,-6 0-13,0 1-10,-4 0-7,-1 0-6,-4-2-2,0 0 3,-6 1-6,2-1-2,0 1 2,-2 1 3,-2-1-1,-1-3 11,3 5 5,0-2 4,0 0 7,1 2 10,1-5 2,-1 2 8,2 0 9,1-2 6,1 2 9,1-2 12,1 0 11,2 3 15,-3-3 12,3 2 14,-2 1 5,-1 0 8,4 0 12,-2 2 0,0-1 4,0 2 4,-1 0 2,3 1-1,-3-2-6,-1 1-1,0 3-2,-3 2-10,3-3-1,1 2-6,-1 0-1,-3-1 0,8 2-1,-11 2-4,11-2-5,-8 1-2,3 0 0,1 2-3,1-1-6,-1 1-7,2-2 2,2-1 0,-4 7-2,4-3-1,4 0 6,-4 2 0,4 1 6,1 0 2,4 2 1,5 1 5,-1 2 0,1 1 0,9 4 5,2-2-8,1-1-1,1 2 2,3 0-4,-2 0-5,2-4-2,-2 2 0,-2-1-6,2-4-2,-3 5-4,-6-4 2,0-5-4,-1 5-2,-1-3 5,-4-4-8,1 4-2,-5-5-1,0 2-1,-1-2 3,-2 0 6,-1 1 4,-1-1 1,-4-2 7,0 0 12,5 2-2,-1 0-12,-4-2 3,0 0-3,-4 6-2,1-1-4,-6 4 6,-3 4-10,-5 5-2,-6 6 0,-1 0-4,-1 3 2,-11 12-7,4-3 3,-5 0-7,4 0 10,-1 1-7,9-10-6,1-2-24,1 0-31,5-5-41,-1 4-31,3-2-40,3-7-41,4 0-50,3-7-37,-3 2-49,4 0-179,1-6-565,3-2 250</inkml:trace>
  <inkml:trace contextRef="#ctx0" brushRef="#br0" timeOffset="146272.5194">19255 12439 23,'0'0'153,"3"2"-12,-3-2-7,0 0 15,0 0-9,0 0-3,3-10 2,-1 8-4,-2-5-9,0 0-7,2 2-4,-2-4-2,0 0-11,-2-3-7,0-2-5,-3-1-9,1 1-3,-3-2-1,0 0-3,0 0 0,-2 7-7,-3-5-2,1 3-9,-3 0-4,2 5-3,-3 0-6,1 2-4,-4 6-5,0-2-1,-9 13-5,8 2-5,-5 6 4,1 3-8,2 5 3,-3 14-6,4-1-1,2 4 10,6 0 2,3-10-2,2 10-1,3-12-8,4-4 1,1 1-3,4-3 1,4-1-4,0-5 3,4-6-2,1-1 6,1-3 2,2-3-3,1-3 0,1-2 3,-1-3 0,0-4-3,3 1-5,-4-6 3,1-1 3,-3-1-6,-3-2-1,1-3 0,-2-1-1,-2 2 1,-3-3-2,0-1 1,0 0-5,-2 0 1,-1-2 2,-1-4-2,-2 3-3,1 1-1,0 3 6,-1-2-2,0 4 8,-1 3 1,1-1 2,-1 4 0,-1-2 2,1 3 7,1 3 2,-1 0 0,1 0 2,0 1-1,0 4-4,-1-5-2,1 5 0,0-5 0,0 5-4,0 0-7,0 0 9,0 0-11,0 0 10,-9 16-4,9-5-7,-1 5 1,-2 1 0,0 1 0,2 6 1,1 4 0,-2-5 2,2 5-2,0-3-4,2-6 1,-1 2-5,2-3 0,1 1 10,5 0-9,-4-3-9,0-5 8,1 1 7,3-3-5,-2 1 13,4-3 0,-3-1 2,6-4-1,-1 0 9,-1-4-17,1 0 9,-1-3-6,4-5-9,-2 1 4,0-4 4,-1 0-1,-1-3-3,-1-9-5,2 4 6,-2-4-6,0 1 4,-2-2 1,0 1-2,-3-1-1,2 4-1,0-4-4,-1 7-13,1 2 24,-1 0-10,2 3-2,-4 4 0,3 0 4,-1 3-2,-1 3-5,0-1 1,4 6 10,2 3-8,-2 2-1,0 0-2,3 7 6,-1 1-1,-1-1 1,1 4 3,-2-1-6,-2-2 1,0 2 0,-2-4-2,-1-2 2,0-3 2,-1 3 0,-2-5-2,0-1 1,0 4 2,2-6 1,-2 3-2,-2-5 2,3 2-2,-3-2-2,0 0-2,0 0 2,1-12-3,-2 5 4,1-2-1,-1-1-2,-1-3 0,1 1-1,-4 1 3,0-5 4,1 3-3,0 3-6,0-3 6,-2 2-3,0 2 6,-1 0-8,1 2 4,1 0-2,-2 2-8,0 1 8,-1 3-6,-2 4 8,-4-1-7,2 6 2,-1 3 0,-2 2 2,0 6-7,5-2 9,-1 7-2,2 1-2,2-6 2,2 3 2,2-1 1,2-4-5,1 3 1,1-2-2,4-2 5,2 0 8,0-6-12,2 2 14,0-2-11,5-3 0,3-5 0,-4 1 5,3-3 1,5-2-2,-6-1-4,3-2 3,0-5 3,0 3-7,-2-7 0,-2 2 5,7-6 4,-6 4-4,3-7-1,1-1 3,-2-2-6,-2 2 4,4-7 4,-1 6-5,-1-3 6,1 5-8,-1-1-3,0 1 0,-4 5 2,2 2 0,-1 0-5,-2 1 5,-2 6-4,1 0 3,1 4-4,-3 0 6,0 3-3,0 3 1,-1-1-2,-1 4 0,1 3 4,-2-2 0,1 3-1,-3 1-2,-1-4-2,4 4 6,-4 0 2,1-2-8,-1-2 6,-2-2-4,3 0 8,-3-1-2,1 0-5,-2 0 7,2-2-5,-2-2 8,0 0-5,0 0-2,0 0-5,0 0 4,7-7-5,-4 0 5,-2-2-1,-1 3 2,0-1 3,-1-4-3,-1 3 2,2 0 1,-3 1-5,1-3 1,-1 5-4,1-2 1,-2 2-4,-1 1 1,-1-1 5,0 2 3,-1 4-3,-2 1-6,-2 4 1,-3 3 2,-1 2 1,2 4-4,-4 4 2,2 5 1,2 0 5,-1-2-3,4 3-3,2-1 2,2-4-1,1 6 0,4-7 4,2-3-1,-1 1-1,9 0-1,-3-7 6,1 0-1,4-1-1,5-3 0,0 1 4,6-5 0,-2-2 3,8-6-1,0 0-2,2-5-3,1 2 6,-1-5-1,2-1 4,-4 1 3,0-4-17,-1-2 8,-2 2-5,-5-1 3,-2-3-5,-5 1 0,-2 4 3,-1 0-5,-2-2 5,-5 2 0,-1 1-1,-2 2 3,0-1-6,-2 6 3,-1-3 2,-1 1-5,-2 3 14,0 2-20,0 4 1,-4 0 7,2 5-6,-4 3 5,1 2-6,-2 2 5,1 4-3,0 2 1,2 0-3,1 1 10,5 2-6,0-2 0,3 2 4,2-2 0,3-2-4,3 1 2,-2-6-4,1 0-4,4 1-3,-1-4 0,5 0-6,-2-3-5,1-4 2,7-2-2,8-5-5,-6 2-5,6-7-11,-2-1-6,1-1-2,-4-1 5,1-2-12,-4-2-7,-2 1-10,-3-5 2,0 1 6,-4 0 8,-2-2 2,0-3 11,-4 1 7,0 0 2,0 0 12,0-2 10,-6-1 10,1-2 9,0 4 10,-1 4 10,-3 1 5,0 5 11,4 1 11,-1 6 4,-2-2 8,2 3 6,0-1-4,-2 5-8,3 0-4,0 1-9,0 4-1,0 0-2,0 0-7,0 14-1,0 1 0,0 5 2,3 5 4,-2 8 3,0 3 7,3 9-9,1 5-4,-5 2 7,0 0 4,-1 4 4,-3-4-6,3 4-6,-2-1 6,3-6-8,3 6 10,-6-9-14,6 3-5,-3-13-4,0 10 4,-3-11 1,2 0-28,1-3-40,-4-5-55,-1-2-50,0 0-54,2-6-64,0-7-49,-2 0-265,2-4-626,-1-6 277</inkml:trace>
  <inkml:trace contextRef="#ctx0" brushRef="#br0" timeOffset="146553.2343">20671 12612 8,'10'-24'251,"-7"5"3,2 0-7,0 2-14,0 0-13,6 2-14,-3 5-16,4-4-9,3 3-12,0 0-12,1 2-10,-1 0-8,4 2-13,0 2-6,-1 1-9,0 2-3,-4 4-13,-1 1-3,1-1-10,1 6-6,-4 1-9,-2 2 0,-1-2-8,-1 5-2,-3 2-9,-3 0-5,-4 1-5,-4 0-5,-5 1 0,-2 2-8,-9-2-4,0 0-4,0-1-18,-6-5-11,1 1-10,-1-4-14,1-1-15,7-4-17,-5 0-24,8-3-20,0 0-23,4-2-20,3-4-42,1 0-29,3-2-25,-2-3-143,9-1-426,0-2 188</inkml:trace>
  <inkml:trace contextRef="#ctx0" brushRef="#br0" timeOffset="146850.0027">21148 12121 140,'1'-11'307,"0"1"-13,0 3-25,1 5-26,2-1-24,-4 3-19,0 0-16,6 10-17,-4 4-7,1 3-14,-1 9-8,0 5-6,-2-3-3,1 5-5,3 0-5,-3 1-3,2-1-5,-3-2-6,0 1-6,1-5-7,0-2 13,2 0-11,-3-7-13,1-2-6,5-1-11,-6-3-14,2 0-4,-1-5 8,2 2-4,-1-4-3,3 2-5,-1-2-7,1-2 5,1-1-9,2-2-13,-8 0-25,13-5-20,-6 3-25,3-3-12,0 0-30,-4-1-19,1-2-30,-5 3-34,6-4-36,-3 3-33,-4-6-19,3 2-24,-5 0-151,1-1-475,-4 0 210</inkml:trace>
  <inkml:trace contextRef="#ctx0" brushRef="#br0" timeOffset="147091.8209">21015 12419 54,'-9'0'227,"2"0"-1,7 0-9,-9 0-15,9 0-6,0 0-7,0 0 0,0 0 1,23-9-5,-5 1-6,9 0-7,1-1-11,7 0-14,-1 1-8,1-2-13,-1-1-12,3-1-15,-5 3-6,-4 1-13,-5 3-5,-3 2-19,-3-2-23,-5 4-28,1-2-23,-3 2-30,-2-2-29,-1 3-31,-2 0-35,-5 0-38,8 0-35,-8 0-39,8 0-130,-8 0-417,0 0 185</inkml:trace>
  <inkml:trace contextRef="#ctx0" brushRef="#br0" timeOffset="147911.6167">21621 12291 202,'0'0'252,"0"0"-18,0 0-18,0 0-12,-15 6-9,13-2-13,-1 3-13,2-1-8,0 2-9,-1 1-8,4 2-4,0-2 2,1-1-13,1 1-2,1-1-4,3-2-11,0-1 0,1 2-5,1-4-6,3 0-5,0-3-12,0-2-4,6 1-7,-1-3-9,-2-3 1,4 1-8,-4-3 1,1-1 3,1 2-6,-5-6-7,-1 4 1,0-2-9,-6 3 6,2-2 4,-2 5-17,-3-5 10,-1 1-7,-2 0-1,0 0-8,-2 4-5,-3 0 2,-1 3-6,-5 0 3,-2 3-3,-3 3-2,-5 5-1,-3 1 12,-2 5-23,2 1-4,1 1 4,5 4-5,-1-2-6,6-2 12,-2 4 3,6-3 2,2-1-10,-1 1 7,4 0-3,3-1 7,2-6-6,0 1-4,4 1-3,1-3-2,1-1 6,3-1 1,0 0 1,3-3-2,6 0 3,-1-3-4,5-1-1,5-4 8,8 2-5,0-4 3,14-5 3,-12 4-4,12-10-5,2 0 6,1 2-12,0-4 26,-3 1-36,-14 1 6,-4 1-6,-4 1 6,-4 0 1,-6 4-2,-5-1 4,-5 2 1,-2 0-8,-3-2 0,-1 1 6,-6 2 2,1 1 3,-7 1-9,-1 0 2,-3 0 0,-4 3-6,0 0 0,-1 6 2,-1 3 8,-1-1 3,2 6 4,1-2-5,-1 3 0,-3 4 3,8 2-4,-1-3 4,3 1 3,5-1-7,-2 1 2,5 2-1,0-5 1,4 1 2,0-2-5,0 0 7,6-2-1,-2 0 6,1-3 7,4 0 1,0-3-8,5 0 13,4-2 0,1-4 1,-2-1-5,6-2 9,-1 0-4,3-9 4,-8 7-9,6-6-3,0-4 0,-6 0-4,-2 2 5,0-8-5,-1-1 15,-4 3-2,-1-6-16,-1-2-6,-3 3 3,0-4 5,-5 2-6,0-2 1,0-1 5,-1 3-13,1-1 8,-4 2-6,3 11 4,-3 0 2,1 5 1,2 2 1,1 3-3,0 1-6,-4 4 5,4 2 2,0 0-11,-5 15 10,1 1-1,1 10 2,0 3 5,-4 0-10,1 6 0,1 8 8,0-8 0,5-1 4,-4 1-6,4-2 0,2 2 3,0-5 2,3 0-4,5-1 11,-2-4-14,2-1-4,0-8 6,3-2 7,5 1-9,-1-6 18,3-3-12,8-2-2,0-1-2,0-4 0,3-3 5,-2-3 0,2-1 0,-1 2-12,-3 0-3,-3-6-8,-4 3-8,-1 0-18,-3 0-17,-5 0-27,-2 1-25,0 1-31,-3-2-39,-3 6-48,1-4-48,-3 2-37,-1 0-236,0 0-593,0 5 264</inkml:trace>
  <inkml:trace contextRef="#ctx0" brushRef="#br0" timeOffset="154970.0033">542 4911 80,'-3'10'117,"4"1"-1,-1 2-2,4 13-4,-4 1-6,5 7 7,-1 12-7,1-13-4,0 18 0,3-2-3,-3-1 0,2 0-4,-2-2 5,-3-9-2,4-3 2,-3 1-2,0-1-1,0-3-8,-1 2-2,1-6-3,-4-2-6,3-7-3,0 1 4,-2-8-10,-2 0-8,2-5 0,2 1-2,-2-2-1,-2 0 1,4 1 10,-2-4 6,0 2 1,0-4-6,0 0-4,0 0-6,-2-12-6,1 1-5,-2-8-2,-2-6-7,0-1-7,1-4-1,1-1-5,-1-5-7,0-10 3,-2 12-6,-1-14 2,1 17 0,1-3-6,0 2-2,1-2 0,-1 3 2,1-1-4,0 6-2,2 6 1,-1 3-2,2 1 1,-2 6-3,2 0-4,-2 1 3,2 4-1,1 0 1,0 0-1,0 5 1,1-4-8,-1 4 5,0 0-3,12 15 3,-3 2 6,5 8-5,0 4 0,0 5 1,1 0 3,6 11 2,-1 2-2,-3-1 1,1 1-5,-7-14 4,7 12 0,-5-13 1,2-4 0,-2 1-2,-5-3 0,1-8-3,-3 0 3,2-4-8,-3-6-10,-3 4-15,1-4-22,2-1-17,-4-1-19,2-2-25,-3 0-35,0 0-26,0-4-31,0 0-18,0 0-8,-14-9-126,10 2-388,-3-2 173</inkml:trace>
  <inkml:trace contextRef="#ctx0" brushRef="#br0" timeOffset="155494.0461">522 5562 86,'0'0'142,"0"0"-4,0 0-11,0 0-6,-10-3-7,10 3-4,0 0-11,0 0 9,0 0 4,11-6-5,-4 1 0,-2-2-9,6-1-6,1-2-13,2 0-4,2-4-9,5-4-6,-2 2-3,-1 4-10,7-5-4,-8 7-4,-3-2-5,0 1-1,3 3-10,-7 1 2,2 4-11,-5 1 5,4 1-3,-3 1-6,-1 3 7,2 0-2,-2 5 4,0 5 0,-1 3-1,1 1 3,-1 1-2,-2 1 2,1 1-1,-1 0 2,0-2-1,2-1-1,-1-2 3,-1 0 4,-3-4-3,2-1 0,-1-1-2,0-2 2,0-1-4,-1-1 0,1-2 1,-2 3-1,1-3 8,-1-3 8,0 0 10,-1 5 5,1-5 4,0 0-2,0 0-10,0 0-1,-3-17-8,1 6 1,-1-1-8,-1-5-2,0-1 1,-1-2-8,5-4 0,-2-3-1,2 3-4,1-2 2,0 1-4,3 6 9,0 2-9,1 3-7,0 2 12,-1 0-11,4 7 2,-2-1-5,3 3-1,-1 3 3,3 0-3,2 9 5,0 3-2,1 0 0,1 10-1,0-1 0,-4 4 2,3 1 1,-5-1-1,0-1 1,-3-5-2,-2 0 1,2-4-5,-1 0-12,-3-6-21,3 1-27,-4-4-17,0-1-15,3-2-9,-1-2-16,-3-1-10,0 0-14,9-8-10,-3-2-10,-2 1-17,1-7 9,3 0-12,-5 2-115,-1-3-320,0-3 142</inkml:trace>
  <inkml:trace contextRef="#ctx0" brushRef="#br0" timeOffset="155815.0603">1135 5309 67,'0'-16'116,"3"4"9,-3 1 22,0-2-11,0 1 9,0 2 4,-3 0 2,3 4 4,0 0 1,0-1 1,-1 4-3,1 3-9,-1-7-12,-1 2-3,2 5-17,-2-4-13,2 4-6,0 0-12,0 0-9,-10 14 3,7-11-17,1 4-7,0 5-4,1 0-4,1-2-8,0-2-2,1 5-2,3-3-3,0 0 0,5 4-6,-5-6 2,6 4-3,-2-3-4,2-3 1,-1 3-3,0-1 2,4-2-7,-3 2 3,-1-1-2,1-2-2,2 0 2,-3 0-2,-1-1 1,-1 0-4,-2 0 0,-2-1 3,2-2-6,-1 2 1,2-1-2,-4 2 7,0 0-9,-2 0 3,0 1-1,-3-1-10,0 4-9,-4-1-13,1 1-7,-2 2-15,-1-1-12,-1 4-15,-1 1-15,0-5-9,-3 4-12,4-1-17,-4 0-4,-2 0-28,1 0-12,-2-1-9,-6 5-128,-2 0-336,-1-2 150</inkml:trace>
  <inkml:trace contextRef="#ctx0" brushRef="#br0" timeOffset="156222.0907">382 5973 153,'-12'7'176,"-6"1"-13,8-3-7,-4 4 4,5-4-1,0-1-5,-1 1-3,3-1-5,5 0-12,-2-4-8,-1 2-7,5-2-13,0 0-8,-4 0-13,1 5-10,3-5-4,0 0 3,3 7 0,-3-7 2,10-2-1,-2 2 8,6-2-3,-1 0-1,10-4-2,3-1-3,4-5-3,6-4-6,12-4-7,6-2 4,-2-6-8,3 2-5,4-5-4,23-13-5,-27 12-4,28-15-2,-5 3-6,-26 13-4,26-13-2,-24 20-1,-4 0-2,-1-3-3,-1 5 0,-14 5-2,-3 5 2,-1 0-11,-11 2-3,1 1-1,-9 3-2,1 2-1,-3 1-3,-1 1 1,-2 0 6,0 1-2,-2 0-3,-4 1 0,5-3-3,-5 3-4,3-2-18,-3 2-9,2-3-14,-2 3-15,0 0-18,0 0-27,0 0-28,0 0-24,0 0-13,-21 14-15,13-6-11,-4 2 2,-3 4-12,-8 1-110,3 2-348,-3-2 153</inkml:trace>
  <inkml:trace contextRef="#ctx0" brushRef="#br0" timeOffset="156664.1853">404 6192 53,'-13'6'168,"3"-1"2,3 1 3,-1-2-5,2-1-9,1 1-9,1-3-17,4-1-5,-7 3-11,5 0-10,-2-1-4,4-2-12,0 0-2,-1 3 0,1-3 3,0 0 3,0 0 2,0 0-4,22-3 0,-11 1 0,-1-1-5,3-1-3,5-1-5,2-2 2,6-2-7,1-2 0,5-2-9,2 0 1,11-11-4,3-1-1,1 0 4,5-3-7,1 0-6,1-1-1,23-13-9,-24 12-1,4 2-1,21-16-3,-27 17-7,3-1-3,-2 3-3,-1-4 1,-4 3-2,2 0-2,-3 3-6,-14 7-1,-5 3-1,0-1-7,-3 3 3,-9 4 5,-8 2-6,0 0 0,1 1-1,-2 1-2,-3 1 4,1-1-1,-2 2-3,0-2 1,-4 3-3,3-2-6,-1-1-8,-2 3-11,5-3-2,-5 3-33,0 0-20,0 0-27,0 0-30,0 0-34,0 0-39,0 0-26,2-2-21,-2 2-184,0 0-472,0 0 209</inkml:trace>
  <inkml:trace contextRef="#ctx0" brushRef="#br0" timeOffset="170850.6149">613 13174 89,'0'-9'120,"-3"0"-11,3 3-6,0-4 3,-1 3-3,-1 1 0,2 1-3,0 1-3,0-4-3,-2 4-8,2 2-6,2-5-3,-2 2-6,-2 0-2,2 5-7,4-4-5,-4 4-4,1-5-9,-1 5 0,0-7-5,0 7-8,0-4 0,0 4-3,0 0 5,3 15 9,2-4 4,0 9-3,0 9 1,-2 1-7,1-1-3,2 7 1,1 0 0,3 12-1,-7-16-2,0-1-2,1 3-2,1-5 0,-3-2 2,1-3-1,-2-6 2,2 0-2,-2-2 0,2-4-2,-2-3 4,0-4-1,-1 2 4,0-3 5,1-1 4,1 0 2,-2-3 2,0 4-5,0-4-3,0 0-6,0 0-2,-4-12-1,4 6-6,-4-5 3,4-2-7,-3-3-3,2 0 3,-3 0-3,-3-10-2,2 1 0,1 6-5,0 0 7,1-2-7,-6-4 1,2 2-2,3 5 2,0-1 0,-1 2 0,0-1-1,0 1 5,5 0-8,-3-1 4,0 1-3,1 2 1,1 0 1,1-1-3,1 2-2,-1-4 1,-1 6-4,2 3 2,-1 4 2,2-5 4,0 3-4,-1 3-4,-1-1 2,3-2-1,-3 4-2,2 0 4,-2 3-3,2-4-2,-2 4 6,0 0 1,12 7 0,-4 3-3,2 3 7,1 2-4,1 1 0,1 0 6,4 5-5,-1 1-2,2 1 4,-1-2-2,2 0-19,-6 1 1,5-2-1,-2-2 0,-3-3 10,-3-2-10,2 1 7,-1-2 0,-3-4 0,-2-4 0,1 3-1,-2-2 1,-1-2 7,-1-1 5,1 0 6,-1 4 6,-3-6 5,0 0-2,0 0-2,13-10-3,-7-2-3,-1-2 0,2-1-4,0-3 10,6-9-1,-4-2-9,5 3-4,-1-2 0,-2 1-3,5-3 4,-4 2-1,4 1-2,-7 10 1,2-1-2,-3 2 1,1 5-5,-3 1 2,-2 5-2,1-2 0,-1 2-1,-2 2 9,0 3-12,-2 0 3,0 0-2,11 8 0,-8 2 3,1 4-3,-2 3 5,3 3 2,-4 6-2,2 2 4,1-1 5,0 5-9,1 0-7,-4-1 6,2-1 4,1-2 1,-2 4-8,2-1 9,-3-1-9,2-2 5,2-2-2,-4-7 6,2 8-5,-2-10-4,2-7 5,-2 3 2,0-5-2,-1 0 0,3-2-3,-3 1 2,0-3-2,0 0 4,0-4 1,0 5 4,1-3-3,-1-2 3,4 6-5,-4-6-4,0 0-6,0 0-10,0 0-10,0 0-19,0 0-16,0 0-17,0 0-22,0 0-24,-9-16-25,9 12-25,0-4-17,1-1-12,2-3-9,2 2-5,-1 1-130,-2-5-376,2 4 167</inkml:trace>
  <inkml:trace contextRef="#ctx0" brushRef="#br0" timeOffset="171128.4919">1358 13340 102,'0'0'202,"2"-2"-9,-2 2-2,0 0-5,0 0-18,3-5-9,-3 5-12,0 0-7,0 0-10,7-2-5,-7 2-7,8-2-6,-4 1-7,4-1-6,2-2-8,-1-2-4,4 2-13,1-1-1,4 2-13,-2-3 2,3 5-12,-3-6-2,1 4-7,-3 0-8,3-1-8,-5 2-11,-1 0-20,2 1-16,-3-1-20,3 0-27,-8 2-31,3 0-25,1-3-28,-5 1-23,-4 2-34,0 0-112,8 2-350,-8-2 155</inkml:trace>
  <inkml:trace contextRef="#ctx0" brushRef="#br0" timeOffset="171406.4663">1414 13508 159,'0'0'181,"0"0"-6,4 4-3,0-1-7,1-2-12,4 0-1,1 3-4,4-3-3,1 2-8,6-3-14,-2 0-11,9 0-5,-6-2-12,7 2-8,1-2-9,-10 2-6,1-1-8,-2-1-5,0 1-6,-5 0-9,-4 1-7,4-1-15,-6 1-16,-2 0-10,-6 0-16,13 0-11,-9 0-25,-4 0-34,5 0-30,-5 0-31,5-3-30,-5 3-135,0 0-342,1-4 151</inkml:trace>
  <inkml:trace contextRef="#ctx0" brushRef="#br0" timeOffset="172052.7062">2191 12878 71,'-2'-7'164,"2"2"-5,0 3-6,0 2-10,-1-7-6,1 3-2,0 4-2,1-5-6,-1 5-2,0 0-8,-3-4-5,3 4-8,0 0-1,0 0-8,0 0-7,0 0-8,0 0-5,0 0 3,0 0-16,0 0-4,0 0-3,-7 12-6,2-3-2,0 2-3,1 2 1,-2 6-3,-2 5-4,3 5 0,0 3 1,-1 1 7,-1 16-2,-3-3-1,6 0-6,-1-13 0,4 4-1,-3 10-2,4-14-1,0 3-5,0-5-5,0-2 0,4-3-4,-3 0-2,4-7-1,-2 2 0,1-5-3,3 2-4,-2-2-6,0-3-9,2-2-12,-2-1-22,3-2-17,-2 1-17,-1-3-15,2 3-19,-2-4-35,2-2-21,1-1-22,0 2-16,-3-3-149,1 2-381,7-2 168</inkml:trace>
  <inkml:trace contextRef="#ctx0" brushRef="#br0" timeOffset="173602.1326">2616 12954 63,'-1'-4'142,"1"4"-7,-5-8-8,5 5 0,-1-2 4,0 3-9,1 2 4,-3-7 4,2 4-2,1 3-1,-4-6-2,3 5-1,1 1-5,-3-4-5,3 4-2,-5-3-7,5 0-6,0 3-15,0 0-7,0 0-4,-13 8-8,8-1-7,-1 5-6,-1 5-2,-4 7-7,2 8 4,-1-1-2,-1 3-1,0 12-3,3-14-6,5 2-1,0 2-3,0-3 1,6-1-6,-2-3-1,1 2-5,4-7-1,-1 0-1,-1-5 1,1-2-2,5-2 4,-1-5-6,0-1 0,0-3-1,2 0 6,1 0-2,6-4 0,-3-1-1,4-4-2,-1 0 4,1-4 4,6-5-9,-5 2-1,-3-3-1,4-3 7,-9-1-10,6-2 8,-6 2-13,2-7 3,-4 7-2,1-10-1,-6 10 3,1-2-2,0-5-3,-4 5 1,-2 0 3,-1 1-4,0-1 2,-1 1 0,-2 1-3,1 0 1,0 1-2,-3 2-2,1 2 4,-4 4-2,6-3-6,-5 1 0,-2 2 10,1-1-10,-2 1-3,1 3 1,-1-2-3,0 2 3,-3 2 1,1-1-4,2 3 4,-2 1 1,0 0 1,-1 0-2,1 0 2,0 4 0,3 0 0,0-1-3,-2 4-2,1 1 6,0 0 1,4 0-2,-1 0 2,1-1-2,-1 1 5,4 1-3,0-1-2,2 3 1,0-2-2,0-1 4,2-3-4,4 2 1,-4-2 1,2 1-1,1 0 0,1 0 5,-3-1 3,5 1-3,-1-1-3,3 2 0,-1 0 2,3-2 1,-1 2-2,0-1 1,2 1 1,-2 0-2,0-4 5,4 1-6,-2 1 3,1 3-3,6-4 1,-3 3 4,3 0 1,0-2 0,-5 6-4,6-2 1,-5 3 0,1 1 0,-1 1 1,5 5 3,-2 2-3,-4 1-2,1 1 2,-4-5-4,-1-1 4,-1 0-2,-3 0 1,0 0 1,4 0 1,-5-3-6,-2 2 3,1-4 1,-3-3 1,4 3 1,-3-5 1,-1 3-3,0-5-2,0 1 1,2 0-1,-2-2 2,0 1-7,0-5-5,2 5-4,-2-2-9,0-3-9,1 5-7,-1-5-16,0 0-21,-1 4-21,1-4-18,0 0-54,0 0-20,0 0-20,0 0-155,0 0-395,0 0 175</inkml:trace>
  <inkml:trace contextRef="#ctx0" brushRef="#br0" timeOffset="173946.657">3213 13414 32,'0'0'154,"0"0"-11,-2-4-8,2 4-6,0 0 0,0 0-1,0 0-4,0 0-2,0 0-5,0 0-9,0 0-7,0 0-4,0 0-14,0 0-6,0 0-2,0 0-2,0 0 1,6 18 5,-2-7-5,-2 2-3,1 3-2,-2 0-3,3 3-6,-2 0-7,1-2 0,-4 5-7,3-6-6,0 1-1,-4-2-5,4 2-3,-1-5 0,-4-2-7,2 0-2,0-1-14,-2 1-18,3-4-17,-2 0-17,2-3-20,-2 4-12,2-7-22,0 0-33,0 0-25,0 0-32,0 0-131,0 0-343,3-16 152</inkml:trace>
  <inkml:trace contextRef="#ctx0" brushRef="#br0" timeOffset="175182.8239">3759 12869 64,'5'-3'127,"1"1"-4,1-1-7,-2-1-2,0 2-5,4-3-1,-4 3-5,-1 1-3,1-2 3,0 2 4,-5 1-10,6-1 6,-6 1-2,4-3 2,-4 3 1,0 0-4,0 0-1,0 0-2,0 0-4,0 0-12,0 0-9,0 0-2,0 0-6,0 0-7,-15 5-13,6-1-2,-1 1-4,1 1-6,-4-1-2,-4 1 1,2 3-3,-4-4-7,1 4-1,1-6 0,-2 4-6,0 1 1,2-2-4,-2 2-3,3-3-1,-3 2 4,3-1-10,5 2 3,-2-5-2,3-1-6,-1 3 0,5-2-7,1-1-1,0 0-3,1 1-3,4-3-1,-6 4-8,6-4 9,-4 2-4,3 1 10,1-3-8,-2 3-3,2-3 7,0 0 0,0 0 1,3 6-5,-3-6 6,0 0 7,4 3-5,-2-1 2,-2-2 2,5 1-1,-5-1 2,9 2 0,-4-2 0,1 1 1,4 1 3,0-2 5,0 0-4,3 0 2,0 0-3,2 0 3,2 4 2,-2-8-3,2 8 0,0-8-1,1 8 0,1-3 0,1 1-3,-6-2 5,4 0-2,-6 0 4,2 0-2,-2-1-4,1 2 3,-3-1 1,-2 0 2,-2 2 0,2-2-2,1 0-2,-9 0 0,10 0-3,-10 0 1,8 0 2,-8 0 4,0 0-5,8 0 6,-8 0-3,5 0-5,-5 0 11,4 2-7,-4-2 2,0 0-2,0 0 1,0 0-2,8 1-2,-8-1 7,0 0-6,0 0 3,0 0-2,0 0-3,5 2-1,-5-2 3,0 0-3,2 2-2,-2-2-1,0 0 3,0 0-2,0 0 5,-2 7 0,0-4 0,2-3 3,-9 7-4,5 3 4,-3-3 2,-3 4-2,-3 0 1,1 1 1,-1 5-5,-1-2 0,-5 3 3,1 3 2,4-7-1,-4 7 4,4-7-1,0 2 4,2-2-2,2 2 6,-1-2-3,3-5 3,0 1 2,1-1-4,1-4 3,3 3-1,-3-4 3,4 2-1,-3-2-5,3 1 0,0-1 0,0-1 2,-1 0-4,3-3 5,-1 4-3,1-4-1,-4 2 3,4-2 1,0 0-1,0 0 1,-1 4-2,1-4 2,0 0 2,0 0-1,3 4 2,0-2-1,-3-2 0,13 0 2,-8 1-4,2-1 3,5-2-3,-1-1 5,2 0-5,6-1-1,0-1-2,1 0 11,1 2-9,0-2 1,-2 0-5,3 1 2,6-3-1,-8 0 1,1 2-3,6 0 1,-7 2-3,-1 1 2,-2-1-1,2 0-1,-6 1 2,1-1-3,-4 2 0,2 1-3,-6-3 7,-1 3 1,1 0-2,-6 0 6,9 0 7,-9 0 12,10-2 0,-10 2 4,7-3 1,-7 3 0,0 0-2,2-2-2,-2 2 1,0 0-8,0 0 1,0 0-1,0 0-5,0 0 0,0 0-3,0 0 3,10 0-5,-10 0-3,0 0-1,0 0-4,5-1 3,-5 1 0,0 0 10,0 0-11,0 0-3,0 0-1,0 0 1,0 0 4,0 0-3,0 0 0,0 0-1,0 0-1,0 0-3,0 0 0,0 0 1,0 0-2,0 0-2,0 0 8,0 0 2,0 0 1,0 0-13,0 0-6,0 0-9,0 0-5,0 0-13,0 0-18,0 0-9,0 0-14,0 0-16,0 0-18,0 0-24,0 0-21,0 0-22,0 0-21,0 0-9,0 0-158,0 0-396,0 0 176</inkml:trace>
  <inkml:trace contextRef="#ctx0" brushRef="#br0" timeOffset="182125.1921">4387 13442 30,'0'0'74,"0"0"19,0 0-23,0 0 11,0 0-2,0 0-2,0 0 7,0 0-3,0 0 4,0 0 5,0 0 2,0 0-7,0 0 4,0 0 3,0 0-6,0 0-5,0 0 1,0 0-5,0 0 1,0 0 0,0 0-5,0 0-11,0 0-4,0 0-1,0 0-4,0 0-8,0 0-1,0 0-4,0 0-8,0 0 3,4 10-5,-4-10-4,0 0-1,0 0-3,0 0-2,0 0-2,2 3-1,-2-3-5,0 0-2,0 0 6,0 0-5,0 0 4,1 4-7,-1-4 3,0 0-3,0 0 0,0 0-2,0 0 1,0 0-3,0 0 2,0 0-3,0 0 0,0 0 3,-4 3 0,4-3-5,0 0 0,0 0 4,-10 0-4,10 0-2,0 0 0,-9 0 2,9 0 3,-8-1-2,8 1-1,-7-2-4,4-1 1,3 3 9,-5-2-2,5 2 4,0 0-2,-5-2 1,5 2 7,0 0-6,0 0-1,0 0-1,0 0 2,0 0 1,0 0-1,0 0-4,13-2 2,-7 6 4,7 1-2,-3 4 4,4 4 4,-3 2-4,6 4 2,-3 3-5,-2 2 2,-3 3-4,-7-1-13,-4 3-25,-3 1-27,-4 1-44,2-2-43,-4 2-53,-5 1-167,-4-3-393,3-3 174</inkml:trace>
  <inkml:trace contextRef="#ctx0" brushRef="#br0" timeOffset="183346.2184">4938 12963 80,'7'-2'90,"-7"2"3,0 0 3,8-1-4,-8 1-3,0 0 8,7 0-7,-7 0 8,5-2 1,-5 2 1,0 0-4,0 0 4,7-2 5,-7 2-2,0 0-1,0 0 9,0 0 1,0 0-6,0 0-3,0 0-15,0 0-3,-4-5-8,4 5-6,-4-7-7,0 2-10,1 0-3,-1 5-5,1-5-7,0 1 1,1-1-4,-2 1-3,1 0-1,-1 0-3,-1-3-2,1 5-1,-3-1-2,2 0 1,0-1-6,-3 2 16,3 1-2,-4-1-2,1 1-5,-1 1-2,-1 1 0,0 3-5,-3 1-5,3-2 3,0 1-4,-2 4 0,2 0-4,0 1 4,-3 0-4,1 6 0,2-3 1,4 0-6,-2 3 0,2-5-3,3 6 5,1-4-3,0-2-1,2 5 3,0-1 1,2-4-5,-1 2-1,1 1 3,2-2 1,2 0 0,0 4-2,0-5 5,1 2 1,2 2-1,2-1 3,-2 0-4,1 0 2,2 0-2,-3-4 2,4 4-1,-3-6-2,0 7-2,4-6 1,-1 1-1,-4 0 2,1-1-4,4 4 5,4-3-1,-7 1-2,3 3 0,-6-5 3,5 3-1,-1-1-4,-4-1 2,1 7 0,-2-7 3,1 3 4,-2-3 0,-4 3 5,1 0 2,-2-1 3,0 1-2,-1 1-1,-2-3-2,-1 2 5,1 1-3,-4-4-3,-2 3-1,2-4-3,-1 4 2,-2-3 4,-4 1-2,3-5 3,-1-1 0,-1-1 2,3 0 1,-3-2 0,1-2-2,2 1-2,-5-5 0,4 0-1,-2-5-1,1 2-6,3 0 0,2-2-1,-1-3 1,-2-3-6,3 1-2,2-1 0,0-1-4,4 2-4,-1 0-2,1 5-8,0-2-7,0 1-17,1 1-8,-1 0-21,3 0-24,-2 1-19,0 2-23,2 2-26,-1-1-17,1-1-20,2 3-23,0-1-16,-1 0-123,1 1-390,0 0 173</inkml:trace>
  <inkml:trace contextRef="#ctx0" brushRef="#br0" timeOffset="183648.3121">5346 13450 43,'0'0'154,"0"0"-16,0 0-20,1 4-6,2-1-11,-3-3-11,5 5-5,-1 2 5,-2 0-1,5 1 6,-2 2-2,0 7 5,-3 2-8,2 5 1,-3 2-10,-2 0-5,0 0-4,-2 2-8,-6-4-8,2 5-6,0-5-10,0 3-19,-6-2-26,4-3-21,0-4-22,0 2-33,3-8-31,-1 2-34,1-4-110,-1 1-275,4-7 122</inkml:trace>
  <inkml:trace contextRef="#ctx0" brushRef="#br0" timeOffset="184150.547">6017 12958 173,'0'-7'229,"0"3"-16,0-1-21,0 5-15,0 0-13,0 0-9,-3 18 2,6 7-3,-3 4-3,1 3-13,1 14-11,0-13-12,-2 3-4,2-1-14,2-1-8,-4 0-8,3-4-8,-3 2-6,0-5-9,2-1-3,-1-1-6,-1-8-8,0-4-11,0 0-20,0-4-24,0 0-18,0-2-23,-1-2-32,-1-1-27,-1-1-33,1-1-27,2-2-24,0 0-150,-13-10-376,7-1 166</inkml:trace>
  <inkml:trace contextRef="#ctx0" brushRef="#br0" timeOffset="184417.6148">5801 13080 163,'-9'-10'184,"4"1"1,1-2-2,-3 5-12,4-1-10,-2 2-3,2 2-13,2-3-10,-3 0-11,3 1-13,2-1-12,3 0-8,0 0-7,4-1-5,1-2-8,2 2-10,3-4-4,4 1-8,5 2-3,2 0-3,1 0-6,2 4-5,-5-1-11,-5 4-17,3 1-26,0 0-26,-4 0-39,2 2-40,-4 5-30,4-6-16,-9 5-141,0-1-339,-2 1 150</inkml:trace>
  <inkml:trace contextRef="#ctx0" brushRef="#br0" timeOffset="184936.0089">5906 13442 158,'-3'5'182,"2"2"-4,-1-2-9,4 3-7,2-3-13,1 0-8,6 1-14,6 1-8,-2-4-10,7 0-10,7 2-11,-8-1-9,7-4-10,-5-2-8,11-1-19,-13 2-20,12-4-25,-14 2-28,2-2-23,5-4-23,-6 3-15,-3-3-8,-1 1-8,-6 1-7,0-7-4,-2 4 12,-3 0 12,-3-3 23,1-3 21,-3-2 18,0 1 22,-3 1 8,2-2 12,-4 7 20,1-1 21,2 3 13,0-3 20,0 2 5,1 3 1,-1 0-7,0 5-8,2 2-1,0-4-6,0 4 7,0 0 13,1 13 3,0 1 6,-1-2-9,2 8-6,0-1-1,-1 5-5,1 0-20,-1-7 0,0 0-1,-1-2-5,0-1 0,-1-2-5,1-2 0,1 0-3,-2-4 5,1-1 4,-1-1 4,2 1 15,-1-3 0,1 3 2,-1-5-6,0 0 3,0 0-8,0 0-10,0-17-7,2 6 0,-1-5-2,1-1-7,3 1-2,-1-2-6,0-4-1,1 5-3,2 1 1,3-1-8,-2 1 4,0 4-7,0 2-5,4 1 4,-3 2 3,0 2-5,2 1-2,0 1-3,-1 3 4,4 5-4,0 2-4,-3 0 4,-1 5-6,-2 3 0,0 2 2,-2 0 2,-1 1 1,-1 0-3,-1 7-4,-2-6-17,2-1-19,-5-2-19,2-4-24,-1 0-24,0 0-16,-2-2-20,2-1-29,1-4-13,1 0-9,-3-2 5,4 0-14,-2-3-153,0 0-386,0 0 172</inkml:trace>
  <inkml:trace contextRef="#ctx0" brushRef="#br0" timeOffset="185179.0858">6633 13167 12,'1'-3'172,"-1"3"5,2-7-8,-2 7-15,2-5-13,-2 5-8,0-5-22,0 5 5,0 0 3,0 0 4,0 0 3,5 12 6,-2-4 0,-3 4-1,4 5-7,-1 2-6,0 3-4,-3-1-8,-3 5-8,6-5-8,-3 5-8,0 0-8,0 0-7,1-1-9,-2-8-4,1-2-11,0 2-17,0-5-21,0-2-29,-3 1-33,2-1-33,1-3-40,1-2-36,-1 0-30,0-2-37,0-3-120,0 0-380,0 0 169</inkml:trace>
  <inkml:trace contextRef="#ctx0" brushRef="#br0" timeOffset="185457.3889">6668 13005 152,'-2'-8'185,"1"3"-8,1 0-24,-4 0-12,4 5-34,0-7-28,0 7-33,-4-4-26,4 4-31,0 0-29,0 0-32,0 0-85,0 0-168,0 0 74</inkml:trace>
  <inkml:trace contextRef="#ctx0" brushRef="#br0" timeOffset="185704.7122">6923 12965 189,'3'-1'221,"-3"1"-11,0 0-14,0 0-13,2 7-14,-2 0-11,0 4-12,0 14-4,-2-1-14,2 5-1,-3 3-11,3 1-9,-6 1-6,6 1-2,0 1-18,-1-2-5,0-1-9,1-3-7,0 1-5,0 0-8,1-6-6,-1-3-24,-3-4-27,4 7-24,-2-10-29,-3-4-31,4 0-24,-2-2-30,0-4-17,0-3-17,-1 1-139,3-3-347,0 0 154</inkml:trace>
  <inkml:trace contextRef="#ctx0" brushRef="#br0" timeOffset="185951.2741">6845 13333 63,'-3'-4'168,"1"1"-3,-2 1-3,4 2-15,-4-3-13,4 3-19,-4-5-5,4 5-9,0 0-8,0 0-2,12-5-7,-10 3-12,8-5-6,2 0-4,-4 1-10,10-3-3,-3 1-4,8 0-3,-5-2-2,2 2-4,0-1-8,6 4-1,-5 0 2,2 0-6,-8 3-3,2 0-8,-3 0 2,-2 2-7,-1 0-3,-2-1-4,-1 1 0,-2 0 0,0 1 2,-6-1-7,8 0 3,-8 0 0,7 0-1,-7 0 3,0 0 7,0 0 0,9 0 8,-9 0-4,2 2 3,-2-2 4,0 0 2,0 0 2,0 0 6,0 0 1,0 0 0,0 0-2,0 0 7,0 0-3,0 0 0,0 0-1,0 0-2,0 0 0,5 3 12,-4 1 11,-1 5 8,0 2 3,1 0 4,0 8 0,-2 0-2,1-1-7,0 9-1,1-1-3,-2-7-8,1 6 7,0-7-20,0-1-2,-1 1-2,0-3-4,1-2-14,-2 0-26,2-1-25,0-4-34,0-1-31,0-3-42,-1 1-30,2-2-40,-1-3-195,0 0-446,0 0 198</inkml:trace>
  <inkml:trace contextRef="#ctx0" brushRef="#br0" timeOffset="186174.0883">7217 13161 58,'-4'-9'165,"2"4"-7,1 0-19,1 5-26,-1-7-22,1 7-19,0 0-35,0 0-31,6-2-47,-6 2-92,0 0-145,0 0 64</inkml:trace>
  <inkml:trace contextRef="#ctx0" brushRef="#br0" timeOffset="186827.9629">7563 13285 168,'4'-2'192,"-2"-4"-18,-1 1-10,3-1-14,-2-2-10,0 1-13,0-2-8,3-1-6,-5-1-6,1 1-2,0 2-2,-1-2 0,-1 1 1,0 4-2,-1 0-3,1 0-6,-3 0-9,-1 3-6,5 2-8,0 0-7,-20 4-7,11 4 2,-5 1-17,0 4-2,-4 7-4,4 1-3,0 2-2,2 1 0,3-6-8,0 6 6,3-4-12,1-1 2,3-1-3,2-2-3,2 1 1,3-6-3,0 1-3,0-1 1,0-5 0,0 0-4,6-1 0,0-3 4,-3 0-4,2-4 0,3-2 0,-3-2-1,3 1 1,-6-4-1,0-2 2,4-2-2,-2-4 0,-3 0 1,0-2-3,1 4-3,-4 0 3,0-2 1,-3 5 2,4 0-1,-1 2 6,-3 1 4,1 3 1,1 0 3,-2 1-4,0 3 0,0 2-2,0 0 1,0 0-2,0 0 2,1 18-1,-2-6 3,1 4-5,1 1 2,-1 1-1,2-1-3,1 1 2,-2 2-3,2-3-1,-2-3 4,3-1-2,0-2 3,1 0 9,1-3 3,2 0 4,1-3-1,1-3 4,3 0 9,1-4-6,3-3-7,11-3 4,-5-6 0,0 1-5,1-5-5,-1 1 1,-3-3-2,-2 2 1,-2 2-5,-5 0 0,2 1 0,-4 0-8,0-1 5,0-1-4,-4-1-3,-1-3 3,0-3 3,1 4-4,-5-6 0,1 7-4,-2 1 6,2-8-4,-2 2-2,2-3 1,-2 7 0,1-4 3,0 9-10,0-2 5,0 6 3,-3 4-3,3 2-1,0-2 7,0 1-1,-2 2-6,2 4 8,0 0-7,0 0 0,-9 24 8,0-5-2,4 10-1,-3-1 1,4 1 1,-1 2-1,2-2 5,2-1-4,0-3-3,2 1 2,0-4 7,1-2-1,3-1-9,-1-2 1,0 1 4,2-4-7,-2-1 1,6 0 1,-5-4-2,3-1-8,-4 0 0,4-2-10,-2 0-7,-1-4-10,-1 0-20,5-4-18,-3 2-22,0-2-21,1-4-15,0 4-32,-2-2-12,3 1-27,-3 0-11,0 1-19,-2 1-166,-3 1-427,0 0 190</inkml:trace>
  <inkml:trace contextRef="#ctx0" brushRef="#br0" timeOffset="187848.4889">6058 14351 98,'0'0'124,"0"5"-8,0-5-8,0 0 14,0 0 0,3 2 7,-3-2 1,0 0 2,13-11-5,-6 5-1,-2-2-2,3-5-6,5 0 1,0-10-12,2 2-5,-2-3-5,4-1-8,-4-5-7,0 0-7,1-2-4,-2 1-7,0 2-2,-3-3-5,-2 3-5,-1 12-1,-2-1 3,-1 2 3,0 4-9,-1 0 1,0 3-1,-2 1-4,0 1 0,-2 2-3,2-3 8,0 7-14,0 1-7,-2-5-1,2 5-7,0 0 1,-4-3-6,4 3 0,-8-1-4,8 1-3,-7 6 3,3-2-2,-1 7-2,1-5-3,-2 4 1,2 1 0,2 2-3,-1 2 3,3 5-4,0-3 3,3 3-4,0 6 2,2-7-1,1 0 3,1 7-2,-1-9 11,1 1-12,7 4 1,-5-5-2,1-1 4,6-1-2,-4 1 13,3-1-8,-1-3-3,0 0 0,2 1-3,-6-4 5,0-3-3,-2 1-2,1 0 5,-4-3-2,0 1-1,-1-2 2,-1 2-3,-1-1 6,1 0 0,-3 0 4,-5 1-10,2 0 14,-5-1-12,-2 5 1,0-6-2,1 4 3,-5-4-12,0 1-5,-4-1 1,4-3-18,1 6-11,0-6-10,1-2-14,-1 1-13,4-2-15,-3 1-18,6-3-32,-1-5-31,2 3-16,4-4-15,2-5-11,2 4-125,1-6-365,1-2 162</inkml:trace>
  <inkml:trace contextRef="#ctx0" brushRef="#br0" timeOffset="188138.9239">6513 13854 112,'0'-3'200,"0"3"-14,2-7-17,-2 7-17,3-3-17,-3 3-8,0 0-4,4 13-4,-3 1-9,1 3-3,2 7 0,-3 3-4,2 0-1,-1 2-6,-1 3-6,2 0-7,-1 0-3,1-3-5,-1-2-5,2 0-6,-2-7-10,1-2-1,-2 2-6,4-9-2,-2 2-7,-2-3-1,3 0-1,0 1-7,-2-6 0,2 1-1,0-1-13,2-3-9,-1 0-13,2-2-9,-7 0-17,13-5-21,-7 1-18,3-2-14,1 1-9,-3-1-15,4-2-27,-2 0-1,-1 3-14,0-2-11,0-2-10,-5 4-93,0-2-287,-3 0 128</inkml:trace>
  <inkml:trace contextRef="#ctx0" brushRef="#br0" timeOffset="188416.1291">6505 14117 78,'-5'-2'183,"-2"0"-5,7 2-12,-3-3-17,3 3-22,0 0-3,0-5-17,0 5-4,8-4-13,0-1 2,2 2-16,3 0-8,0-1-3,1-3-5,4 4-6,0-1-8,0 0-2,-2 2-21,-3-2-18,5 1-23,-5 1-27,1 2-17,4 0-21,-4 0-2,4-1-19,-5 0-14,4 1-103,-4-1-239,-3 1 106</inkml:trace>
  <inkml:trace contextRef="#ctx0" brushRef="#br0" timeOffset="189263.1383">7006 14050 28,'6'-3'95,"2"-1"6,-4 0 11,0 2 8,2-2 5,-1-3-8,-1 2-11,0 0 4,-3-4 0,3 3 3,-4-4-2,0 1 0,0 2-1,-4-2-5,1 0 0,0 0-6,-1 1-5,-1 3 4,0-1-7,-1 1-4,1 2-7,-5-1-9,5 3-6,-5-1-7,2 5-4,-2 1-8,1 2-2,-3 2-7,0 7-5,1 0 0,-2 3-2,3 5-5,-1 1-2,2 2-3,3-2 0,2 1-3,0-5-4,3-3 4,1 2-3,3-5-2,3 2 2,-1-6-3,3-2 2,0 1-4,1-4 5,3-3-1,0-2-2,0-1 2,2-5 3,-2-3-11,1 1 1,-1-4 1,-3 3-2,5-3 1,-4-5 0,-2 3 5,0 0-5,-2-2-1,-1 0-2,-1-1-4,-1 0 1,-2 0 4,3 2 0,-4 3-2,1 3 0,-1 1 10,4 1 3,-4 1 3,0 1-4,0 2 0,0 3-5,0 0 4,0 0-1,0 0 3,3 19-2,-5-7 1,4 4-3,-2 1 0,0 1 1,0 1-1,2 1-2,0-3-3,0 0-1,2 0 1,-1-1 0,1-4-2,-1 0 1,1-4 0,1-1 0,0-2 2,1 0 0,4-1 2,-1-3-1,2-2 2,-1-1 1,4-5-4,4 0 2,-3-5-1,-2-1 1,2-4-6,2-4 2,1 2-4,-5-3 4,-6 3 0,1-6-1,1-2-2,-5-1 1,0 1 0,4 0 0,-6 1 6,-1-3-5,1 9-3,-2 2 4,-2 2 1,1 4 5,1 0 7,0 5 1,0 0 9,0 2-1,0 0-3,0 2-5,0 3-6,0 0-1,0 0-4,0 0 7,-7 22-4,10-6 1,-3 2 2,-3 1 0,1 8-8,1-1 8,2-2-6,1 1-2,1-1 3,1-2-1,-3 5-3,3-10-2,0 2 6,1-2-7,-1 0 1,6-2 1,-6-4 3,5 2-7,-4-5 6,5 0-6,-3-2 3,1 0 1,0-5-7,5 1 5,-6-2-1,4-3 3,0-3-5,6-4-4,-2 3-1,-2-3 2,2 0-3,-3 1-2,-5-1-3,0 0 4,-2 1 1,0-1 2,1-1-3,-6 0 4,2 1-4,0 1 7,-2 1-7,3 0 9,-3 4 3,-3-5-1,3 4-2,0 2 10,0 3-24,-2-6 13,2 6-2,0 0-7,-11 11 5,4-1-3,3 2 5,-1 6-2,0 0 4,1 1-5,-1-1 3,2 1-1,3 1 1,-1-1 0,5 0 0,-4-2-2,5 0 3,-1-7 2,1 1-6,-1-3-1,4 1 0,1-4 11,-1-2-19,1 2 0,5-3-3,-1-2-15,5-4-26,-5 1-23,3-2-22,1-2-35,2-1-28,3-1-31,-7-2-22,2 0-26,-8 5-147,-1-4-423,-1 2 187</inkml:trace>
  <inkml:trace contextRef="#ctx0" brushRef="#br0" timeOffset="189594.3527">7309 13969 90,'0'0'150,"0"0"-12,0 0 0,0 0 4,0 0 1,0 0-1,23-1-3,-16-1-5,5 2 0,1-1-12,6-3-11,0 1-7,3 0-9,4-4-9,4 0-12,-13 6-21,3-1-27,-2-2-39,0-3-44,2 2-56,0-1-52,-5-1-115,0-1-301,2-1 134</inkml:trace>
  <inkml:trace contextRef="#ctx0" brushRef="#br0" timeOffset="189949.4359">8312 13481 147,'2'-5'194,"-2"1"-7,3 0-3,-3 0-9,0 4-8,2-5-10,-2 5-12,2-4-15,-2 4-10,0 0-6,0 0-4,0 0 3,14 10-9,-9-1 2,3 1-7,-3 2-6,4 3-9,-4 2-5,1 4-7,2-2-6,-7 1-7,3 1-6,-3-3-10,-2 1-13,-4 1-20,0 5-28,-3 2-33,-2-3-48,0-2-31,-1-5-37,1 0-36,-3 0-160,0-5-392,1-2 174</inkml:trace>
  <inkml:trace contextRef="#ctx0" brushRef="#br0" timeOffset="193164.4698">8574 13038 104,'0'-5'154,"-3"3"-18,3 2-1,0 0-17,3-2-11,-3 2-6,0 0-5,0 0 0,9 9-10,-5-1 3,-2-1-4,6 3 4,-3 6 0,-1-4 2,-1 7 14,1 6 7,-3 4-8,3 3 2,-2 0-5,1 1-4,-2 15-1,-1-14-1,3 2-5,-3-1-21,-3-5-4,6-1-1,-6-3-7,6-5-2,-1-2-3,-2-3 1,1 0-5,-1-4-2,2-6-5,0 5-2,-2-5-2,0-1 3,0 0-4,0 0 4,0-2-1,0 0 4,0-3-3,0 0-2,0 0-8,0 0 1,-5-10-2,0 0-5,4-3-3,-4-2-3,1-3-1,1-9 1,-2 1-3,-1-1-3,0-2 0,-1-2-2,3-1 1,0 1-3,-1 1 0,1-1 1,0 0 0,2-1-3,0 6 2,2 0 3,2 6-3,0 1 0,2 6-2,0-4 3,-1 1 1,-3 3-6,6 5 3,-2-2-2,2-2-6,-2 4 8,2 0-3,2-1 0,-1 4 1,2-3-2,2 3 0,-2-1-2,3 1 5,1 0-9,4-1-2,-2 1-8,4 1-11,-2 0-14,1 1-17,1 2-15,-6 1-25,0 0-27,-3 3-18,-1-2-45,-2 0-30,1 0-19,-4 1-197,-1 2-466,-3-4 207</inkml:trace>
  <inkml:trace contextRef="#ctx0" brushRef="#br0" timeOffset="193536.038">8614 13324 18,'-1'2'148,"-1"1"0,2 1-12,0-4-3,2 5-10,-2-5 1,5 5-6,1-4-6,0 1-3,2-2-2,-2 0-9,7 0-6,-2 0-10,2 0-11,0-3-3,1 3-9,0-3 0,-2-1-5,5 0-4,-1 3-3,-5-1-8,1-1-2,1 1-2,-3-1-3,-1 4-2,-2-1-3,-2-1 7,2 3 2,-4 1 8,3-3 11,-2 6 7,-1 3 0,-1 1 5,0 7 1,-2 2 0,2-2 0,-4 5-3,0-3-2,2 7-3,0-8-2,0 1-4,2-2-8,0-5 2,-1 2-6,2-1-3,-1-2 0,2-2-2,1-1 3,-1 0-3,2-3-8,2-1 1,-3-1-6,1-1 6,2-2-8,0 2-7,2-6-19,-1 4-25,0-3-24,-2-1-24,2-1-28,-1-2-21,0-3-34,2-2-39,-1-5-28,-4 0-193,-1 1-455,0-2 201</inkml:trace>
  <inkml:trace contextRef="#ctx0" brushRef="#br0" timeOffset="193821.4362">8978 13204 93,'-6'-5'119,"2"-1"4,2 2 1,-1-2-12,1 2-14,-1 3-19,3 1 3,-5-2-20,3-2-11,2 4-37,0 0-20,0 0-19,0 0-30,-6 7-91,5-2-157,0 0 70</inkml:trace>
  <inkml:trace contextRef="#ctx0" brushRef="#br0" timeOffset="194118.4909">9126 13312 131,'0'0'207,"0"0"-12,0 0-16,10 5-5,-10 4-5,4 3-10,-3 5-2,-2 0-10,1 2-7,1 2-4,-1 4-2,0-6-8,0 1-10,-4-3-9,4 1-3,0-1-6,3-6-6,-6 1-3,6 0-3,-6-4-5,3-2-2,0 0-3,3-1 10,-3-1 8,-3-1 4,3-3-8,0 0 0,0 0-11,0 0-6,0 0-3,-6-15-16,6 3-5,0-1-1,0-1-5,2-2-10,1-2 3,3 0-5,-2-2-2,2 2-3,5-5-3,2 0 1,-3 7 2,0 2-20,5 4 3,-4 0 5,-1 1-6,-1 6 7,1-1-12,3 1-2,-1 5 2,-3 0-3,3 4-2,-2 2 2,-1 3 0,2 4-2,-1 0 1,-4 0-4,-1 3 2,0-1-5,-2 0-4,-2 0-11,1 0-11,0-1-23,-1 4-17,0-11-16,-1 4-23,2-1-24,0-3-35,2 0-28,1 0-29,-1-5-19,5-1-14,-3-1-151,2 0-445,5-2 198</inkml:trace>
  <inkml:trace contextRef="#ctx0" brushRef="#br0" timeOffset="194686.4197">9687 13344 106,'1'-16'163,"1"0"0,-4 4-10,2 1-3,-1 0-8,1 4 0,-4-1-6,3 1-2,-3 2-13,0 0-5,-3 0-7,4 1-8,-5 4-13,-3 0-4,1 6-8,0 2-8,-5 4-5,1 1-4,-4 11-1,2 0-4,0 3-1,0 1-8,5-2-4,0-1 0,3 1-4,4-3-6,0-2-2,6-3-2,-2-2-2,3 1-1,1-5-3,1-4-1,1 4-3,1-7 7,0 0-6,-1-4-3,5-1-3,-1-1-2,2-4-3,0 0 2,1-7 1,-1-3-2,-1 1 1,-2-1-1,1-4-2,-4 1-3,1-8 3,-1 2 5,-2 0-1,1 5-7,-5 2 0,1 2 0,-1 3-1,3 3 10,-3 3 3,-3-1 2,2 5-2,1 2-6,0 0 2,0 0-4,0 0 0,-10 19 2,10-7 0,-4 3-1,3 4-2,-1-4-1,2 3 4,2-2-4,0 0 3,2-4-4,5 1 2,-5-1 1,2-3 2,2-2 3,1 1 3,-3-3-3,4 0 5,1-5 0,-1 0 3,3-5-3,3 1 2,2-7-7,0 0 4,-3-2-2,8-8-2,-4 1-1,1-4-1,-7-2 1,0 1 0,-1-4-1,1 0-2,-8 0 7,-1 0-3,1-3-7,-10 3-2,5 1 1,0 1 1,-2 2 7,-1 6 0,-1 9 11,0-2 8,0 3 3,3 1 4,-1 3-4,-2 1-2,1 4-6,3 0-2,-7 9-3,4 3 0,0 5-6,-1 13-1,1 1 7,1 2-6,2 0-2,0-2 0,2 3-2,-2-3 1,0 3-8,3-3 3,4 1 2,-7-6 1,5 0-11,3-1-13,-8-6-21,4-1-30,-2 1-37,-2-1-41,0-2-39,0-4-44,0-1-44,0-1-189,-4-2-498,2-1 220</inkml:trace>
  <inkml:trace contextRef="#ctx0" brushRef="#br0" timeOffset="195246.4239">8931 14383 50,'-6'5'133,"6"-5"-4,0 0-8,0 0 2,0 0-4,0 0 0,12 3 2,-12-3-2,0 0 4,11-8 2,-4 4-5,-1-2 3,3-3-2,1-4-5,3-3-3,-4 1-3,4 2-7,1-4-14,-4-5-2,2 5-9,1-9-5,-2 1-5,3-2-9,-5-1-3,-6 2-5,6-2-4,-4 5-6,-4 5-4,1 1-1,-1 0 3,-1 2-3,0 4 1,-1 1-2,-1 3 6,0 3-10,0-4 1,2 5-2,-2-3-2,-1 4-2,3 2-6,-6-2-4,6 2 1,0 0-3,-9 7 0,6-4-1,-1 7-4,2-1-2,1 1-1,-1 4 8,2-4-9,3 7 0,-1 1-2,-1-2 2,7 8 2,-4-7-5,5 0-2,-2 2 7,1-2-2,0-3-3,4 3 1,-3-2 3,3-1-5,-1-1 3,1-1-3,-7-2 1,4-3 1,-3 3-3,-1-5 3,-1 0-3,-1 1 4,1-3 6,-3 0-5,2 2 1,-3 0-2,-2-1 2,0 0-3,-5 0 1,1-2-6,-3 2-1,-5-1-14,3 0-12,-2-1-7,1 2-11,-3-1-3,2-1-14,3 0-12,-4-1-17,5-1-17,0 2-15,2-2-22,7 0-10,-7-5-20,7 0-13,0-1-2,4-2-119,1-4-338,2-3 150</inkml:trace>
  <inkml:trace contextRef="#ctx0" brushRef="#br0" timeOffset="195559.4269">9357 13822 32,'2'-6'176,"0"0"-7,0 1-16,0 1-11,-1 2-15,-1 2-3,0 0-3,0 0 0,0 0 4,6 13 4,-4-2-1,0 5-2,0-1-7,-1 14 1,0-11-5,3 10 2,-4 1-8,0-3-2,0 8-7,1-2-1,-1-2-6,0 1-12,0 0 0,1-3-7,-1-1-13,0-1-3,1-8-1,2 1-10,0-2-5,1-2 0,-2 0-3,2-6-5,0 1-5,-4-2-7,6-4 4,-2 1-7,0-1-5,1-1-6,3-3-14,-3 1-16,4-2-23,0-4-30,0 1-24,1 1-40,-1-5-31,-2 2-24,2-2-23,0 1-187,-5-1-437,-1-1 194</inkml:trace>
  <inkml:trace contextRef="#ctx0" brushRef="#br0" timeOffset="195881.3589">9359 14120 161,'-2'-1'164,"1"-1"-5,1 2-12,0-6-4,0 6-21,9-6-6,0 2-4,3-3-9,5 2-7,1-3-12,1 1-10,7-3-10,-3 2-2,-4 2-4,7-5-9,-7 9-6,0-5-17,-4 3-20,-1 2-8,-2 0-22,0 2-28,-2 2-21,1-1-13,-1 3-14,-2 0-18,1-3 0,-4 4-85,5 2-220,-5-6 98</inkml:trace>
  <inkml:trace contextRef="#ctx0" brushRef="#br0" timeOffset="196634.0332">9854 14119 22,'0'0'118,"0"0"14,0 0 3,0 0 0,12-2 1,-12 2 6,0-7-5,3 4-5,-1-4 3,-1 1 1,0 1-7,2-5-2,-3 0-8,-3-2-7,1 2-6,0 1-5,-1 1-10,0-1-1,-1 1-4,2 2-6,-2 0-5,-3-3-8,3 6-6,-1-2-6,-2 4-6,0 1-7,7 0-2,-19 4-6,10 1 5,0 7-10,-2 2-5,2 1-2,-1 2-4,3 0-1,-2 1 1,4 0-3,0-1-1,1 2-4,2-2 2,2-2 1,2-2-4,3 3-2,-3-4-1,5-2 3,0-2-7,0 0 10,1-3-11,1-1 2,2-3-3,-2-1 1,-2 0 4,4-2-6,-1-3 3,-1-1 1,2-3-2,-4 1-1,0-3 1,-1-1 4,1-3-7,-4-1 0,0-2 1,-2 1 2,3 0 1,-4 1-2,2 5-2,-2-1 3,-2 3 0,4-1 4,-2 6 7,0-4-6,0 4 0,0 0-5,0 4 0,0 0 2,0 0 1,0 0 1,2 18 0,-2-8 1,0 2-1,1 4-2,2-3 2,-2 3-3,2-3 3,0-1-3,-1-2 0,3 2 1,-2 0 0,-1-5 0,2-1 8,0 3-1,1-7 6,4 3 10,-2-3-6,2-2-1,2 0 1,1-2-3,-2-3-6,7-2 3,2-1-3,-4-4 6,0 0-5,-1 0-4,-3-2 0,-2-3 0,3-5 4,-6 3-6,-1-5 2,-1-5-8,-1 4 6,-3-1-1,-3-3 0,2 1-1,-3-2-3,0 4 4,0 1-1,0 8 1,2-1 5,-3 2-5,2 4 2,-1 2 4,2 2 5,-1-1-4,2 6 2,-2-3-6,3 6 5,-2-8-7,2 8 3,0 0-2,0 0-2,0 22 4,-3-3-1,6 6-1,-7 0 0,4 3 1,1-5-3,2 6 2,-1-3-2,2 2 1,3-4-1,-2-4-3,0-1 2,1 1-3,2-3 0,0 0 2,-1-4-3,-1-2 2,4-2 1,0 3-1,-1-4 0,0-4 1,2 0 1,2-3-6,-3 1 6,5-6-5,-2-1-2,4-2-1,-6-1 3,2-3-2,-1-2-2,0-1-2,0-1-3,-6 6 1,1-8-3,-2 2 6,-1 3 0,-3 1 2,1 0 0,-2 4 5,0 0-1,0 0-3,-2 2 6,2 2-3,0 3 1,-4-3-3,4 3-3,0 0 5,-10 9-4,6 0 0,-1 3 6,0 3-4,1 4 2,0-5-2,0 3 1,4 0 0,0 0 11,2 2-13,0-4 3,2-1-5,0-1 2,1-1 2,-1-3-4,1 1 2,3-3 7,-6 0-8,4-5-4,1 1-6,0 0-3,0-5-22,1 1-23,2-3-24,-1-1-18,0-3-28,-1 1-14,2-2-20,-4 0-34,4-4-4,-4 1-17,1-3-149,-5 5-399,1-2 177</inkml:trace>
  <inkml:trace contextRef="#ctx0" brushRef="#br0" timeOffset="196900.2342">9997 13936 167,'-13'-1'187,"4"1"-4,6-1-14,3 1-19,-9 0-13,9 0-7,0 0-6,0 0-2,0 0-1,0 0-1,0 0-3,19-7-4,-6 6-8,-1-1-5,9-1-8,-4 0-4,2 1-9,1-3-10,1 3-1,-1 0-12,-2-1-9,-5 1-24,-2 0-37,2-1-32,-3 1-39,4-3-44,-2 2-32,-1-1-195,1-4-384,-5 1 170</inkml:trace>
  <inkml:trace contextRef="#ctx0" brushRef="#br0" timeOffset="197240.3098">10400 13522 157,'1'-7'217,"-1"0"-9,3 2-13,0 0-11,4 0-12,3 3-7,2 1-13,0 2-6,4 4-11,3 0 0,1 9-2,1 4-6,-1 0-3,-3 6-3,1 1-6,-6 1-5,4 6-7,-5-1-2,1 15-8,-5-2-10,-3-8-7,3 0-4,-5-2-9,1 0-7,-3 2-4,1-4-7,-5 2-19,0-3-35,-2 2-41,-2-1-37,-4-3-50,3-2-58,-2 1-29,-1-4-220,-1-2-481,1-8 212</inkml:trace>
  <inkml:trace contextRef="#ctx0" brushRef="#br0" timeOffset="199556.2744">1287 15066 121,'0'-12'153,"0"-2"-8,0 4-8,0-2-1,4 2 0,-4 0-1,2 5 1,-2 0 1,0-1-2,0 0 15,0 5-10,0-4-16,0 5-20,0 0-8,0 0-5,-8 9-11,1 5 1,-1 4-10,-1 2-3,0 6-5,-1-1-2,2 1-5,1 0-7,4 2-3,0-3-3,2-1-6,1-6 2,1 1-3,3-2-2,1-2-1,0 2-2,5-2 0,-1-2-1,1-4 3,0 2-5,2-5 3,4 0-4,-2-1 3,-3-4-3,7-1 0,0-2 0,1-5 0,-1 1-3,2-2-2,-4-3-5,8-5 0,-2-3 2,-2 0-5,-4-2 1,1 0-3,-4-1 2,0 1-5,-2-4 3,-2 3-4,-1 4 1,-4-4-2,-3 6 1,1-2-2,-4 1-2,-2-1-8,0 2 3,-6 1-2,4 5-1,-7-7-3,0 6-1,-3 0-3,0 0 1,0 1-4,-2 3 1,0 2 2,1 2 0,-3 3 0,2 1 1,-1 1-3,2 5 4,2 1 0,2 3 5,0 4-7,4 3 2,0 6 4,3 1 1,2 0 1,3 1-5,2-2 6,4 1 0,4-7 2,-1 0 0,5 7 1,3-6 3,2 2-2,3-3-2,-6 1 3,2 1-3,-3-6 5,6 8-9,0-3 7,-4-4-5,-3 1 5,2 3-4,-2-3 2,-4-3 2,1 3-1,-5 0 1,1 0-2,-3-1-1,-3 0 3,4-4-6,-4 0-6,-4 1-16,4 0-29,-4-3-24,-1 2-21,4-7-32,-2 2-28,1-4-38,2-2-38,-5 2-146,5-2-411,0 0 183</inkml:trace>
  <inkml:trace contextRef="#ctx0" brushRef="#br0" timeOffset="199856.2096">1860 15097 140,'4'-2'197,"-4"-1"-8,0 3-9,5-2-14,-5 2-14,4-4-12,-4 4-6,0 0 5,9 0-1,-3 0 4,6-3-2,0 3-7,6 0-7,4-1-10,-1-2-10,8 2-9,-3-3-12,-2 3-4,4-2-13,-9 3-4,-1-1-18,0 1-19,-2-3-29,-3 3-24,-1-1-17,-2 1-33,-1-2-27,-9 2-26,10-2-47,-7 0-38,-3 2-126,0 0-368,0 0 163</inkml:trace>
  <inkml:trace contextRef="#ctx0" brushRef="#br0" timeOffset="200176.5399">1932 15213 2,'-2'6'169,"2"-1"-2,0 1 1,3-3-1,2 2 2,5 0-3,3 0-10,4-1-9,2-3-14,1 1-12,2 0-6,-3-4-22,3 4-4,-5-4-13,0 2-6,-3 2-10,-3-2-20,-3 0-24,0 1-28,-8-1-28,14 0-14,-14 0-29,9 0-24,-4-1-28,-5 1-148,0 0-305,12-7 135</inkml:trace>
  <inkml:trace contextRef="#ctx0" brushRef="#br0" timeOffset="201355.0883">2936 14929 70,'4'-1'139,"0"-2"-5,1 1-2,-5 2-8,5-3-2,0 2 4,-5 1-6,3-3 1,-3 3 0,0 0 7,6-1-7,-6 1 3,0 0-8,0 0 0,0 0-5,0 0-1,0 0-6,0 0 2,0 0 0,0 0-5,0 0-5,0 0-7,0 0-12,0 0-4,0 0-5,-1-7-10,1 7-6,-5-7-5,4 3-4,-1-2-4,-3 1-6,1-1-3,-2 1-3,2-1-6,-4-1 0,3 0-1,0 3-5,-4-4-3,4 6-1,-4-2-3,0 0 2,-3 0-1,5 4-1,-4 0-5,0 6 0,1-2-2,-2 0-8,0 5 10,-1 2 0,-1 1-3,2 0-3,2 2 3,-2 1 0,3-2-3,2 3 5,1-2-1,-1 3-1,6 0-1,1 1 1,1 1 2,2-3-1,1-1 2,3 0-2,1 2 4,3-2 0,1-1 2,-1-2-1,3 2-2,0-1 2,2-4 3,0 1-1,2 0-3,-1-1 2,-1 0-2,0-1-4,-2 2 5,-5-3-4,0-2-2,1 2 6,-2-2-1,-5 0 0,1 2 1,-2-3 3,-2 2-1,-5-2-2,1 6 2,-4-1-2,-6-2 1,0 3 0,-4-3-3,0 4 0,0-8-3,0 1 4,0 2 0,-1-4-4,2 0 2,4-2 2,0 0 0,3 0 5,1-3 4,5 3-3,4 0 10,-9-3-12,5 2-2,4 1 1,0-8 0,0 8-2,9-5-3,-3 3 2,1 0-5,-2 1 3,4 2-6,0 1 5,0 4-3,1-3 0,-1 6-2,0 2 4,-4-2-2,4 7 2,-4 0 1,0 4-5,-1-3 4,-2 6-1,-3-2-4,1-2 7,0-1-1,0 1 2,-1-9 2,0 6-4,1-4-3,0 0 2,0-3 4,1 3-3,1-4 5,2-3 1,1 1 7,0 0-1,4-1-1,3-1 1,2 0 0,-1-2-3,6-1 3,-2-1-10,1 0 12,2-2-3,-1 1-14,0-3 16,-5 1-4,3 1 2,1 0-4,-7 0 3,1 1 0,-5 0-2,1 0 10,0-2-2,-4 3 4,-4 0 3,10-2 6,-10 2 14,4 0 0,-4 0 3,6-2-3,-6 2-7,0 0 7,0 0-8,8-2 0,-8 2-2,0 0-8,0 0-1,4-2 2,-4 2-8,0 0-2,0 0-4,0 0 3,0 0-6,0 0 2,0 0-13,0 0-1,5-1-27,-5 1-22,0 0-29,0 0-19,0 0-23,0 0-24,0 0-21,0 0-22,0 0-6,0 0-11,0 0-13,0 0-8,0 0-5,9 3-5,-9-3-154,0 0-421,0 6 188</inkml:trace>
  <inkml:trace contextRef="#ctx0" brushRef="#br0" timeOffset="202972.8309">7045 15063 11,'0'0'80,"0"0"-4,0 0-4,0 0-4,0 8 6,0-8 14,0 0-24,-2 5 11,2-5-2,0 0-6,0 0 17,-1 7-15,-2-4-10,3-3 4,-1 4-4,-2-2 3,3-2-1,-4 5-3,3-2-3,1-3-7,-4 5 2,4-5-1,-2 4 4,2-4-12,-4 3 6,1-2-3,3-1 1,0 0 1,0 0 1,-2 4-5,2-4 2,0 0 2,-4 3-1,4-3-3,0 0-8,0 0 4,0 0-3,0 0 0,-5-8-1,5 8-7,-1-10-4,1 5 2,1-1-4,0 1 2,-1-3-5,3-1-4,2-1 5,-3 1-3,3-1 1,1 1-4,1 1 1,0-2-7,4 2 2,-2-2-3,4 6 1,-4-5 3,5 2 1,0 0-3,-5 2-4,4 4 3,-1-2-3,0 6 0,-1-2 2,0 4 4,-3 2-9,1 0 6,-2 4-4,-3 0 5,-2 4-3,1 0-1,-3 1 4,-3 3-1,-1-1-6,-1 0 5,1 2-1,-3-2-9,0-2 10,1-5-4,2 5 3,-2-2-4,-3 1 1,5-4-1,-2 0 3,2 2-3,-1-4 6,3 3-6,-3-3-6,3 4 5,2-6 3,0 1 4,1-1-9,2 3 5,2-3-2,-2-2 3,3 1-5,0-1 4,0-2-3,3 0-4,4 2 2,-3-4 0,3 0 1,-3-1-4,3 1 1,-2-3 0,1 2 0,1-3-3,-4 0 7,-1 1-1,-1 1 0,-1-1 1,-1 1 0,1-2-1,-6 3 0,8 0 3,-8 0-4,0 0 2,0 0-4,0 0 5,0 0-2,0 0 2,0 0-3,0 0 4,0 0-3,-19 9 1,12-3-4,2 0 4,0 2-3,2 1 4,1 1 2,-2 1-4,4 1-2,-3 1 7,3-1-3,0 0 4,3 5-5,-3-5 0,1 5 27,2-5-3,2 4-3,-5-5 0,4 3-5,2-1 0,-5-3 1,2-1-1,0 1-1,-1-3-2,-2 0 3,0-2-7,3 2 9,-3 0-1,0-2 7,-1 0 4,-1 2 4,0-2-1,-1 0-3,-6 3-1,1-1-4,-2 0-2,1 0 2,-1-3-1,-3 3-3,-5-3-3,3 2 1,-4-1-1,-1 1-3,2-1 2,-1-3-5,-2 3 5,3-3-7,0 1-2,5-2 0,2 2 1,-3-1 2,6-2-6,-1 0-1,1 3-1,3-3-10,-1 2-14,6-2-18,-10 0-34,10 0-28,-7 0-34,7 0-39,0 0-44,-8-2-188,8 2-442,-3-7 196</inkml:trace>
  <inkml:trace contextRef="#ctx0" brushRef="#br0" timeOffset="207771.1563">3587 15216 3,'0'5'71,"0"-5"1,0 0-1,0 0-12,0 0 10,0 0 1,-2 4-5,2-4 4,0 0-6,0 0 8,0 0-5,0 0 10,0 0-8,0 0 3,0 0 3,0 0-1,0 0 1,0 0 5,0 0-1,0 0 1,0 0 6,0 0 1,0 0 2,0 0 1,0 0-3,0 0-8,0 0-2,0 0-10,0 0 21,0 0-11,0-16-5,2 14-7,-2-6-6,0 2-6,0-1-7,0 0-3,-2 0-4,2-3-3,-1 3 1,-3-2-2,0 0-5,-1 1-1,1 4-2,0-2-7,-1-1 1,-1 3-4,1 0-1,-4 0-2,0 1-2,-1 3-3,-2 0-1,-1 0-2,2 5 3,-1-2-4,-4 4 0,0 2-2,0 2 1,3 1-3,-1 2 0,0-2 2,5 8-2,-9-1 1,9-2-3,-2 7 3,7-8 0,-4 1 1,7 0-1,-1-2 1,1-1-6,2-2 10,1-1-8,3 2 5,-1-5-3,-2-1 5,7-1-2,0 0 3,3 0-2,-1-6 4,1 0-4,2 0 5,0-5-3,1-1 0,2-1 0,-2 1 1,-2-2-3,0-1 3,-3 1-3,1-4 0,-5 4 1,1-5-1,2 1-1,-5 2 3,0-1-3,1-1 1,-1-1-3,-4 3 1,1-2-2,-1 2 4,4 0-4,-4 3 2,0 2 5,0-1-3,0 0-4,0 1 0,0 0-4,0 5-1,2-5 1,-2 5-5,0 0-2,0 0 0,0 0 4,3 15 3,-3-3-1,0 13 2,0 1 0,0 5 3,0-2 0,0 5 0,0-1 3,-5-6-2,2 7 1,2-2 2,0-3-2,1 0 2,0-3 0,0-5 4,-3 4-1,3-7 2,-1 2 3,1-4 3,0-5 1,1-1 1,-2 0 1,1-5 4,1 2 6,2-4 5,-3 1 1,-3 2 3,3-6 7,0 0 7,3 5 3,-3-5-6,0 0-11,0 0 5,14-20-5,-8 11-21,1-2 15,4-3-5,0 0-1,-5 4-9,4-5 5,3 1-4,-8 5-1,1-2-4,1 0-5,0 1-12,0 3-15,-2-3 5,0 0-9,0 3-4,-2 2-11,3-1-9,-5-1-15,2 3-15,-1 0-22,-2 4-23,0 0-28,5-8-38,-2 6-22,-3 2-9,0 0-8,0 0-145,0 0-405,0 0 179</inkml:trace>
  <inkml:trace contextRef="#ctx0" brushRef="#br0" timeOffset="208154.2599">3812 15603 167,'0'0'164,"0"0"2,6-3-7,-6 3-9,0 0-10,0 0-11,0 0 1,0 0-4,0 0-1,-4 14 3,0-5-8,-1 1-3,1 4-6,-1-2-12,5 2-5,-5-1-8,4 3-5,-2-3-6,3 3-5,3-6-3,-2 3-4,-1-4-2,5 1-6,0-3 2,-4-3 0,6 4-2,-2-3-4,4-2-1,1-1-2,-1 1 2,2-4-9,1-1 1,-2-1-6,4-2 1,-5-2-6,0 0-5,-1-1 1,1-2-4,-2 2 2,-3-5-4,0 1-4,-3 2 1,1-7-2,-2 5-3,-3 0-2,0 0-3,1 0-2,-3 3 0,0 0-5,-4 3-3,4 1-3,-2 0-11,-1-2-7,3 6-11,-3-3-14,8 4-15,-13-3-23,9 3-19,4 0-31,0 0-26,-12 3-26,12-3-30,0 0-177,0 0-429,0 0 190</inkml:trace>
  <inkml:trace contextRef="#ctx0" brushRef="#br0" timeOffset="208505.2473">4192 15579 42,'0'0'183,"0"0"-12,-25 4-5,23 1-6,-2 10-10,-2-2-14,2 13-8,3-2-11,-3 4-6,1-2-14,1 0-10,-2 3-10,3-4-7,-2 3-6,0-3-19,1 1-22,0-7-27,0-1-43,0-2-37,0 0-35,1-3-30,-3-2-89,2-2-257,-2-4 114</inkml:trace>
  <inkml:trace contextRef="#ctx0" brushRef="#br0" timeOffset="209830.5213">4729 15267 33,'0'0'116,"0"0"-1,4 3-4,-4-3-2,0 0-5,0 5 9,0-5-9,0 4 3,0-4-1,2 3-2,-2-3-9,0 0 3,0 0-11,4 4 1,-4-4-9,0 0-2,0 0-8,0 5-5,0-5-5,0 0 3,0 0 0,0 0-4,0 0 1,0 0 10,0 0-2,0 0 3,0 0 4,0 0 2,0 0-4,0 0-3,0 0-2,4-12-2,-4 12-4,3-5-8,-1 0-3,-1-1 0,-1 1-2,3-3-3,-3 1-2,0 0-17,0-3 8,0 0-6,0 1-1,-3-4-2,3 1 0,-1 0-10,-2 1 6,1-2-3,-2 2-4,-2-4-1,2 4 1,1-1-3,-4 5-4,4-3-2,-2 3-1,-4-1-3,4 2 1,-3 4 2,3-3-8,-6 3 1,2 1 2,-3 3-2,-2 1 2,2 2-3,-4 2 3,0 2 0,0 2 5,0 3-7,-4 5-1,3 3 0,5-8 3,-1 1-3,2-1 3,3 3-2,0 1 1,5-1-2,1-6 2,2 4-3,0-1-1,2-2 6,1-3-3,5 2 2,-3-4 0,4 1-2,0-2 3,2-3 1,1-2 1,-3 0 1,5-1-1,0 0 2,0-3-4,4-2 5,-7-2-3,7 0 2,-6 3-3,2-9 3,-5 6-4,4-5 0,-7 3 3,3 0-2,-2 1 1,-4-2-2,4-1 3,-5 1-3,2-1 3,0 1-3,-3 2 0,2-1 5,-3 3-5,3 1 0,-3-2 1,2 3 2,-2 0-3,0 4-3,1-5-2,-1 5 0,0 0 1,0 0 0,0 13 1,0 0 4,1 6-1,-1 6 1,0 0 3,-1 6 5,1 1-4,-1-3 6,1 3 1,-2-1-4,-1-1 2,2 2 5,-1-4-2,1 1 4,-3-11 0,4 10 4,-2-14-3,2 2 1,-2-3 0,2-5 0,-2 3 2,2-6 15,-3 0 1,2 0 6,1-2 13,0-3 2,0 4 9,0-4-9,0 0-3,0 0-3,10-8-7,-2-1-12,0 2 4,4-5-4,-2 4-2,3-6 0,-3 3-7,3 0 3,2-1-7,-3 0 3,-1 0-12,-1 3-19,-2 0 21,0 1 2,2 0-1,-6 6 10,2-4-16,-2 1-1,0 0-4,1 3-3,-2-2-12,-3 4-6,5-7-15,-3 2-10,1 3-15,-3 2-15,1-8-17,2 1-14,-3 7-22,1-8-14,-1 8-17,2-8-21,0 4-21,2-1-23,-3 0-14,-1 5-26,8-4-148,-8 4-444,6-4 196</inkml:trace>
  <inkml:trace contextRef="#ctx0" brushRef="#br0" timeOffset="210244.4509">5009 15404 129,'6'-2'127,"-6"2"-16,5-2-2,-5 2 2,8-2-4,-8 2 1,0 0 8,0 0 2,0 0 7,7-3-1,-7 3 3,0 0 4,0 0-5,8-3 2,-8 3-9,0 0 0,0 0-9,0 0-5,0 0-10,0 0-4,0 0-10,0 0-4,4 0-5,-4 0-2,0 0 2,1 10-3,-1-5-10,2 0 3,0 5-3,-2 2-5,1 5-6,-1 1 2,-1 3-9,-2 2-1,1 2-3,0-1-5,-1 2-8,0-1-18,-1-7-39,2 1-31,-3 0-48,1-1-40,0-2-48,3-4-44,-4 0-187,0-3-467,1 0 207</inkml:trace>
  <inkml:trace contextRef="#ctx0" brushRef="#br0" timeOffset="211738.4428">5447 15327 5,'0'0'82,"0"0"0,0 0 3,0 0 7,13-1-5,-13 1 2,0 0 2,10-1 7,-10 1-9,0 0 0,9-2 1,-9 2 5,5-1-6,-5 1 5,5-4 0,-1 1-1,1 1-7,-5 2-1,4-4-6,1 0 0,-4 0-4,2 1 0,-2-1-2,3 3-5,-3-6-2,2 1-1,-3 1-7,1 0-3,-1-3-1,0 1-4,0 0-7,0 0-4,-1-1-4,1-1-4,-4 0-3,0-2-6,3 4 0,-3-3-4,-1 4 0,3 0-4,0-3-5,-3 5-1,0 1 0,-1-1-4,0 1-2,0 2-1,-3 2 1,0 2-4,-1 1 2,-2 2-1,-1 6 3,-3 1-2,2 4 2,0-3-3,0 7 3,1-4-6,3 0 4,1 1-3,0 0 3,1 1 0,6 7 1,-2-12-4,4 1 2,0-3 1,4-2-2,-2-1 8,3 0-5,1 1 0,0-5-1,1-1 6,2 2-4,3-4 1,-3-4 0,5-2-1,-1 1-1,3-5 3,-2-2 0,1-1 4,-2 1-7,-2-3 4,1 3-3,-4-2-1,1-4 2,0 4-2,0-3 0,-5 0 0,2-1 1,-2 0 2,-1 1-5,-2 4 5,4-2-3,-5 4-3,1-2 3,2 5 1,-3 0-2,0 1 0,1 2-4,-1 3 5,0-4-9,0 4 2,0 0 0,0 0 1,0 16 2,-1-4 1,1 6 3,-4 9 6,4 3 1,-5 1 6,4 1 2,-3 0-1,1 2 2,-2 0-1,5 2-1,-1-3 3,-2-3-5,2-1 5,1 0-2,-5-1 5,5-10-6,0 2 6,-2-4 1,2-1 0,0-3 5,2-3-5,-2-2 6,0-1 3,2 1 9,-4-4-1,2-3 7,2 4-2,1-1 5,-3-3-8,0 0 0,10-10-8,0 2-1,-2-1-4,5-3-13,-1-2 5,3-1 6,-1 1-4,-2-1-8,-1 0 5,3 3-11,-1-2 6,-2 0-5,-2 6 0,-1-3-12,-3 2-8,2 1-10,0 0-18,-3 2-16,-1-1-25,0 3-24,0-1-28,-2 0-29,-1 5-33,2-8-26,0 4-25,-2 4-157,0 0-434,-3-6 192</inkml:trace>
  <inkml:trace contextRef="#ctx0" brushRef="#br0" timeOffset="212854.4393">5147 15810 67,'0'0'82,"0"0"10,0 0 3,0 0-3,0 0 6,0 0-1,0 0-4,0 0-2,0 0-6,0 0-8,0 0-6,0 0-2,0 0-1,0 0-1,0 0-4,0 0-2,0 0-2,0 0 9,0 0-15,0 0 3,0 0-4,0 0 0,0 0-4,0 6-1,0-6-3,-3 7-2,3-7 5,-1 5-8,1-2-2,0-3-2,-4 6 4,4-3-10,-2 1 1,2-4-6,-2 4 3,2-4-1,-1 4-2,1-4 6,0 3 0,0-3 2,0 0 2,0 0 4,0 0-1,0 6 2,0-6 1,0 0 4,0 0-6,0 0 0,0 0 1,0 0-4,0 0-3,0 0 0,0 0-6,0 0-1,0 0-4,0 0-3,0 0 0,0 0-4,0 0 2,0 0-2,0 0-5,0 0 2,0 0-4,0 0 0,0 0-1,0 0 2,0 0-4,0 0 3,0 0-1,0 0-2,0 0 0,0 0-5,0 0 3,0 0-1,0 0 1,0 0 0,0 0-1,0 0 1,0 0-3,0 0 2,0 0 2,0 0-3,0 0 1,0 0 1,0 0 0,0 0-3,0 0 2,0 0 0,0 0 3,0 0-2,0 0-1,0 0 3,0 0-7,0 0 3,0 0-2,0 0 4,0 0-4,5-13 4,-5 13-4,0 0 5,2-3-1,-2 3-5,2-2 6,-2 2-3,5-3 0,-1 0 1,0 2 1,-4 1-5,0 0 5,11 0-4,-7 2 3,-4-2 2,9 6 1,-5-2-4,-1 1 6,0 1-3,3 4 8,-4-3-6,0 4 0,-3 0 1,-2 0 4,1 5-5,-5 1-2,-2 0-8,-5 5-11,2-5-14,-1-3-13,-6 7-14,7-5-15,2-2-14,0-2-20,2 3-9,-1-6-26,4 4-12,1-4-24,2-1-13,0-1-129,2-7-344,2 3 152</inkml:trace>
  <inkml:trace contextRef="#ctx0" brushRef="#br0" timeOffset="213807.9583">5793 15679 135,'0'0'140,"0"0"-2,0 0 0,0 0 1,0 0 9,0 0 3,0 0-8,-1-3-1,1 3-8,0 0-2,-3-6-6,3 6 1,-2-5-11,2 1-6,0-3-15,2 3-8,0-1-5,-2-2-10,5 1-4,0-1-9,0 2-3,-1-1-10,5 0-4,-2 1-5,3-2 0,-4 5-4,5-1-5,-3 0-2,-1 6-3,0-3-2,-1 4 0,-1 1-4,3 3 0,-4 4-3,0 2 1,-4 2-2,-2 3 4,-4-1-5,1 2-1,-4-2-2,1 0-2,-2 0-1,-3-2 4,3 0-6,-4-4 3,1-1-1,4 0 0,-2-2 1,2-1-5,2-2 4,1-2-1,0 1-1,5-2-1,-3 0 0,0 1-3,1-3-1,3-1 2,0 0 1,0 0-2,7 5 3,-7-5 1,14-1 1,0-1-3,-5 1 2,5 0-5,-1-2 7,6 1-4,1-4 0,-2 1-1,2 1 0,-3-1 1,2 3-2,-1-3-17,-6 0-20,4 3-27,-4-2-33,1 3-37,2-6-44,-4 4-28,3-2-187,-3-2-424,2 2 187</inkml:trace>
  <inkml:trace contextRef="#ctx0" brushRef="#br0" timeOffset="214124.9386">6223 15661 144,'0'-2'178,"0"2"-11,10-3-9,-10 3 3,11 3-22,-4-1-4,-1 3-10,0 3-6,2 1-7,0 6-9,-4-4-6,0 7-9,-1 0-7,-3 0-10,-1 1-9,-5 9-1,-3-5-8,0 3-12,-1-3-16,-3 0-25,4-8-29,-5 7-27,3-9-41,0 1-38,1 0-38,1-6-99,1-1-295,3-3 131</inkml:trace>
  <inkml:trace contextRef="#ctx0" brushRef="#br0" timeOffset="214800.2832">6546 15466 31,'2'-5'162,"0"-1"-6,-2-4-12,0 3-7,-2-2-16,2-3-4,-2 0-11,2 2-4,-2-6-13,1 0 1,-1 4-5,-1 2 8,0-1-8,1-1-7,-2 3-1,0-2-8,1 7-2,-1-6-7,0 6-9,-1 0-5,-1 3-3,6 1-7,-16-3-2,5 7-7,0 0-2,0 3-2,-8 2-3,7 6 0,2 0-4,-4 0 3,2 1-3,0 0 0,1 1-1,4 0 3,-1-2-3,0 1-1,2 0 1,3-5 3,-1 1 0,4-2-2,2 1 2,-1-1 4,0 1-1,2-6 0,3 4 4,-1-5-3,4 2 1,0-1-6,2-1 2,-1-4-4,3-2 3,0 2-4,-2-5 1,-2 1-3,3-4-1,-3 2 2,2-2-3,-2-1-3,-2-2 1,0 3 0,-3-3 0,1-1-4,0-1 2,-2-1-4,-1-1 2,-1 4-2,-1-1 4,0 0-3,0 3 3,0-4 0,-1 7 4,1 0-1,0 1 0,0 5-1,-2-7-2,2 7-3,0 0 0,0 0 1,0 0 12,-3 29-2,1-10 5,2 5 4,-3 5 0,0 0 6,1 0 0,0 4-1,-2-3 1,1 0-1,-2 1 9,4-1-12,0-2 3,-1-5 3,-2-3-4,1-3 8,1-1-9,2 2 2,-2-8-1,1-1 7,-1 0-5,2-2 3,0-3 1,0 1 9,0-2 4,2 1 1,-2-4 1,-2 5 4,2-5-11,0 0 4,0 0-10,16-9 1,-9 1-3,2 1-8,1-3 6,1 3-14,-2-1 2,4-4-2,2 0-8,-2 3-19,1-4 12,-6 5-5,5-4-16,-3 6-9,-1-4-18,0 3-2,0-1-11,-3-1-16,1 1-16,-1 1-23,-1 2-26,-1-2-24,0 2-32,1-1-29,-1-1-34,-2 1-159,6-1-452,-5 2 199</inkml:trace>
  <inkml:trace contextRef="#ctx0" brushRef="#br0" timeOffset="215388.1118">6777 15582 152,'0'0'147,"0"0"8,0 0 4,0 0-8,0 0-11,0 0 0,8-12-7,-3 8-8,-1 3-8,1-5-5,1 1-5,-1-1-5,4 1-5,-1 0-13,1 3 1,0-1-5,0 0 1,-4 1-13,3 2-7,2 1 1,-1 2-6,-1 1-1,-2 0-7,-1 4-1,-1-1-2,0 4-5,-6 0-5,0 3-1,-2 0-7,-5 3-1,0-1-4,1 2 1,-5-3-2,1 0-3,-2-1-4,0-2 0,1 1 0,-2-4-6,6-2 2,-3-1-1,7 1 0,-5-2-3,5-1 2,2 0-5,-1-3 6,1 1-6,3-2-2,0 0 3,0 0-1,0 0-2,0 0 0,17-2 0,-8 1-1,-1-1 1,2 0-2,3 1 1,-4 0 0,4 3 1,-3-2 1,3 1-1,-5 2 1,4 2 7,-4-2 0,-1 3 4,-1 1 7,2 0-1,-4 2 1,-3 0 0,-1 1 5,-3 0-6,-1 2-5,-6 1 5,1-1-3,-1-1-5,-3-1 4,-1 3-3,-4-4-2,0 1 0,-3-2-1,0-2 1,3-1-5,-1 1 0,0-4-4,8 2-12,-2-4-23,1 2-19,1-3-32,4 2-25,7-1-37,-14-2-48,9-3-47,1 4-158,0-5-431,-1 1 191</inkml:trace>
  <inkml:trace contextRef="#ctx0" brushRef="#br0" timeOffset="217587.3813">1694 16208 71,'10'-4'87,"-4"0"-1,1 2-4,-1-1 3,-2-1 3,4 4 1,-3-3-5,-1-1 10,-1 2-11,-3 2 5,7-3-1,-4 1-2,-3 2-7,0 0-1,0 0-4,0 0-3,0 0-7,0 0-5,0 0-5,0 0-7,-13 10 0,1-4-10,-1 1 4,-3-1-7,-3 3-3,-3-1-4,-2 3 0,-2-1-9,7 0 4,-3-4-9,-3 6 8,0-3-5,0 0-1,-1-1-1,6 0 4,2 1-29,-1 1 5,-3-3 0,5-1 2,2 2 2,5-3-5,1 0 7,0-3-1,5 1-2,-2-1 2,3 2-5,1-3 3,-1 3 1,3-4 1,1 4 1,1 0 0,3-1 4,1-2-4,2 3 3,3-2 0,2 1-1,4-2 0,-3 2 0,5 0 1,-1-1 0,1 1 3,-1-1-2,0 0-6,2 1 9,-1 0-9,-4 0 8,0-1-12,-3 2 10,1-2-1,0-1-3,0 3 3,-3-2-2,-1-2 1,-1 3-1,-3-3-2,4 0 5,-5 0 0,-4 0-3,10 2 5,-10-2-4,8 2 4,-8-2 2,1 1-3,-1-1 2,0 7 0,-4-2 4,-1-2-7,-5 6-3,-3 0 7,0 3-5,-2 0 2,-2-4-3,-2 10 0,-5-4-1,2 2 1,0 1 1,-2-2-1,1 2 3,4-5-7,1-3 5,1 5-3,-1-3 1,3 2 3,5-5-4,-2 0 1,1-1-3,7-2 3,-5 1-4,3-1 0,3-2 4,0 0-3,1 4 3,-2-5 0,4-2 1,4 6 7,-2-4-6,4 2 5,-1-3-5,2 4 6,3-5 2,-2 2 0,6 1 5,-1-3-8,0-1 2,6-1 0,3 0 4,-3 1-10,1-3 8,0 1-4,0 0 3,2 1-4,-2-1 2,2 1-2,-3-1-14,-2 0-4,-2 0-22,-3 2-11,1 0-18,-2 0-18,0 2-25,1-2-24,-5 1-151,1 0-304,0-3 135</inkml:trace>
  <inkml:trace contextRef="#ctx0" brushRef="#br0" timeOffset="217913.2748">2146 16477 19,'0'0'172,"-4"-4"-20,4 4-11,0 0-20,0 0-2,0 0 4,0 0-3,0 0 5,0 0-3,26 6-5,-15-6-3,3 0-8,4 0-1,5 0-8,-1-2-13,10-2-4,2 4-8,-3-3-10,0 3-2,0-3-11,-2 1-7,-10 2-13,-5 0-24,-2 0-28,-1-3-36,-3 3-32,-8 0-27,5 3-34,-5-3-148,0 0-323,0 0 144</inkml:trace>
  <inkml:trace contextRef="#ctx0" brushRef="#br0" timeOffset="218273.5329">2094 16713 102,'13'0'162,"5"-4"-18,1 5-6,10-4-12,-1 0-7,3 0-11,-4-1-8,-3 3-8,-4-2-17,-3 0-7,6 3-6,-5-3-18,-4 3-16,0 0-19,-3-3-29,2 2-24,-2-2-36,1 2-33,-2-1-74,1-1-202,0 1 89</inkml:trace>
  <inkml:trace contextRef="#ctx0" brushRef="#br0" timeOffset="218793.4476">3198 16177 98,'9'-10'135,"0"1"-4,6-1-1,-6 3-5,1-1-5,-3 3-2,-1-1 2,-1 0 1,-5 6-6,7-4 1,-4-1-1,-3 5-15,4-3-8,-4 3-16,0 0-4,-13-6-7,13 6-5,-16 0-8,16 0-7,-26 4 0,12-2-5,1 1-6,-5 6 0,2 1-6,-3 0 1,3-1-6,0 3-3,3 0 1,-4 2-1,5 1-1,3 0-4,1 2 5,3-3-8,1-3-3,0 6 3,4-1-5,1-4 3,1 0-5,2-2 0,5 4 2,-3-6-1,4 2 1,2-2 0,3 0-4,0-1 5,3 3-4,-6-7-5,7 7 5,-8-6-2,1 3-3,1 1 6,-4-3-6,1 4 5,-4-2-5,-2 5 1,-2-2 2,-2 1-4,-1 7 6,-4-4-6,-4 3 5,-2-2-6,0 2 3,-6-3 2,4-3-1,-1 3-2,-3-4-1,1 2-1,5-4 0,-1-2 2,1 1-1,1-3 0,5 0-2,-4-2 2,4 1 0,0-1-7,5-2-3,-4 5 3,4-5-7,0 0 6,-1 5 3,1-5-7,0 0 9,10 7-4,-6-2 2,5 2 3,-5 0-4,3 1 3,1 6 7,-4-4-5,3 7 0,-4 0 1,-2-3-3,2 5 3,-6-2 1,3 2-2,-1-1 2,-3 1 1,2-4 5,-2 2-4,4 0 7,0-3-2,-3-3 5,2 1-7,2-3 10,2 2 1,-1-4 0,6-2-1,-4 0-2,6 0-2,4-5-1,0 1 3,8-2 0,5 1-5,3-2 1,0-3-1,-5 0 6,-3 3-9,-3 1 2,-5-1-6,6-2 3,-6 0-11,-3 5 3,-3-1-3,-8 0-7,13 0 9,-13 0-14,11-1-7,-11 1-23,6-1-24,-6 1-27,0 0-34,7-3-23,-7 3-30,4-4-99,-4 4-310,0 0 137</inkml:trace>
  <inkml:trace contextRef="#ctx0" brushRef="#br0" timeOffset="221124.9442">3770 16382 14,'0'0'106,"0"0"-21,-6-5 4,6 5-8,0 0-11,-9-1 3,9 1-15,-4 0 4,4 0-4,0 0 6,-14 4-13,8 1 11,-1 2-11,-2 1 10,2 1-3,-2 6 8,-2 0-4,0 8 4,1 1-3,-2 1-3,0 1-3,3 1-6,3-2 3,1 1-5,-1-5-1,6 4 0,-2-9-8,4 3 1,-2-2-7,4 1 3,1-4-1,3 2-13,-1-3 5,2-1-1,0-2 0,-1-2-2,3 0 1,-2 0-4,2-3-3,2-2 4,-1-1-3,2 2 3,-1-5-11,1 0 12,-1-3-7,6-4-1,-6 3-2,1-2 2,2-3 1,-2-2-7,0 0-1,-6-2 4,2-1-6,0-2 4,-3-2-4,-1 2 8,-3-1-7,0-7-5,-2 5 2,-1-6-5,-3 9 3,1-1 6,-3 1-9,1 0 1,-3 1-6,2 1 4,-6 0-5,4 6 4,-4-4-4,2 5-3,-1 3-2,-2 0-4,2 2 0,1-1-11,-5 4 5,3 0-11,0 7-6,0-5-16,-2 6-16,3 1-28,1 1 4,0-1-46,2 1-12,1 2-105,0-2-279,3 1 124</inkml:trace>
  <inkml:trace contextRef="#ctx0" brushRef="#br0" timeOffset="221516.0997">4165 16716 33,'0'0'124,"-3"-6"4,3 6 3,0-5 3,0 5-1,0-3 0,0 3-1,0 0 7,-4-6-10,4 6-2,0-6-3,0 6-6,0-3-3,0 3-7,0 0-7,0 0-3,-3-3-12,3 3-4,0 0-17,0 0 3,-3-2-10,3 2-7,-6 8-2,6-8-12,-1 14 1,-1-2-3,1-1-4,2 6-3,-2 1-3,1 1 2,-5-2-9,5 9 4,0-5-4,0-2-4,0-2-16,0 0-7,0-3-14,0-2-13,-1 0-30,1-2-24,-2-2-44,4-1-19,-1-1-32,-1-1-159,0-5-372,0 0 165</inkml:trace>
  <inkml:trace contextRef="#ctx0" brushRef="#br0" timeOffset="221885.1984">4385 16465 22,'0'-3'136,"1"-2"-5,-1 5-4,0-7-5,0 7-2,0-5-13,0 1 2,0 4-5,0-5-7,0 5-5,0 0 8,0 0-7,0-3 5,0 3-16,0 0 2,0-5-7,0 5-5,0 0-6,0 0-13,0 0-2,0 0-4,0 0-3,-6 10-3,6-10 5,0 15-3,-2-3-5,2 5 1,-2 2-4,1 2-2,1 6 1,-4 2-1,0 0-2,4 1-5,0-2 1,-1 0-3,2-2-1,-1-1-3,3 1 3,-3-9-11,0 1 3,0-5-12,0-2-10,0 5-18,0-9-22,0 5-22,0-7-23,0 3-19,0-8-32,1 6-33,-1-6-143,0 0-345,0 0 153</inkml:trace>
  <inkml:trace contextRef="#ctx0" brushRef="#br0" timeOffset="222632.5137">4508 16387 73,'2'-7'140,"-1"2"2,1-3 0,0-1-9,0 0-4,1-1-12,2 0 7,-2 2-6,3-1-11,-2-1-8,3 2-5,0 0-10,3-4-12,1 7-1,0 0-7,6-4-13,-6 6 2,2-1-10,0 1 0,6 6-6,-8-3-5,0 6 0,2 0-6,-4 3-5,1 5 5,-3 3-7,-1 2 1,-3 0-4,-3 1-1,0 6-4,-3-1 0,-2 2-3,2-10 3,-6 9-4,3-7 5,-3-1-4,1 0 0,-2-3-2,2-2-1,2 2 1,-1-4-7,5-1 7,-2-2-2,-1-2-5,1 2 3,3-4-2,-2 1-5,3-1-2,3 1 0,-3-2-3,1 0 8,-1-3-5,9 5 3,-3-3 0,2-2-14,4 3 21,1-4-9,-2 1 7,3-3-2,-1 1 1,-2-1-2,2 2-2,-5-2 1,1 3 1,-1 0-1,0-1 3,-8 1-2,12-2 1,-12 2 1,8 0 6,-8 0-1,0 0-4,0 0 3,0 0-6,0 0 5,4 6-4,-4-6 2,-5 10 3,0-6-3,-1 5-2,2 2 5,-2-2-6,4 3 4,-2-2-2,2 0 9,0 7-10,2 0 0,2-4 0,0 4 3,0-4-3,0-1 3,2 9 0,2-5 1,0 2 6,0-4-4,0 2 10,-2-4-2,0 0-1,0-5 2,0 5-5,-3-3 5,2 0 5,-3 0 2,-2-2-6,0 1 11,-2 1-15,-1 0 9,-3-1-3,-2-1-4,-5 3-3,1 2 2,-2-4-3,0 3 10,-1-6 21,2 3 0,-2 0-10,-2-2-3,5 5-5,0-7-13,2 3-15,1-2-24,2 0-21,0 0-26,1-3-22,1 3-41,1-4-37,1 3-169,5-4-374,-9 5 166</inkml:trace>
  <inkml:trace contextRef="#ctx0" brushRef="#br0" timeOffset="224064.6414">1877 17236 16,'0'0'76,"0"0"-3,0 0 12,0 0-6,0 0 4,0 0 5,0 0-10,5-7-12,-5 7 2,0 0 8,0 0-15,0-6-7,3 3-1,-3 3-11,-3-8 8,3 8-5,-2-11-2,-1 7-7,3-2-1,0 1 4,-4-1-12,2 2 7,-1-3-4,-1 2 1,-2 2-2,-1-3-11,5 3 3,-5 2-2,2-3-7,5 4-1,-10-1-1,10 1-2,-18 5-3,9-1-2,-4 3 5,2 4-3,-1-1-2,-3 2-3,-1 8 3,6-6-4,1 1 7,1 2 9,-2-1-15,3 1 13,3 2-15,-1-2 10,2-2-8,2 1 3,1 0 2,0-3-10,6 5 14,-3-3-1,-1-3 0,4 4 1,-3-3 6,4 1-2,2 1 1,0-6 2,0 7 5,3 1 6,-4-4 3,7 9 1,-3-8-4,1 9 4,-2-11-3,1 5-1,2-2-4,-5 1 0,1-1 3,-6-3-4,4 5-3,-2-1 2,-6-2 1,1 2 4,-1-4-4,-1-1 1,-1 1 5,0-1-4,-7 1-2,4-3-2,0 3-3,-4-2 1,0 0-1,-5 0 0,5-2-6,-1-3 3,-1 3-1,0-5-2,0-1 2,0-2-7,0 0 3,2-2 0,-1-2-6,0-4 1,0 3-1,3-7-5,-2-2 4,4-1-1,-4-2-5,8 5 6,-2-5-7,2-3-3,1 1 7,0-1-13,4-6 10,-3 9-3,5 0-9,-3 2 1,2 4-8,2-4-15,0 6 1,2 1-17,-3-2-13,2 3-14,-3 2-32,0-2-29,3 5-149,-8 2-313,10-5 139</inkml:trace>
  <inkml:trace contextRef="#ctx0" brushRef="#br0" timeOffset="226196.1954">2959 17505 39,'0'0'45,"0"0"2,0 0 6,0 0 2,0 0-2,0 0-18,0 0 20,18 10-4,-13-10 3,8 3-4,-1-2 6,0-1-3,10 3 9,-2-3-3,8-3 8,7 4-6,-2-3-3,3-1 2,6 0-4,9-6 7,0 4-18,3 2 13,-3 0 3,4-5-21,0 5 10,0 0-19,-3-1 7,0 4-3,-13-2-13,12 4 3,-13-4-7,15 4 7,-16-1-12,0-1 4,4-1 3,12 1-10,-2 1 5,-11 0-4,14-2 0,-3 1 4,-12-1-5,15-1 3,-4-1-8,-9 1 3,9 4 1,3-5 0,-13 3 3,11-2-2,1-3 5,-1 4 1,-11-1-3,13 0 5,-11 0-5,11-1 0,-1 1 3,0 4-2,-16-2-13,5 0 13,-4 2-4,16-4 2,-16 5-1,1-6-5,1 5 5,1-4-5,-3 2 4,0 0 2,-1 0-6,2 0 6,-2 0-5,-1-3 5,-2 1-1,2-1 0,0-1 3,-2 1 0,3 1 3,1-2-1,-5-1 0,3 2 2,0-2 0,0 2 0,-5-1 0,0 4-4,2-2 3,1-5-4,-4 4 1,5 5-1,-3-6-5,0 1 5,-1 2 0,0-3 1,2 0 0,-5 1 0,2 1 0,-1-1-4,-1 1-3,3-1 3,-10 3-2,3-4-4,-1 4 5,-2 0-6,-1-4-2,2 3 6,-5-1-1,2 0-4,-4 1 2,5-1-5,-3 1 7,-6 0-3,4 0 2,2-1 0,-3-1-4,4 1 2,-3-2-3,2 4 2,-1-3-4,5-2 5,-1 3 2,3-2-6,0 1 5,-3 0-1,3 0 5,-1 0-1,-1-1 0,-3 3 2,-3 0-9,-1 1 5,-1 0 1,-4-2-1,0 4 1,-8-2-4,11-3 6,-11 3-4,7-2 1,-7 2 7,0 0-8,0 0 4,0 0-4,12 0-3,-12 0 8,0 0-6,0 0-2,0 0 5,0 0-6,9 0 7,-9 0-8,0 0 2,0 0 3,0 0-9,0 0-5,0 0-15,0 0-21,0 0-25,0 0-39,0 0-37,0 0-38,0 0-147,0 0-359,0 0 160</inkml:trace>
  <inkml:trace contextRef="#ctx0" brushRef="#br0" timeOffset="227634.4883">7313 17367 74,'0'-6'83,"3"3"-1,-3 3-1,3-8-19,-1 3 6,-2-2-11,-2 0-4,4-1 0,-2 1-2,0-5-14,0 7 2,-2-7 4,2 2-4,0-6-4,-5 5 6,4-4-13,-3 2 8,-1-3-7,-1 1 1,-1 5 3,3-2-5,-2 4 5,-2-1-5,3 2-7,-4 4 3,9 3-4,-18-1-3,9 9-4,-5-2-5,2 8 5,-3 8 3,-2-1-2,1 8 2,4 3-5,0-4-8,3 2 9,0 0-3,5-1-3,0-2 7,3-3-5,1-4 1,3-2-14,3-2 8,-1-1 5,-1-7-4,5 1 8,-2-1-13,0-7 9,3 4-2,4-6-7,-1 1 9,1-5-5,1-1 9,2-1-7,-3-3-1,0-4 0,1 2-2,-2-5 0,-2 2 4,0-5-10,1 3 13,-7-2-7,-2 0 4,3 1-5,-4 2 4,2 2-2,-4 2-3,3 5 14,-1 0-10,-2 1 1,0 6-4,0 0 8,0 0-12,0 0 1,-3 27-1,1-10 6,2 1-4,-4-2 2,4 11 2,0-8-6,2-1 1,2 2 6,1-3-2,-2-2-1,4-1-2,-4-4-5,2 0 11,2 2-10,1-10 9,0 3 5,2 0-3,1-4-5,0-1 1,1-6 3,0 4-1,0-2-8,1-9 11,1 3 0,0-6-7,0 1 9,0-5-12,-1-2 11,-2-2-4,-2-5-10,1 3 3,-3-5 2,-3-2 0,2 0 0,-3-3-5,4 4 12,-6-4-10,-1 5 5,2 4-1,-4-2 0,1 13 10,1-2 3,-1 8 6,-1 3-1,-2 2-7,4 5 3,0 0-8,0 0 6,-16 31 3,10-6 2,-2 6-5,2 1 7,1 4-7,5-4 1,-4 4 2,2-2-4,0 0-1,4-1 2,0-5-14,2-2 16,1-1-13,-1-7 7,6 2-1,-3-6-11,4-2 14,3-2-6,-4-2 6,6-1-6,-3-7-3,6 2 5,1-5-6,-5-2 2,3-1 9,0-2-12,0-4 3,0 2-3,1-9-3,-6 9 2,2-12-2,-6 8 0,0-11-1,-2 6-4,-2 2 8,1-3-4,-4 4 3,-1-1-8,-2 0 10,1 7 2,-2-1-4,2 1 3,-4 6-6,0-4 1,-1 7 1,5 1-3,-18 4 2,8 2 2,0 1-3,2 3-2,-4 5 9,0-4-5,3 2 0,1 2 2,4-6-1,1 1 4,2-1-7,2 2 7,2-5-3,0-1-8,4 0 7,0-3 6,7 1 0,-3-3-4,7 0 7,3-7-8,-2 2 0,7-2 2,-1-5-2,-6 7 9,3-3-4,1-7-5,-5 7 6,-4 0 0,0 2 0,-7 2 4,4-1-1,-5 1 8,-2 3-11,-4 1 5,0 0 2,9 6 6,-9 1 9,-3 2-4,1 1 5,-2 0-5,1 2 0,1 5-2,-3 0-4,3-3 1,1 5-3,1-6-7,0-1 5,3 2-11,-3-4-10,3 1-5,3-2-17,0 0-5,3-2-18,0-1-8,0-2-5,1-2-18,1 0-7,2-4-24,-1 0-9,-1-2-2,0-2-89,-1 1-232,0-4 103</inkml:trace>
  <inkml:trace contextRef="#ctx0" brushRef="#br0" timeOffset="229198.8367">8224 17307 36,'0'0'75,"-2"18"-1,4-12 5,-2 1-10,0 0-1,2-2 0,-2 2-1,5-3 3,0 0-4,0-2-4,1 0 1,3 1 5,-9-3-16,19-3 0,-8 1 4,1-2-4,-2-1 5,3 2-1,-3-5-2,0 0 0,0 0-6,-2-1 3,0 3-1,-4-2 1,-2-1 2,2 4 3,0-2-3,-3 3 0,-1-1-3,0 5-9,-6-8 2,6 8-9,-13 0-2,13 0-10,-19 5-1,10 3 5,-7 0-10,2 3 2,0 3-3,0-2-1,0 5-1,5-5-3,-1 3 8,4 0-7,-1-4-5,0 4 2,4-3-5,2 0 3,1 0-9,2 0-2,7-2-3,-2 0-9,-1-2-4,6 0-18,0-4-3,2 2-6,5-3-14,-1-1 3,11-2-20,-1-2-1,-1-3-9,3-2 0,-2 2-14,0-5 5,0-4 5,-3 3 6,0-1 11,2-6 12,-3 2 9,-1-2-8,-1 1 22,0-2-6,-6 0 19,-3 5 10,-3 0-3,-1-3 10,-2 1 21,-5 5 8,3 0 17,-3-1-1,-4 3 4,0 1 5,-1 3 12,1-2-13,-4 4 2,0 2-6,6 1 5,-20 4 0,8 3-3,-2 3 8,-2 4-4,3 1 10,-2 7 2,-3-1-17,7-4 11,-1 5-9,4-5-6,6-4-1,-2 4 3,1-4-11,6 3 5,1-8-10,-2 2 1,6-1-3,-3-4 1,4 1-5,-2-5-2,4 0 4,3 1 0,-4-6-7,7-4 0,0 4-2,-5-6-1,3 0 0,-6 0 3,4-1-11,-4-3-1,1-2 2,-5-1-1,-1 7 4,-1-3 0,-3 1 2,1 3 1,-2-2 1,1 4 4,0 2-7,-4-1 10,4 6-2,-5-2-6,5 2 6,0 0-14,-11 8 13,6 1-3,3-1-5,-2 2 5,1 1-4,2 0-2,2 0 0,0 1-1,2 0 6,0-2-10,2 0 8,-1 0-7,2-2 4,6 0-7,-2-3 10,5 2-5,-2-5-4,7-1 4,0-1-1,8-8 0,0 4 3,-8-2-9,8-5 6,-2-1-1,1-3 3,0 3-1,-3-5-8,-4 1 11,-4 4 1,2-8-4,-2 1 0,-7 4 3,-1-1-1,-3 4 4,-4-1-5,2 1 10,-6 2-3,-1-1-3,-2 5 13,-4 1-10,2 1 6,-5 4-8,0 1-3,-6 5 4,1 2 1,-5 6 4,-1 2-8,9-3 1,-3 6 9,5-5-11,3 3 10,1-2-5,4 2-5,5 0 7,-1-5-5,2 0-3,4-3 4,0-1-3,2 2 0,4-6 1,-2 1-1,1 1 0,3-6 3,0 0-1,5-6-3,1 1-2,-3-4 6,-2 0-4,2-3 6,-3-1 1,-1-2-10,4-4 8,-5 2-4,1-7 0,-1-1 0,-4 1 0,-4-2-2,0-1 4,1 0-3,-4 0-1,2-1 1,-4-4-4,2 6 10,0-1-6,-3 8 7,1 2 6,-4 2 4,5 3 8,-1 4 3,-4 2-6,4 2 0,2 4-3,0 0 0,-18 23 3,8 4-1,4-1-1,-2 8 0,0-2-7,4 3 0,-2 11 1,6-16-5,-3 1 3,9 2 0,1-6-13,1 1 11,-4-9-5,5-2 0,-1 0 0,1-2-7,3-4 6,-1-1-5,2-4 3,1-2 2,2-2-9,-1-2 3,2-1-6,2-4-5,-2-1-1,2-4-5,0-3-3,-3 0 5,-2 1-5,3-8 3,-3 6 8,-4-3-10,-3 2 5,-5 3 4,3-1-2,-1 7 8,-1-6 0,-3 7 3,1-5-1,-2 5 1,1 5 0,-4-5-4,4 5 2,0 0-1,0 0 0,-15 13 6,11-5-11,0 1 8,1 3 0,2 0-5,1-2 8,1 2-5,0 0 3,2 0-12,1-2 6,4 3-2,-3-5-4,5-1 7,0 1-9,0-5 1,4 1 4,-3-2-1,7-3 3,-6 1-1,2-3-1,-1 0 8,-2-2-7,5-4 4,-2-1 2,0-2-5,-1 0 6,0 0-1,-5-4-3,2 7 5,-2-6 1,-1 0-4,-3 4 9,0 2 0,-2-1 4,1 0 5,-3 1 3,1 4 5,-2-3 0,1 2 2,0 6 3,-3-6-9,3 6 4,0 0-3,0 0 2,0 0 0,0 0-4,-15 17 9,12-6 2,-2 5 2,1 3 10,-2 9-1,3 0 2,-2 5 5,0-3-5,2 1 4,-1 3-1,-2 0 2,-1 13 3,0-1 3,2-11-4,-4 14 2,6-3-7,-7 0 0,7-12 0,-1 0-1,-2 0 1,-1-1-6,-1-1-2,1-1 3,-1 1-6,-2-8-8,0-2 5,1-3-3,0-2-6,-4-5-2,1 2-1,0-4 1,-6-4-8,4 2 4,-1-5-1,-2-3-8,-1-3 5,0-5-3,-2 0-4,-5-7 2,9 2-5,-3-8-5,0 3-4,8 2-3,2-10-5,5 7-4,3-6 4,2-4-18,8 2 0,3 3-1,6 2-15,1 1-1,1-4-8,1-2-22,4 6-10,-2 2-18,3-3-17,2 5-43,0-2-23,-2 2-30,4-2-190,-5 2-445,1 2 197</inkml:trace>
  <inkml:trace contextRef="#ctx0" brushRef="#br0" timeOffset="230294.3203">10361 17163 25,'0'-18'112,"0"7"-16,-2-5 6,-2 6-8,3 5-8,1 5-10,-14-9-10,5 6-5,9 3 2,-23 8-7,4-1-18,1 3 9,-4 6-4,3-4-9,3 7 8,2-4-8,2-2 0,3 3 2,3 1-7,-2-1-3,2 0 9,6 1-13,0-6 2,1 0-5,6 3-2,-2-6 2,0 1 1,0-1-1,3-4-6,2 1 0,0-1-5,3-3 7,0 1-1,0-4-9,-2 1 3,3-3 0,-3-3-3,-1 4 5,-1-4-4,0 0-1,-2-1 2,4-7-9,-2 1 7,0 0 3,-3 0-9,2 0 5,-5 1-5,5-2 10,-5 4 1,0 0 5,5 4 8,-5-4 2,-1 3 4,0 3 7,-2 5 1,3-8-6,-3 8-4,3-5 4,-3 5 1,0 0-4,0 0 21,0 23 5,-1-11 0,-4 13 6,5 5-3,-4-4-1,-2 4 4,5 0-2,-3 1-2,3 3 8,-3-1-4,0-1 1,4 0 4,-3 3-11,-1 11 5,3-10-4,-1-6-6,-2 4-1,2-5 0,1 0-10,-6-5 0,4-4-4,-4-1-9,4-4 6,0-3-5,-3-1-5,1-1 0,2 0 4,-2-5-14,-4 0 7,2-1-2,-4-4-7,11 0 2,-18-4-6,8-3-5,-1 0-2,2-1-3,1-9-7,-1 3-3,3-13 0,2 7-8,2-7-10,2 8-6,2-9-5,4 0-9,3 2-6,6-1-14,2 2-1,2 2-10,1-4 5,2 4-3,4 0 5,0-1 9,-1 4 3,3 1 0,-5-1 2,0 2-2,-1 4 10,-5 6-1,-1-6-3,-2 2 14,-5 4 7,0-5-3,1 0 6,-5 2 10,3 1-6,-7-3 4,5 0 6,-4 4 4,1-7-1,2 5 8,-3 1 7,-2-1 6,2 3 4,-1-1 11,-1 4 0,0 5-2,0 0 6,0-7-7,0 7 16,0 0 3,0 0-1,-3 24 2,1-9 5,-3 4-2,5 1 4,0 2-4,0-1-3,2-2 5,3-2-6,-3 2-6,2-4 5,3 4 0,-4-10-7,1 1 7,3-2-1,0 1-4,0-5-2,0 1-1,0-2-10,2 0 9,-9-3-17,18 0-14,-18 0-13,16-6-30,-6 0-18,-1 1-23,-1-7-25,1-1-38,3-1-36,-1-5-106,0-3-320,3 0 142</inkml:trace>
  <inkml:trace contextRef="#ctx0" brushRef="#br0" timeOffset="231272.8966">10849 17166 151,'6'6'178,"-3"2"-4,3 1-10,2 9-7,-1-1-4,-3 0-14,5 3-8,-3-3-7,-1 1-12,0-2-10,0 0-8,-1-1-2,-1-6-15,0-1-8,2 1-1,-1-1-6,-3-3-10,2 2-1,-3-7 10,4 2-1,-4-2-13,0 0-3,0 0-4,0 0-2,16-10-2,-14 1-10,6-2-4,-7-5-4,4 0 12,2 0-9,-4-2-5,3 1-5,0 1 4,-2 7-2,-3-3 2,5 3-4,-2 1-8,-2 3 4,0 1 0,-2 4-4,5-5-4,-5 5 5,0 0-1,0 0-7,17 2 7,-17-2 4,11 7-14,-4-3 11,2 0-1,2 4 2,8-6-5,-1 2 9,0-1-7,2-3-1,1 1 4,1-5-3,-3 3-1,8-3 5,-7-1-1,1-3-3,-5 0 4,-3 4-2,1-6-6,-4 4 6,-1-3 1,-2 2-7,-4-5 2,2 3 7,-2 3-3,-4-2-6,-1 1 2,2 7 1,-12-4-5,0 1-2,-2 5 5,-4 3 1,0 5-5,2-1 0,0 4 7,-1 7-3,-1 1-1,9-7-5,2 2 7,3 2 1,1-2-5,4 0-2,1 1 11,2-1-7,3-5-3,-4 0 1,3-4 1,4 3-2,3-3 2,-2-3-11,-1 0 0,10 1-3,-8-1-9,1-8-6,0 4 4,1-1-2,-3-6-5,0 2 0,1-1-2,-3-4 6,7-4 4,-10 5 0,6-8 3,-5 0 1,3 1 6,-1 2-3,-2 0 2,-5 3 4,5 5 9,-3-2 0,-3 3 4,-1-2 5,0 7-4,4-5-1,-4 5 2,0 0 5,0 0 1,0 0 1,0 0 10,0 0-5,2 19-2,-4-11 2,2 1 10,0 3-8,2-4-3,-4 1 6,2 0 0,2 1 2,0-3-5,-2-1 5,0-6 0,0 9-7,0-9 2,0 7 10,0-7 8,-4 6-6,4-6 2,0 0 4,0 0-3,0 0-7,0 0-4,0 0 0,9-22 3,-5 11-9,3 0-1,-1 0 1,5-5-1,-1 4-11,4 2 2,-2-3 7,4 5-2,-6 3-3,4-2-2,-3 6-1,-1 2 6,-10-1-1,25 8-4,-14-4 0,-3 4 3,5 5 4,-7 1-5,4-3-4,-5 5 7,1-1-1,-2 2-1,-3-1-3,3-3-3,-4 2-7,0 4-17,-2-9-18,0 2-15,-1 0-22,1-5-10,0 3-30,0-4-30,0 0-24,2-6-190,0 0-392,0 0 174</inkml:trace>
  <inkml:trace contextRef="#ctx0" brushRef="#br0" timeOffset="231721.2173">12471 17053 11,'0'0'188,"0"0"-3,-2 24-7,-1-7-8,0 4 1,1 5-19,-1 2-4,1 1-7,-1-3-15,2-2-11,1 2-2,-3-8-14,3 1-7,0-4-5,3 0-9,-3-5-4,1-3-9,3 2 4,-2-3-7,1-2-10,4 1 2,-2-1-1,-5-4-13,14 0-8,-14 0-22,11-9-21,-3 4-33,2-4-26,0 2-31,-3-4-39,3-4-30,0-2-169,-5-1-366,2 0 163</inkml:trace>
  <inkml:trace contextRef="#ctx0" brushRef="#br0" timeOffset="232242.1496">12680 17106 25,'12'-3'170,"-12"3"-17,21-2-3,-10 7-1,1-3 3,-3 8-12,1 4-4,-1 1-1,0 9-5,-5 0-9,-1 1-3,0 0-2,1 3-7,-4-10-9,-4 3 0,0-2-3,2-3-9,0-5-7,-3 3 1,5-7-8,-1 0-1,0-2 4,1-5 10,-2 8-9,2-8-4,0 0 2,0 0-13,0 0-9,0 0-3,4-26 0,3 9-11,1 0-5,3-8 2,1 1 1,2-1-7,3-3-14,0 3 6,0 6-1,0-2-2,-3 8-7,2 1 2,-1 2-2,-4 5-4,2 1-2,-1 5-1,-2 3 1,3 0-2,-4 3 0,-2 1 4,2 9-4,-3 0 1,-2-1-6,2 4 8,-3 3-4,-3-2-14,3-3-11,-3 0-6,3 2-18,-2-4-21,0-4-26,4 3-10,-1-6-33,0 1-27,0-4-7,3-1-17,0-1-15,4-4-25,2 0-115,2-4-369,5-1 164</inkml:trace>
  <inkml:trace contextRef="#ctx0" brushRef="#br0" timeOffset="232899.0904">13604 16866 59,'0'0'211,"-8"-4"-17,8 4-12,0 0-3,-22 14-4,5 5-14,-2 4-2,2 3-12,1 2-13,2 4-4,1-2-10,1-2-7,3 8-5,-1-5-12,7-6-11,0 4-6,0-1-7,7-8-12,-2-1 1,6-1-10,-3-3 0,7 1 2,-3-2 3,1-6-6,5 1 2,3-3-7,0-1-9,0-5 3,3 2 2,-3-7-8,-1 0-3,2 1 1,0-6-6,0-2-4,-4 0 4,2-1-2,2-8-8,-6 4 4,1-4-7,-3 5-2,-3-1-4,-3-4 2,0 3-6,0-8-4,-1 1-8,-3 4 1,-3 3-4,-3-10-2,1 2 0,1 10 3,-6-8-7,1 1 2,0 6 3,-1 5-1,-3-2 1,-1-1 1,6 8 2,-6 4 0,-1-1-4,4 5-2,-9 3 9,4 2 5,-4 1-3,-8 8 1,5 2 0,6-3-6,2-1 5,3 0 3,2 4-4,3-6-6,0 4 7,3-2 6,1-4-5,1 2-1,2-1 9,3 0-1,-3 0-4,8-4 3,-1 5 9,2-5-4,4-2 3,1 7 2,2-9-3,0 3 1,4 2 4,-2-3-10,-2 1 6,6 1-1,-5-1-1,2 1-1,0 0 7,1 0-6,-2 2 5,4 2 0,-5-3-4,5 8 1,-5-3 4,-4 0-4,0 3 12,0 4-2,-2-2-2,-1 7 5,-3 2 3,-5-8-2,3 8 3,-1 1-3,-4-1 2,0 0-4,1 2 0,-2-10-1,-3 0-2,4 1 4,-3-3-10,3 1 5,-2-4-3,1 2-2,-1-6-4,-1 0 5,4 0-6,-5-3 3,4 1-1,-1-7-8,-1 8-1,1-8-3,1 7-14,-1-7-21,0 0-14,0 0-25,0 0-22,0 0-24,0 0-20,0 0-28,0 0-30,0 0-33,0 0-165,0 0-430,-19-2 190</inkml:trace>
  <inkml:trace contextRef="#ctx0" brushRef="#br0" timeOffset="236928.4502">14944 16985 49,'0'0'112,"0"0"3,7 2-9,-2-1 11,3 2-7,2 0 4,3-1-11,2 1 1,2-1-6,12 1 3,0-3-8,3 1-7,-2-1-4,11-1-3,11-2 0,-11 3-2,11-2-1,2-2-4,1-1 4,-4-2-11,-1 1 0,-8 1-9,12 0 1,0 1 0,-3-3-7,0 7 6,-13-6-2,2 5-1,-3-3-2,1-1-1,14-6-2,-17 6-2,6 3-3,-3-5-5,2 3-2,-2 1 4,-1-2-7,1 5 3,-3-1-5,5-6-2,-4 6 0,-3-5-4,1 4 1,-2-1-2,0-1-2,-4 4 3,-7-2-4,-2 2 5,0-3-5,-6 2-2,0 2 0,-3-2 2,-4 1 3,4-1 0,-4 1 8,-6 0 5,11-1 1,-11 1-2,5-2-3,-5 2 3,7 0-1,-7 0-11,0 0-1,0 0-3,7 2-4,-7-2 4,0 0 0,0 0-12,0 0 12,4-2-4,-4 2 4,0 0-6,0 0-9,0 0 13,0 0 4,0 0-7,0 0 2,0 0-6,0 0 3,0 0-1,0 0-5,0 0 1,0 0-4,0 0 1,0 0-4,0 0 2,1-5-11,-1 5 12,0 0-3,0 0 2,0 0-3,0 0 1,0 0-3,4-2-7,-4 2 14,0 0-1,0 0-5,0 0 8,0 0-5,0 0 5,0 0-2,0 0 0,0 0 1,0 0-2,0 0 0,0 0 1,0 0-9,0 0 12,0 0-11,0 0-2,0 0 12,0 0-9,0 0 2,0 0 5,0 0-7,0 0 2,0 0 3,0 0-3,0 0-5,0 0 9,0 0-5,0 0-1,0 0 2,0 0 1,0 0-2,0 0 3,0 0-5,0 0 7,0 0-3,0 0-3,-16-2-13,16 2 16,0 0-5,0 0 8,0 0-9,0 0 3,0 0 1,0 0-4,0 0 9,-7-5-3,7 4-4,0 1 4,0 0-6,0 0 9,0 0 2,0 0-7,0 0 3,0 0 2,0 0-1,0 0 6,0 0-1,0 0-6,0 0 7,0 0-6,0 0-3,0 0 10,0 0-4,-9-3 3,9 3-5,0 0 7,-6-2-5,6 2-4,-3-5 10,3 5-7,-4-6 5,4 6 2,-2-4-7,2 4-8,-5-4 13,5 4-5,-5-3 1,5 3 4,0 0-16,0 0 19,-4-5-3,4 5 0,0 0-2,0 0-18,-6-2 18,6 2-4,0 0 1,0 0-2,0 0 3,-8-3-10,8 3-6,0 0 13,0 0-1,0 0-2,0 0 2,0 0 3,0 0-3,-9-1-14,9 1 18,0 0-9,0 0 2,0 0 12,0 0-9,0 0 4,0 0-14,0 0 9,0 0 6,0 0-2,0 0 7,0 0 0,-3-5-6,3 5 4,0 0-11,0 0 10,0 0-7,0 0 4,0 0-9,0 0 6,0 0-1,0 0-17,0 0 19,0 0-2,0 0-3,0 0 0,0 0 0,0 0-2,0 0-10,0 0 16,0 0-4,-13 1 1,13-1-3,0 0 7,0 0 1,0 0-9,0 0 8,0 0-10,0 0 5,0 0-1,0 0-4,0 0 8,0 0-2,0 0-2,-11 1 1,11-1-8,0 0 6,0 0-5,0 0 7,0 0 0,0 0-3,-5 4-17,5-4 20,0 0-13,-1 6 15,1-6 1,0 0-6,0 0 7,0 0-8,0 0 4,1 6-2,-1-6-5,0 0 1,0 0-3,0 0 0,0 0 6,0 0-9,0 0 13,0 0-18,0 0 17,0 0-2,0 0-5,0 0-9,0 0 21,4 5-6,-4-5 0,0 0 3,7 1-1,-7-1-2,8 2 3,-8-2-8,12 0 2,-12 0-12,15 0 17,-9 1-3,5-2 5,-11 1-4,19 0 4,-8-2-8,3 4-7,-1-5 11,1 2 0,-1 3 6,1-4-8,-1 2 1,3 0 0,-2 0-1,4-1 4,-5-1 4,6-1-11,-2 1 4,-3 1 1,-2 1-2,10-1 2,-4 0 1,2-1-3,1 2 6,-3-4-2,3 4-1,-2-1 2,0-3-6,1 4-12,-1-3 14,-1 3 2,3 0-3,-4-2 2,4-1 5,-3 1-8,0 0 3,1-1 8,0 3-7,-2-2-4,3-1 3,-2 3 1,3 0-2,0 0 1,1-1 0,1 0 1,5-1-1,-6-1-1,7 1-3,-1 1-1,2-1 4,0 0 5,1-1-4,-1 3-4,0-1 11,0 0-4,2 1-9,-2 0 4,3-5 7,5 5-7,-3-1-1,-1 1 2,4 0 2,-1-1 2,1 1-5,-1 1 0,5-2 2,8-2 2,-9 3 1,-1 0-4,0-1 3,0 0-3,12-2 4,-1 4-6,-12-3 1,2 2 6,-3 4 0,3-6-2,10 1-6,4 1 5,-19 0-6,20 1-10,-17 1 17,14-5-1,-12 6-2,0-3 4,12-2 0,-2 6-2,-12-5 0,12-3 0,0 4 6,-11 3-5,0-5 3,13 0-6,-13 2 7,14 2-10,-18 0 4,21-2 0,-5-3 3,5 3-1,-5 1-13,2 1 12,-1-2 2,1 5 1,0-8-8,-2 6 8,-1-3 3,-10 1-7,13 0 2,-3 1-2,1 1 4,-11-3-3,10-2-3,-10 2 6,13-1 3,3 4-4,-7-3-2,4 0-3,-17 0 4,16-2-5,-13 4 1,11-2 1,-12 0 5,-4-3 2,5 4-4,-6-2-14,2-3 18,-4 4-1,-10-4-2,-2 3-3,10 1-9,-11-4 6,0 1 3,-2 2 8,-5 0-4,-3 0 5,4-1-2,-3-1-1,2 2 3,-6 0-2,4-2 0,3 1-4,0 0 1,-3 0 0,-2 1 7,4-4-3,-2 4-2,0-2 3,0 0-3,-2 1 6,2 2-9,3-1 5,-3-1-7,-3 0-2,1 1 8,2-2 0,-2 2 2,-8 1-3,14-3 0,-8 3 3,-6 0-7,13-1 8,-13 1 0,10-1-5,-10 1 3,6-2 3,-6 2 0,6-3 1,-6 3 2,8-2-11,-8 2 14,6-5-17,-2 3 20,0-1-12,-4 3 7,6-7-7,-1 4-2,-1-1 6,-1-1-4,2 2 9,-1-1-13,0-3 0,2 2 1,-1-3 4,1 1-2,1-3-2,-2 3 1,3-3-7,-2 1 6,-2-3 4,4 3-4,3-6 2,-2 2-1,-4 1 3,4-5-7,1 3 4,4-8 5,-6 5-11,2-1 4,3-5-1,-3 6-4,3-5 5,-3-3-3,4 2 1,-1 1 3,1-1-4,-5 5-17,4-4 23,-5 3-11,4-4 6,0-1 12,2-2-16,-5 9 8,0-2 1,0 0 0,2-4-14,-2 4 15,1 2-1,-3-2-23,3-5 18,-1 7 8,-3 0-3,3-2-3,3-3 1,-1-2-3,-2 6 2,0 1 2,3-4 2,-3 2-1,3-3 0,1-3-7,-3 9 5,3-6-4,3-3 6,-4 4 2,2-1-2,-2-4 3,6 4 3,-2-3-1,-2 2-10,3-1 1,-3-1 4,0-1-2,3-4-14,-1-1 23,-3 4-6,1-2-4,0 4 6,0-6-2,0 2 6,0 0-10,-1 3 2,3-4 4,0 3 1,-3-3-3,-2 2 10,6 1-7,-8 1 7,5-2-6,-4-1 4,3-3-6,-2 1 1,-1 2-7,2-2 1,0-1-7,2 5 7,-3-1-4,2-1 10,0-3 4,0 3-4,0 0-3,-1-3-2,-2 1 1,2-1 6,1 1-11,-3 4 7,0-4 5,-1 2 4,4 0-14,-4 0 5,2-1-3,0-3-4,-1-1 5,0 1 0,3-2 4,-4 1-4,2 0-3,3-12 11,-5 13-12,0-1 3,5-2 3,-5-10-1,0 14-5,0-2 7,1 3-6,-1-3-2,4 0 3,-8 1-3,4 1 5,-1 0-2,1-2-3,-3 0-4,-1 1 2,0-1 3,0-3 8,0 1-8,1-10-5,1 0 4,0 15 2,-2-6-11,5-7 15,-5 8-3,1 0 1,6-11-7,-6 12-2,5-16 9,-4 17-5,0 1 8,0-2-6,2 2 2,3-13 1,-5 17-7,1-5 6,-4 3 3,2-3-8,2 2-1,-4-1 1,1-2 2,-1-1-1,1-11 3,-1 14-1,-3 0 0,5 1 2,-3 0-2,1-2-11,1 2 9,-1-1 1,0 0-26,2-13 1,-2 14-2,1 3-5,0-3 12,3 1 7,-4 2-6,-1-2 0,5 5 12,-4-2 3,2 1-8,-1 0 5,-2 1 2,0 2 10,-1-5-17,2 4 7,-2-3 0,1 1-9,-1 0 5,2 1 0,1-1 12,1-2-6,-4 2-3,4 1-9,-1 0 11,-2-1 9,2-1-12,-1 9 2,-4-7-1,5-2 17,-1 3 1,2 1-18,-3 5 5,-1-9-1,5 3-6,-3 0 9,2 6-8,3-7 5,-5 2-2,2-2-3,-2 2 9,4 0-6,1 0-5,-8 4 13,3-6-5,5-2-1,-4 3 3,0-4-8,3 4 7,-5 7-4,0-2 3,0 1-8,-1-2 3,1 3 10,-2 3-8,0-2 3,-1 3-6,-1 1 3,1 1 4,1 3-5,-1-1 3,0 10 1,-2-14-5,0 9 15,2 5-20,-1-9 4,1 9-5,0 0-4,1-10-8,-1 10-10,0 0 2,0 0-1,0 0 11,0 0 1,0 0-5,-34 19 8,21-7 0,-10 4 0,1 2-1,0-1 8,2 5-5,-3-2 1,0 0-5,5-1 8,-2-1-4,0 0 5,4-3-3,2-2 4,0-1-2,0 0 1,1-1 2,4 0 1,-1-6-4,2 4-5,1-2 8,4-4-4,-4 2-1,7-5 8,-8 8-2,8-8 0,-5 4-1,5-4 0,0 0 5,0 0-4,0 0 3,0 0 4,0 0-5,0 0 5,16-22-4,-11 13 2,3 1-5,-3-2 11,3 1-5,-1-6 2,1 3-4,0-2 15,1 0-15,0-1-4,0 1 8,-3 4-4,4-6-2,-3 6 4,-3-1 0,2 0 3,0 3-5,2-4 3,-2 3-1,1-2 0,-3 2-1,5 1 1,-2 0-2,1-1 2,-2 4-1,0-1-4,2-2 4,-4 4-2,5-2-1,0 2 3,1-1-5,-10 5 8,22-1-4,-22 1 3,24 3-3,-6 4 4,0 0-5,3 1 6,1 5-6,3 4 2,-1-3 12,6 6-10,-4 1 2,16 6 7,-10-4-9,11 5-9,0-3 4,-12-7 3,12 8 2,-12-6-1,-2-3-1,2 1 3,-3-2-3,1-2-1,-2-1 0,-10-4 7,3 0-5,-7-1 0,1-3 1,-5 0 1,-4-1-4,-5-4 1,13 6 3,-13-6-5,9 5 11,-9-5-9,5 1 7,-5-1 2,0 0-1,0 0-2,0 0 4,10 4-5,-10-4 1,0 0 6,0 0 0,0 0-5,0 0 1,0 0 3,0 0-7,0 0 2,0 0 6,0 0-10,0 0 6,0 0-6,0 0 1,0 0 0,0 0-3,0 0 1,0 0-4,0 0-3,0 0-9,0 0-4,13-5-12,-13 5-14,0 0-15,0 0-13,0 0-19,3-6-22,-3 6-21,0 0-17,0 0-16,0 0-22,0 0-24,0 0-38,0 0-156,0 0-443,0 0 197</inkml:trace>
  <inkml:trace contextRef="#ctx0" brushRef="#br0" timeOffset="239507.1975">4397 18192 18,'0'0'13,"0"0"6,0 0 0,0 0 0,0 0 8,0 0-1,0 0 4,0 0 0,0 0 2,0 0-9,0 0 5,0 0 11,0 0-16,0 0 9,0 0-8,0 0-6,0 0 29,0 0-22,0 0 6,0 0-11,0 0 6,0 0 0,0 0 6,0 0-4,0 0-8,0 0 8,0 0-11,0 0 3,0 0 8,0 0-11,0 0 11,0 0-15,0 0 16,0 0-6,0 0-1,0 0-2,0 0 3,0 0 1,0 0-3,0 0 4,0 0-5,0 0-10,0 0 5,0 0 5,0 0 7,0 0 0,0 0-10,0 0 13,0 0 11,0 0-11,0 0 9,0 0 3,0 0 6,0 0-7,0 0-6,0 0 5,0 0 1,0 0-9,0 0-4,0 0 8,0 0-5,0 0-2,0 0-3,0 0 3,0 0-3,0 0-4,0 0-7,0 0 8,0 0 0,0 0-10,0 0 6,0 0-9,0 0 5,16-27-8,-16 27-3,0 0 3,0-11-1,0 8 5,0 3-2,0-7-3,0 7 1,0-7-6,0 7 8,0-6-15,0 6 15,0-5-4,0-1 1,0 6-1,0 0 0,-1-7-2,1 7-1,0 0-1,0 0 4,0 0-2,-2-5-3,2 5 6,0 0 2,0 0-10,0 0 4,0 0-2,0 0-5,0 0-10,-2-6 6,2 6 3,0 0-4,0 0-6,0 0-9,0 0-12,0 0-13,0 0-23,0 0-2,0 0-30,0 0-163,0 0-290,0 0 129</inkml:trace>
  <inkml:trace contextRef="#ctx0" brushRef="#br0" timeOffset="240140.0852">4436 18156 63,'0'0'107,"0"-9"-10,0 2-9,0-1-13,-1 2 12,1 6 7,0-13 5,-4 7-9,3-3-4,1 3 3,0 1-15,-4-1 10,4 6-10,-3-7-8,3 7-2,0 0-8,0 0-2,0 0 6,0 0 3,-9 46-8,5-18-2,2-1-5,2 4-12,-3-4 7,2 7-2,1-2-7,-2-1-2,4-3 2,-2-1-4,1 0-6,-4-8 0,3-2-1,0 1-9,0-18-9,-3 19-8,3-19-9,0 17-11,0-17-7,0 0-9,0 0-15,0 0-37,0 0-36,0 0-22,0 0-108,0 0-277,0 0 122</inkml:trace>
  <inkml:trace contextRef="#ctx0" brushRef="#br0" timeOffset="240505.7528">4219 18148 104,'-8'-4'174,"8"4"-5,-6-5-2,3 3-12,3 2-23,0 0-21,-5-5 11,5 5-16,0 0-12,8-8-12,-2 2 2,2 3-10,6-3-7,-1-2-7,6 1-2,3 1-10,4-3-6,0 0-7,2 3 7,-6 5-7,-1-1-13,-1 0-7,-2 1-9,2 4-14,-10-1-17,4-1-15,-2-1-6,-3 2-12,0 2-21,-3 0 2,0 0-37,-4-1-146,-2-3-281,0 11 125</inkml:trace>
  <inkml:trace contextRef="#ctx0" brushRef="#br0" timeOffset="240930.3131">4269 18515 46,'34'7'140,"-34"-7"-11,50 3-9,-21 1-11,3-3-10,-2-6-13,-30 5-8,56-3-9,-38 0-11,-18 3 4,42-8-16,-24 1-10,-2 1-5,-16 6 6,22-16-11,-10 4-10,-3 0 11,-9 12 0,11-21-5,-6 5 0,-1 2-8,-4 14-1,3-29 2,-6 16 6,3-4 9,0 17-7,-1-24 4,1 24-4,-3-15 3,3 15 14,0 0-6,0 0-10,-2-17 6,2 17-2,0 0 0,0 0-1,0 0 9,0 0-3,0 0-4,-4 66 2,4-48 1,1 7 3,-2-5 0,1-1 5,1-3 2,-1 1 5,-1 0-6,1-17 0,-5 22 1,5-22 4,0 0-3,0 17 8,0-17 6,0 0 2,0 0 1,0 0-1,0 0-6,0 0-3,0 0-10,0 0 3,0 0-9,0 0-4,0 0-1,10-59 0,-5 41-7,3-7-7,-3 7 0,4 0 4,0 2-9,0-1 1,3 3 2,-3 5 3,-9 9-11,21-15 1,-21 15 4,22-6-4,-22 6-6,0 0 4,38 14-1,-25-2 5,0 2-1,-1 2-9,-4 4 5,2 0-1,2 5 1,-3-2 2,-4-4-3,-1-4-6,1 1-3,-5-16 0,0 25-12,2-14-15,-2-11-11,0 0-18,0 21-14,0-21-15,0 0-11,-2 15-17,2-15-20,0 0-43,0 0-24,0 0-116,0 0-351,0 0 156</inkml:trace>
  <inkml:trace contextRef="#ctx0" brushRef="#br0" timeOffset="241262.2023">5002 18320 126,'0'0'161,"0"0"-4,7-18-3,-7 18-6,0 0-4,0 0 7,0 0-5,0 0-14,0 0-10,11 50-17,-6-33 4,-4-1-5,2 12-15,0-9-8,-2-2-13,1 2-1,1 0-8,1-4-7,-4-15-20,0 23-6,0-23-16,2 20-21,-2-20-22,3 14-42,-3-14-14,0 0 0,0 0-20,0 0-41,0 0-132,0 0-304,0 0 134</inkml:trace>
  <inkml:trace contextRef="#ctx0" brushRef="#br0" timeOffset="241297.2236">5034 18154 42,'0'0'101,"0"-7"-15,0 7-13,0 0-22,0 0-15,0 0-19,0 0-52,0 0-28,0 0-66,0 0 29</inkml:trace>
  <inkml:trace contextRef="#ctx0" brushRef="#br0" timeOffset="241647.2216">5291 18081 128,'0'0'155,"0"0"-5,0 0-20,0 49 2,0-23-23,0 1 2,0 1-7,0-1-9,0-2-4,4 3-9,-3 0-17,-1-10 0,4-1-2,-4 3-4,4 0-16,-4-2-4,1-1-10,-1-17-4,3 22-14,-3-22-12,0 17-34,0-17-12,0 0 3,2 15-34,-2-15-39,0 0-111,0 0-246,0 0 109</inkml:trace>
  <inkml:trace contextRef="#ctx0" brushRef="#br0" timeOffset="241956.5286">5259 18362 53,'0'0'124,"0"0"-3,0 0-9,0 0-7,0 0-11,0 0-5,-14-17-4,14 17 5,0 0-3,0 0-11,0 0 3,0 0-9,42-17 4,-24 9-5,4 2-6,-3 0-4,8-3 6,-7 4-16,1 1 2,-21 4-2,35-6-4,-35 6-1,30 2-3,-30-2 3,20 12 3,-20-12 2,18 13 7,-11-1 3,3 0 1,-5 5-2,-2-3-5,3 6-4,-2-4-5,-4 2-2,6-1-2,-2 2-3,-4-5-5,4 3 0,-4-17-16,5 27 9,-5-27-5,4 13 4,-4-13-6,9 10-13,-9-10-11,0 0-14,16 14-22,-16-14-26,0 0-24,0 0-18,0 0-25,0 0-21,0 0-24,52-32-120,-43 17-324,0-2 144</inkml:trace>
  <inkml:trace contextRef="#ctx0" brushRef="#br0" timeOffset="241980.5457">5709 18231 18,'0'0'115,"0"0"-25,-7-19 5,7 19-30,0 0-23,0 0 2,0 0-12,0 0-34,0 0-13,0 0-33,0 0-25,0 0-79,0 0 35</inkml:trace>
  <inkml:trace contextRef="#ctx0" brushRef="#br0" timeOffset="242580.3423">6001 18320 52,'0'0'150,"12"-19"-12,-12 19-6,0 0-2,7-20-2,-7 20-3,0-18-1,0 18-4,0 0-8,-7-16-9,7 16 1,0 0-10,-14-12-14,14 12-13,0 0-1,0 0-5,0 0-12,0 0-1,-45 25-3,34-12-2,2 4-5,-4 9-15,1-2-2,5-1 6,2 2-5,1 0-6,-3-6 5,6-2-4,1-1 3,-2 0-1,2-16-4,11 18-4,-11-18 6,13 17-2,-13-17-4,19 10-1,-19-10 2,32-3 2,-32 3-1,36-9-5,-20-3-2,0 0 6,2 0-9,-2 0-6,-2-2 0,-4-1 0,2 1 1,-2-2-9,-4-1 3,1-3 6,-3 4-1,-4 16 0,1-30-8,-1 20 13,0 10 8,0 0 3,0-20-17,0 20 10,0 0-4,0 0 1,0 0 4,0 0-4,0 0 5,0 0 4,0 0 3,-10 58-1,10-44-7,4 3 3,0 2-1,-2 1-4,5-3-2,0-2 7,1 0 5,-8-15-3,11 21 4,-3-12-1,-8-9 3,22 15-1,-22-15 7,21 5-3,-21-5 0,0 0-3,45-11 1,-27 5 1,0-6-6,5-8 3,0 2 1,-3 0-3,-3-6-10,1-1 7,0-2-1,-3 1-2,-3-3-5,2 3-2,-5-3 6,-4 6 0,0-3-10,-1 7 7,-2 2 5,-1 6 8,0 3-1,-1 0-3,-1 2 4,1 6-1,0 0-2,0 0-7,0 0 5,0 0 0,0 0 2,-34 43 2,28-24-4,2 1-4,0-1 1,4 7 3,0-2 0,0 1-3,4-4-6,0-4 4,1 2 5,0 1-5,4 2-4,-3-7 3,2 0 0,-8-15-3,13 17-1,-13-17 0,19 12 2,-19-12-4,19 9-9,-19-9-11,0 0-2,31 0-14,-31 0-14,0 0-13,29-15-17,-29 15-26,17-7-11,-17 7-4,18-11-30,-18 11-25,22-6-24,-22 6-125,21-7-351,-21 7 155</inkml:trace>
  <inkml:trace contextRef="#ctx0" brushRef="#br0" timeOffset="243510.5398">7186 18491 119,'0'0'142,"0"0"-3,0 0 1,0 0-9,0 0-1,0 0-7,0 0-7,-1-35 6,1 35 0,14-32-16,-5 15-9,-2-7-8,0 4 2,4-6-8,-7 8-15,4-10-2,-3 2 5,-1 2-8,-4 5-11,0-7-5,-6 3-2,4 3 1,-2 2-3,0 3-4,-3 2-1,3 1-3,-2 1 7,-1 3-5,2 6-4,-2 1-11,1-1 1,6 2 0,-16 10-2,16-10-3,-12 24-4,6-5-10,2-2 11,3 2 2,2 6 0,3 2-8,3-2-1,2-2 1,1 1-2,3-2 8,1 2-4,3-5-2,1 2-1,1-1 3,-4-5 2,-1 0 3,1 6-4,6-4 0,-7-5 0,-3-1 2,-1-2-3,-10-9-1,14 16 0,-14-16 4,0 0 5,11 10 4,-11-10 0,0 0-3,0 0-4,0 0-11,0 0 13,-25 21-4,25-21 1,-28 7-10,28-7-5,-36 4-10,18-1-5,18-3-13,-39 7-13,39-7-12,-26 2-12,26-2-16,0 0-10,-30 0-19,30 0-26,0 0-24,0 0-34,-11-15-145,11 15-368,0 0 163</inkml:trace>
  <inkml:trace contextRef="#ctx0" brushRef="#br0" timeOffset="243980.2527">7470 18069 78,'0'0'188,"0"0"-1,0 0-13,0 0-7,0 0-6,-7 46-7,9-20-7,-4 1-7,0 3-17,2 1-3,0-1-1,0-2-8,2 4-13,-3-4-9,0-9-7,5 9-3,-3-1-4,0-8-8,2-3-2,2-4-9,0 3 0,-1 0-5,-4-15-10,5 16 0,-5-16-1,0 0-7,11 13-2,-11-13-6,0 0-2,0 0-8,0 0-17,42-7-14,-42 7-18,22-13-9,-22 13-19,21-13-17,-7 2-35,-3-2-3,1 3-34,-12 10-19,15-16-34,-15 16-104,10-18-332,-10 18 147</inkml:trace>
  <inkml:trace contextRef="#ctx0" brushRef="#br0" timeOffset="244022.3031">7397 18325 19,'0'0'186,"0"0"-11,0 0-12,0 0-21,0 0-7,0 0-17,52-23 4,-24 15-22,2 0-2,2 3-19,-14 1-20,10-2-17,-28 6-22,38-6-29,-38 6-32,30 0-24,-30 0-28,0 0-9,39 6-90,-39-6-207,22 6 92</inkml:trace>
  <inkml:trace contextRef="#ctx0" brushRef="#br0" timeOffset="244808.1334">7971 18277 106,'0'0'178,"0"0"-10,0 0-13,-6-32-16,6 32 4,-9-16-13,9 16-7,-11-16-7,11 16-8,-13-14-6,13 14-7,-15-7-8,15 7-15,0 0-7,0 0-2,0 0-3,-55 21-4,41-8-9,-4 2-4,4 6 5,-4 2 0,5 2-7,2 0-6,1-2-4,6 2 2,0 2-6,3-8-7,4-1 5,1-1-4,3-3-2,-7-14 2,17 20 0,-7-11 1,5 0-2,0-2-11,-15-7 4,0 0 2,49-8-12,-49 8 14,42-20-6,-24 8-10,-2-8 9,-2 6-4,-1-3 5,-3 0-8,-3 0 3,-1-2-1,-1-6 4,-1 6-4,-3-6 1,2 7-3,-3 2 5,0 16 1,-3-22 5,3 22 9,0 0-1,-1-17-5,1 17-6,0 0 1,0 0-4,0 0 1,0 0 3,0 0-2,-9 54-2,7-36-4,4 1 1,-1 0 0,2-1-2,3 7 0,-1-7-2,1-3 5,1 3 4,1-5-1,-8-13 5,13 16 3,-13-16 3,18 11 1,-18-11-4,0 0 1,30-1 2,-30 1-2,30-15-6,-16 3 1,4-7 1,-4 5-1,-1-2-1,0-7-6,-2-2 3,2-1 2,-2 0-1,-6-1-2,0 0-5,-1 0-13,1-1 18,-5 1 2,0 6-7,-2-2-1,2 4-9,0 7 15,-2 0 5,-1 4 0,1-1-1,1 6-2,1 3-6,0 0 8,0 0-4,0 0-2,0 0 6,-13 51 7,10-22-4,1 0-3,0-1-4,0 3 3,4 0 5,-2 0-5,4 1-5,0-3 3,2 0-1,-1-1 1,1-3 0,-3-8-1,5 0-1,1-4-9,1-4 8,-10-9-1,19 17 4,-19-17 1,25 4-1,-25-4 1,39-7 0,-39 7-1,40-19-2,-17 2 0,-1 0 7,-6 3-8,3-5-2,-6 3 0,0-5-2,-5 3 5,-1 4-4,-1 0-2,-6 14 6,5-25-3,-5 25 0,0-13-6,0 13 4,0 0-2,0 0 3,0 0 0,0 0-6,0 0 4,0 0 5,0 0 1,-50 26-3,40-4-5,-1-4 3,7 2 2,-3 5-2,5-2 2,2-5 1,0 1-5,3-4 3,4 1 3,-1 1-4,-6-17 0,14 21-4,-5-13 2,-9-8-4,25 15-6,-14-10-13,-11-5-17,0 0-17,39 0-15,-39 0-25,0 0-29,39-14-17,-24 4-24,1-1-30,-3-3-26,-1 0-172,-3-3-425,-1 0 188</inkml:trace>
  <inkml:trace contextRef="#ctx0" brushRef="#br0" timeOffset="245227.1635">8160 18272 61,'0'0'188,"0"0"-10,0 0-10,0 0-6,0 0-17,0 0-1,0 0-11,0 0-3,0 0-8,87-18-13,-55 12-10,3 3-4,2 0-12,-5 2-25,-1-2-33,-2-2-27,2 3-49,-31 2-25,40-2-34,-21 1-40,-19 1-103,37-12-272,-20 9 121</inkml:trace>
  <inkml:trace contextRef="#ctx0" brushRef="#br0" timeOffset="245265.1911">8653 18259 5,'0'0'212,"0"0"-8,0 0-5,0 0-6,0 0-1,0 0-15,0 0-15,0 0-20,59 3-10,-59-3-8,47-2-14,-47 2-15,41-3-17,-22-1-17,-19 4-18,33 1-21,-33-1-30,0 0-21,26-6-22,-26 6-19,0 0-2,0 0-7,0 0-60,0 0-146,0 0-307,0 0 137</inkml:trace>
  <inkml:trace contextRef="#ctx0" brushRef="#br0" timeOffset="245640.2659">8668 18380 37,'0'0'103,"-15"14"-1,15-14 11,-9 11 10,9-11 14,0 0-1,0 0-2,0 0-6,26 15 4,-26-15-13,38 0-2,-38 0-16,47-5-12,-17-1-2,-1 4-10,1-4-11,-7 6-25,-23 0-26,43-7-39,-23 4-42,-20 3-41,28-3-48,-28 3-97,25-3-271,-25 3 121</inkml:trace>
  <inkml:trace contextRef="#ctx0" brushRef="#br0" timeOffset="246079.5981">9577 18271 129,'0'0'156,"0"0"-6,7-23 0,-7 23-1,0 0-12,10-20-3,-3 8-6,-7 12-8,6-20-3,-2 6-10,-1 1-5,-2-2-2,-1 3-1,0-1-6,-2 3-2,-1 0-1,0 2-8,-2-1-11,-5-2-7,4 6-2,-2 3-11,-5 2-6,-5 2-6,-2 3-2,3 6-1,-8 6-5,3 1-7,3 2-4,0-2 5,-2 2-1,10 6-7,0-9-3,1-3-3,5-2 6,5-12-6,0 28-2,0-28-4,4 17 3,3-5-3,-7-12-1,17 13 2,-17-13 4,22 7-5,-22-7 1,31-1-3,-31 1 0,32-11 3,-32 11-2,26-10-1,-11 0-1,-15 10 5,19-17-8,-9 8 6,-3-4-4,-7 13 3,15-22 0,-10 12-3,-1-5-4,-2 1 9,1 7 3,-2 0 3,-1 0-1,3 2-1,-3 5 6,0 0-2,0 0-7,0 0 5,0 0 4,0 0 8,0 0-1,-13 43 10,11-22 2,-3 4 3,0 2 3,0 3 1,0 0 7,0 1-2,1 1-3,-2-2 9,2-2-1,0 1 4,2-3-7,-1-6 3,2-3-4,1 0 1,-2-2-13,2-15 4,-1 20-1,1-20-9,0 0 10,3 18 5,-3-18-4,0 0 1,0 0 0,0 0-12,0 0 16,0 0-12,0 0-8,0 0 11,64-31-11,-46 19-1,2-4-7,-3 3 7,4-3-23,-4 5-2,1-2 3,-5 1-15,1 1-4,-2-1-4,1 0-14,-13 12-20,14-20-19,-7 11-12,-7 9-25,11-14-22,-11 14-24,0 0-18,6-13-21,-6 13-6,0 0-30,0 0-36,0 0-158,0 0-459,9-12 204</inkml:trace>
  <inkml:trace contextRef="#ctx0" brushRef="#br0" timeOffset="246423.0513">9851 18376 132,'0'0'219,"0"0"-5,0 0-2,0 0-5,0 0-9,0 0-7,-12 53-15,8-38 0,1 4-15,-3 0-14,2-2-6,1 0-13,3 4-3,0-3-10,2-1-8,0-1-8,-2-16-6,5 21-7,-5-21-3,9 18-10,-2-10 1,-7-8-9,17 10-4,-17-10 5,0 0-7,31 2-5,-31-2-5,0 0-2,39-16-7,-31 8-2,-8 8-1,20-20-5,-13 6-3,-1-1-7,-6 15 6,6-23-8,-6 5-1,-3 1 4,-4-8-11,-1 10 9,-1 2-11,-3-1-12,-1 4-4,-1-3-13,1 4-8,13 9-19,-31-9-23,31 9-8,-27-1-20,27 1-16,0 0-23,0 0-22,-34 15-28,34-15-44,-9 13-225,9-13-490,0 0 216</inkml:trace>
  <inkml:trace contextRef="#ctx0" brushRef="#br0" timeOffset="248499.1682">16023 17599 124,'0'-5'170,"-1"-2"-17,1 0-3,0 7-8,0-6-15,0 6-9,0 0-12,0 0 5,0 0 0,0 0-2,-4 32 8,-1-4-5,5 7-10,-2 12-5,0 6-35,-4-2-7,0-3-5,2 3 2,0-3-8,1-12-3,0-4 31,2 4-3,-4-5-11,1-2 2,1-4-3,-1-6-1,0 0-7,3-5-7,1-14-1,-5 18 7,5-18-11,-3 16-5,3-16 2,0 0 1,0 0-4,0 0-5,0 0-8,0 0 4,0 0 0,0 0-5,0 0-7,0 0 2,0 0 2,-8-44-6,8 24-2,-2-4 1,1 0-2,1-4-3,-2-1-2,-3 0 6,2-4-1,1-1-7,-2 0 2,3 2 5,-2-1-5,1 3-5,-1 4 8,2 7 6,0 2-1,-1 1-3,0 5-1,2 6 8,0-4-4,0 9-1,0-9-11,0 9 2,1-12 8,-1 12 2,0 0-8,10-8 3,-4 5 6,-6 3 4,21-5-5,-9 5 2,6-2 2,0-2-2,3-1-5,7-1 2,3-1 1,-2 3 0,1-2 2,-2 2-14,0-3-1,-6 6-8,-2 0-20,-2-3-16,-2 2-9,-3 3-23,-13-1-18,13 1-5,-13-1-11,14 1-23,-14-1-4,6 5-26,-6-5-28,0 9-140,0-9-364,0 0 161</inkml:trace>
  <inkml:trace contextRef="#ctx0" brushRef="#br0" timeOffset="248869.2702">15967 18011 53,'0'0'176,"8"8"0,-1-4-13,-1-2-13,3 1 1,3 0-2,6-3-11,4 2-13,-3-2-10,-1 0-6,2 0-14,2 2-2,1-2-14,-5 0-10,2 0-7,-1-2-6,-3 2-4,-2-1-16,0 0-4,-4-3 1,-1 2-6,1 1-18,-10 1-11,9-6-6,-2 3-18,0-1-33,-7 4-21,8-8-26,-4 3-47,0 1-133,0-1-309,0-4 136</inkml:trace>
  <inkml:trace contextRef="#ctx0" brushRef="#br0" timeOffset="249222.3011">16706 17882 15,'-11'4'233,"11"-4"-22,-8 1-14,8-1-14,0 0-10,-4 8-14,4-8-7,0 0-10,4 4-2,-4-4-6,12 5-15,-12-5-5,18 0-1,-1 0-6,1 0-8,5-5-16,7 0-3,-1-2-9,0 2-3,0 2-5,-1 1-24,-6 0-4,0 0 2,-2 2 2,-1 0-16,-7 0-12,-1-4-19,-11 4-17,18 0-30,-18 0-15,8-1-11,-8 1-7,0 0-28,7 5-35,-7-5-26,0 0-13,0 0-124,0 0-339,0 0 151</inkml:trace>
  <inkml:trace contextRef="#ctx0" brushRef="#br0" timeOffset="249570.6959">16602 18098 5,'-1'4'204,"1"-4"-8,1 8-5,7-6 3,1 1-1,7-1-13,4-2-3,10 0-12,2-4-9,4 6-4,4-4-15,-2 4-14,0-5-14,-2 1-10,1 2 0,-4 3-19,-5-4-29,-7-1-17,-1 4-10,-1-2-40,-8-2-17,0 2-24,-1 0-27,-10 0-30,12-2-25,-2-4-43,0 2-142,-4 0-351,3-2 155</inkml:trace>
  <inkml:trace contextRef="#ctx0" brushRef="#br0" timeOffset="250038.8133">17758 17584 138,'4'-6'171,"-4"6"-12,6-15-5,-4 10 1,-2 5 1,5-10-14,-3 6-11,-2 4 2,3-10-3,-3 10-12,0 0-8,-5-11-11,0 6-1,5 5-6,-8-6-11,0 0-6,-1 2-4,3 2-7,6 2-5,-25-2-8,13-1-3,-2 6-2,0-1-5,-1 3-9,1 2-2,-3 0 3,2 5-3,-2 1-5,3 1-2,0 1 0,5 2-6,-1-1 2,5-1-4,-3 2 2,8 1 2,-3-5-6,4-1 0,1 1 1,0-1 7,4-2 3,-1 1-3,1-1-4,3-2 6,5 3 7,2-1-2,-1-3-2,-1 1-2,3 2 0,-4 0 1,-4-1 0,2-1-9,-3 1 2,-2 0 6,-1 1-2,0 2-2,-2-1-4,-6-1-1,1 3-10,-5 3 15,-4-3-9,-3-1-11,-2 0 2,0-2 12,-1 0-2,-1 1-2,0-5-4,-1-3 0,2 1 5,4-2-2,2 1-6,0-1-3,5-1 5,6-1 0,-9 2-2,9-2-9,0 0 5,0 0 2,0 0 2,0 0 2,0 0-6,0 0-4,0 0-4,0 0 1,19 7 10,-12-5-2,-4 5-1,3 2 5,-2 2-2,-2 0-5,-1 1 7,-1-12-4,2 28-6,-5-12 10,1 0 0,-2 1-5,0 1 1,-1-1 4,0 0-2,-1 3-3,3-5 9,-2 1 2,3 1-10,-2-1-3,4-16 6,1 21 6,-1-21-5,5 22-2,-5-22-3,7 19-1,-7-19 8,15 15-1,-7-7-5,-8-8 1,20 10 3,-20-10 0,29 6 2,-29-6-3,26 4 0,-26-4 5,36-1-9,-36 1 2,0 0 3,41-6-1,-41 6-1,24-4 3,-24 4-8,0 0 0,27-9 3,-27 9 1,0 0 2,17-4-7,-17 4 4,0 0 2,0 0 3,0 0-20,17-8 8,-17 8 4,0 0-10,0 0-5,0 0-11,0 0-3,0 0-11,0 0-23,0 0-15,0 0-19,0 0-19,0 0-15,0 0-38,0 0-26,20-9-44,-20 9-124,0 0-396,11-12 176</inkml:trace>
  <inkml:trace contextRef="#ctx0" brushRef="#br0" timeOffset="253864.3457">18254 17841 26,'0'0'128,"0"0"-7,0 0-10,0 0 15,0 0-12,0 0-14,13-17-9,-13 17-9,3-15 7,-3 7-8,0-1-7,-3-2-11,3-6-3,-1-1 14,1 9-10,-1-1-6,-2-6 1,-1 4 3,0 7-6,2-3-3,-1 2-6,-2-4-6,0 5-7,5 5 7,-13-5-10,4 1-3,9 4 0,-19 0-5,6 5-10,-3 2-1,-2 2 8,4 5 4,-10 3-11,-1-2 5,5 2 4,-3 2 7,5 3 1,1-1-5,-3-1 0,11-3-1,1 0 1,-2 1-2,4 0-2,2-2-3,4 1 3,-2-7 1,6 2-10,-2 0 3,1-3 2,5-1-1,-1-5 3,2 2 1,2-2-6,3-3 1,-4-1-2,4-1 4,-1-3-2,5-2-7,-3-2 3,2-1 0,-7 5 3,4-8-8,0 3-12,-3-3 15,1 0-1,-3 4-4,0-4-3,-3-3 3,2 8 3,-1-1 0,-2-1-4,-3 0 8,2 5 0,-4 5 3,4-7-8,-4 7-1,0-4-2,0 4 3,0 0-2,0 0 6,-4 23-8,0-8 19,-1 3 1,1 0 3,-5 7-5,4-1 12,0 5 1,-4-2-3,2-1 5,-1 1 7,6-3 0,-4-7-3,4 3-1,0-2 3,-1 0-4,0-1-3,3-17 3,-3 23-1,2-10-8,1-13-2,0 0 9,-4 21-13,4-21 6,0 0-4,0 0 2,-4 14 8,4-14-10,0 0-4,0 0 6,0 0-1,0 0-4,0 0-8,0 0-7,0 0 11,45-43-12,-31 30 1,0-3-1,-3 2-8,3-1-13,1 0-1,-5-1-11,4 3-12,-5 3-16,-2 3-9,0 0-19,-2 0-17,-1 2-21,0 1-15,1-3-16,-3 2-21,-2 5-28,6-5-13,-4 1-156,-2 4-402,0 0 179</inkml:trace>
  <inkml:trace contextRef="#ctx0" brushRef="#br0" timeOffset="254359.3421">18442 17935 159,'4'-4'166,"-4"4"-9,0 0-3,0 0-3,0 0 2,0 0-6,-2 20 2,-4-8-5,1 4-9,-3-1-6,-3 1-4,2 2-3,0 0-5,4 1-11,-2-3-9,1 1-5,3-3-9,3-14-2,-4 27-12,4-27-2,-2 19 2,2-19-2,2 17-5,-2-17-3,0 0 1,10 12 2,-10-12-8,0 0-6,22 7-9,-22-7 8,0 0-8,0 0-5,0 0-6,52-21 1,-42 13 2,-1-1-7,-1 0-7,1-2 3,-4 1-1,0-1 0,-2 0-3,-1 0-9,1-1 3,-2 2-7,-2 3-11,-2-3 8,1 1-12,-5 1 4,5 2-7,-7-1-7,2 1-2,-2-1-4,2 4 5,-2-1-5,-1 4-5,1-2-6,-4 3 0,5 2-7,-1-1-14,3 1-9,-2 2-18,2-1-23,2 1-14,4-5-26,-1 8-34,1-8-38,4 7-135,-4-7-385,0 0 172</inkml:trace>
  <inkml:trace contextRef="#ctx0" brushRef="#br0" timeOffset="254824.019">18772 17713 139,'0'-10'217,"2"-2"-13,1-2-13,0-2-15,3 0-10,2 0-6,1 0-8,0 2-13,3-1-11,1 4 0,-2-1-10,1 7-8,-2-3-6,-1 1-8,5 6-5,-5 0-11,0 1-4,-9 0 0,18 5-9,-10 5-8,-3-3-8,0 5 1,-2 5 0,-2-6-15,-4 7 4,0-6-5,-4 7 1,-2 5-5,3-4-9,-7 2-2,0 3 0,4 1-4,-3-3-8,0-8 2,6-1 1,-3 3 1,2-2 3,-1-5-10,3 2 0,3-5 8,-1 4-7,3-3 2,0-3-6,0-5 5,3 10 3,-1-5-7,-2-5-9,8 5 10,-8-5-4,14 2 7,-14-2-5,18-3-13,-8 3 16,-10 0-2,21-2-8,-21 2 6,15-1-4,-15 1 3,9 0-3,-9 0 0,0 0 5,13 1-4,-13-1-8,0 0 11,1 8 0,-1-8 0,-5 12-3,0-5 4,0 4 0,1-1 1,-4 1-10,3 0 8,-1 2-1,-1 2-2,3-3-2,3 1 1,0-1-5,1-12 9,1 25-3,-1-25-1,4 29 6,-3-12-1,3-7-1,5 5 5,-4-1 1,-5-14 1,13 24-2,-13-24-2,12 17 4,-10-8 3,-2-9-3,0 0 2,3 22 12,-3-22-3,-7 16 0,7-16-2,-19 15-2,5-7 0,-3 1-5,-3 2-8,-7-6 5,0 4 5,0 0-1,-3 2-6,2-2-10,1-2-8,10 0-22,-2-3-13,19-4-23,-32 11-24,32-11-35,-19 7-33,19-7-49,0 0-242,-22 7-489,22-7 218</inkml:trace>
  <inkml:trace contextRef="#ctx0" brushRef="#br0" timeOffset="257095.4222">706 14886 78,'0'0'104,"-3"-4"-6,3 4-7,-2-7-2,2 7 2,1-5 3,-1 5-1,-2-5 6,3 2-1,-1 3 2,0-8 2,0 5 0,0 3 4,-1-8 1,-2 6-2,6-3-5,-3 1 0,0 4-4,-3-6 1,3 6-4,-1-5-2,1 5-7,0 0-6,0-5-9,0 5-10,0 0-3,0 0-8,0 0-5,0 0-2,0 0-4,-3 23 0,6-5 2,-3 8 1,-3 3-1,2 4-2,-2-2-4,5 2 4,-1-2-4,-1-1-3,1-3-1,2 2 0,-6 0-5,6-9 1,-3-5-1,0 3-1,0-7-5,1 0 1,-2-1-3,1 0 1,0-5-7,0-1 6,0 3-2,0-4 0,0 0-2,4 0 1,-4-3-6,0 0-4,-3 5-6,3-5-11,0 0-14,0 0-17,0 0-15,0 0-17,0 0-26,0 0-27,0 0-33,0 0-18,0 0-24,0 0-175,-9-14-412,7 10 183</inkml:trace>
  <inkml:trace contextRef="#ctx0" brushRef="#br0" timeOffset="257634.2611">619 14575 54,'0'0'162,"-6"-3"7,6 3-19,0 0-2,0 0-7,-3-7-16,3 7 7,0 0-11,0 0-6,-3-4 0,3 4-4,0 0-4,0 0-3,0 0-9,4-8 0,-4 8-9,0 0-7,0 0-6,0 0-6,0 0-8,0 0-7,0 0-3,8-3-6,-8 3 2,10 0-5,-10 0 1,17 5-2,-7 2 5,5 0-4,2 5-4,5 3 2,1 2-6,-4 4-3,2 2 4,0 2-3,0 6 1,3 10 3,-1 2 3,-5 3-9,0-3 26,-3 1-4,-2-9-7,-5 12 1,-3-12-4,0 10 7,-3-12-9,1 4 1,-6-6-2,1 1-1,-1 2 0,-2-5 1,0 5-1,-3-7 0,1-1-13,-5-1-10,2-1 23,0-7-11,1 1-5,-2-1-3,1-1-7,-1-1-7,-1-2-16,1 0-13,4-3-12,0-1-15,0-2-18,2-1-20,3-2-15,-5 1-25,5 0-25,0-2-39,0-1-31,-2 1-30,4-3-143,0 0-430,-2 4 190</inkml:trace>
  <inkml:trace contextRef="#ctx0" brushRef="#br0" timeOffset="258560.9741">719 16581 37,'-7'-4'151,"7"4"-7,-6-4-3,0 2-8,6 2-2,-4-3-12,4 3 1,-5-2-15,5 2 1,-4-4-14,4 4-5,-1-3-3,1 3-14,0 0-2,7-7-18,-4 4 0,1-4-1,2 3-8,-2-2-3,2 0-3,1 0-6,7 1-6,-8 1 4,6-1-9,-6 4 2,5-3-5,-4 4 0,6 3 0,-7-1-7,2 4 2,1 2 1,-4 0-5,4 6 7,-4-2-8,-1 6 0,-3 0-3,0-1-1,-5 9 0,2-11 0,-3 2 3,-5 0-7,3 0 6,-3 0-4,0 1 11,-3-7-13,0 4 0,6-3 4,-5-3-5,3 4 9,-1-7-7,2 0 3,3-1 1,1 0 1,-1-1 3,2-1-7,1 2 1,2-5-5,-4 4-1,4-4 4,0 0-1,0 0 3,9 3-5,-5-1 12,6-2-6,3-4 1,0 1 8,5 1-6,-4-2-1,6 2 5,-3-3-3,4 1 1,0 2-2,-2-1-4,-1-1 6,1-1-3,-6 4 4,-3-6-6,3 7 8,-4-1-9,0 0 0,-3 1-3,-2-5-5,1 5-1,-5 0-12,8-2-15,-8 2-21,1-5-30,-1 5-26,3-4-26,-3 4-141,0 0-302,-12-7 133</inkml:trace>
  <inkml:trace contextRef="#ctx0" brushRef="#br0" timeOffset="258974.662">723 16303 48,'0'0'118,"0"-9"-17,0 9 5,5-8-11,4 8-4,-4-3-9,4 1 0,2 2 4,0 0-9,3 5-1,-2-5-6,4 8 3,3-2-10,0 6-2,-2 3 4,2 2-8,5 2 5,-3 3-11,3 9-1,-5-4-5,9 14 1,-4 0-4,-6-10-4,5 12-5,-13-9-5,2-2 5,1 12-5,-8-15 0,-1 0-6,-4 0-1,2 5 0,-6-2-3,-1-4 5,-2 1-8,-5 1 3,-2-5-5,0 2 1,-1-5-13,-3 0-9,0-2-12,0 1-13,4-7-15,0 1-11,0-3-18,-1-1-20,4-2-16,2-4-20,0 5-103,2-5-255,2 0 113</inkml:trace>
  <inkml:trace contextRef="#ctx0" brushRef="#br0" timeOffset="259728.0873">627 17558 2,'0'0'165,"-5"0"-2,5 0-15,0 0 1,-2-4-8,2 4-1,-3-6 5,-1 4-7,4 2-10,0 0-2,-3-2-13,3 2-5,0 0-3,0-4-4,-1-1-16,1 5-9,2-11-11,0 9 0,3-5-10,0 4-1,1-6-7,1 1-7,2-1 3,1 3-17,-1-2 11,2 3-5,-3 0-7,5 2 4,-6 2-10,2 0 0,-2 0-6,-7 1 9,19 1-11,-15 3 3,5 1-1,-4 0-3,3 5 1,-2-2-3,-6 1-1,0 5 1,0-4-1,-6 7-9,3-4 4,-3 5 0,-2-8 0,-1 4-1,-1 1 1,1-5-10,2 1 7,1-3 1,-4 1 4,2 0-10,0 0 5,3-5-5,1 1 1,3 2 5,1-7-11,-5 9 6,3-5 4,2-4-8,0 0 10,0 0-8,0 0 6,20 0-1,-11-5-5,-9 5 6,18-3-6,-5-1 8,-2 3 4,1 1-3,-2 3 8,4-2-6,-5 1 4,0 1-6,-3-2 7,6 5-1,-7-2 1,-1 3 3,0 1-1,-1 3 3,-2-1 0,-4-1-2,-4 8 4,4-6-4,-5-4-4,3 4 0,-5-2-3,1 0 5,0-2-3,-1-1 3,-2 0-2,3-1-16,-1 0-3,-2-3-13,6-2-6,6 0-12,-14 3-13,14-3-14,0 0-41,-14-5-20,14 5-33,-3-9-21,1 3-16,3 0-105,-1 6-329,1-17 145</inkml:trace>
  <inkml:trace contextRef="#ctx0" brushRef="#br0" timeOffset="260137.2874">642 17312 29,'-1'-4'193,"1"4"-21,0 0-1,2-12-27,0 6-16,-2 6-9,8-10-11,-1 7 0,1-1 1,3-2-6,6 6 3,-3-1-2,4 1 2,1 4-6,0-1-3,8 8-5,-1 0 1,2-1-9,-2 8-1,0 2-10,1 0-3,-4 7-10,1-4-1,-3 6-1,-2-2-8,-3 5 3,-2-1-8,-5-1-6,3 17 0,-7-17-9,-1 3 2,-4-3-6,0 0 0,-8 0-38,-3-2 1,2 1-1,-7-2-5,5-3-2,-2 1-12,2-7-15,-1-2-9,1 0-21,3-6-26,-1 4-25,-1-6-30,5 0-39,-2-7-146,2 4-370,5-5 164</inkml:trace>
  <inkml:trace contextRef="#ctx0" brushRef="#br0" timeOffset="261908.7429">3766 18272 39,'0'0'139,"0"0"-11,0 0-6,0 0-10,0 0-19,0 0-2,0 0 12,0 0 3,0 0-12,0 0-5,-15 34 4,15-34-10,1 29-4,-1-12-4,0-17-4,3 27-5,1-12-7,0 1-4,-4-16-6,10 24-2,-6-9-9,-4-15 5,5 19-11,-5-19-5,9 10 2,-9-10 1,0 0 1,0 0-2,23 7 3,-23-7-6,0 0-2,0 0-3,31-21 5,-31 21-9,18-20-5,-7 6 2,-2 1-3,-9 13-2,15-22-3,-10 10 7,3-2-1,-8 14-7,9-21-1,-9 21 2,10-20 4,-10 20-7,4-9 5,-4 9-1,0 0-1,0 0-6,5-15 1,-5 15-1,0 0 12,0 0 2,0 0 7,0 0 6,0 0 5,10 50-5,-7-32-3,-3 7 4,2 0-3,0-6-6,-2-1 4,3 6-5,-1-3-3,-1-6-1,0 3 1,-1 2-3,0-20 0,3 20-5,-3-20-3,0 20-9,0-20-17,4 12-12,-4-12-9,0 0-25,0 0-12,5 14-13,-5-14-34,0 0-27,0 0-38,0 0-118,0 0-335,0 0 149</inkml:trace>
  <inkml:trace contextRef="#ctx0" brushRef="#br0" timeOffset="262400.4164">3819 18023 127,'0'0'153,"2"-15"-9,-2 15-12,12-5-13,-3 3-12,-9 2 14,21 1-14,-6 5-3,1 1-5,4 3-3,5 9-3,-3 0-12,2 4 3,0 1-4,9 13-6,-13-9-3,-3 4 0,2 12-6,-7-11-11,2 15 3,-10 3-8,5-3-8,-5-2 1,-8 3-3,0-2-6,-5-11-2,-2-4-4,-2 13-4,-2-11-10,-4-3-11,6-5-11,-5-1-17,4-1-11,-3-2-24,7-7-17,1-1-22,-1-4-31,10-10-24,-14 18-136,14-18-315,-11 8 141</inkml:trace>
  <inkml:trace contextRef="#ctx0" brushRef="#br0" timeOffset="263953.1565">15607 18006 90,'13'-3'138,"-6"2"0,2 0-3,-1-2-12,2 2-4,-1-2-4,-3 3-5,3-3-7,-9 3-1,15-1-14,-9 0-4,-6 1 0,9-2-3,-9 2-12,0 0 6,0 0-1,0 0-6,0 0-8,0 0-8,0 0-2,-21 7-9,10-5-10,-4 0 9,-1 3-5,-3-2-12,0-1-1,2 1 7,-2-1-10,2 0-1,1 2 0,-1-3-8,3 2 8,5-1-5,-1 1-5,2-2 1,8-1-1,-10 3-1,6 0 0,-1 2 4,-1-3 6,1 3 8,-2 5-7,5-3 1,-2 3 15,4-10-5,-7 21-3,7-21 5,-5 29-7,0-18 2,5-11 1,-5 23 4,5-23-5,-5 23 3,5-23 5,0 18-3,0-18-4,-3 14 9,3-14-12,0 0 8,0 0 2,-3 17 5,3-17-11,0 0 12,0 0 3,0 0 1,0 0-12,0 0 4,0 0-3,0 0-8,0 0 2,0 0-5,0 0-1,0 0-8,0 0 7,49-6-3,-49 6-3,0 0-3,0 0 3,37-10-20,-37 10 11,0 0 7,31 5-9,-31-5 0,21 7 8,-21-7-2,18 16-8,-13-5 6,-5-11 2,6 27-4,0-10 5,-4-6 0,-4 6-3,-4 3-3,2-2 7,-3-2-2,-5 6-1,-1-5-3,-2 4 2,0-7-5,-6 3 8,2-5-3,1-4 0,1-1 3,-3-2-11,20-5-5,-36 2-4,36-2-9,-36-5-7,36 5-15,-28-9-8,28 9-13,-20-14-17,14 3-16,6 11-13,-10-17-27,10 17-31,-5-21-25,5 21-63,7-20-131,-7 20-417,13-27 185</inkml:trace>
  <inkml:trace contextRef="#ctx0" brushRef="#br0" timeOffset="264352.779">15447 17708 160,'0'0'162,"-6"-7"-6,6 7-23,0 0 3,0 0-5,0 0-7,0 0-3,0 0-5,0 0 0,0 0-13,29 10 4,-20-5-1,1 2-1,-2-2-9,5 7 0,3-1-3,-2 2-12,2 2-2,5 6 0,-4 6-8,0-1-8,-2 4 1,5 16-1,-7 2-10,-3-2-9,-2 2 6,-1 3 1,-6 5-6,-5-3 1,-5-2 0,1 7-4,-6 25-6,4-30 0,-7 1-2,1-4-7,-3-3-21,-2-4-3,5-10-10,2 0-10,-3-5-18,-3-2-19,3-2-22,-5-4-25,4-2-25,5-4-33,0-3-38,13-11-32,-19 11-118,19-11-375,0 0 166</inkml:trace>
  <inkml:trace contextRef="#ctx0" brushRef="#br0" timeOffset="276452.8373">39 12665 28,'-4'3'61,"4"-3"3,0 0-8,0 0-3,-5 3 0,5-3-1,0 0-8,0 0 2,0 0 6,0 0-10,0 0 3,0 0-13,0 0-7,0 0 2,0 0 2,0 0-8,0 0 5,0 0-4,0 0-4,0 0 5,9 6-8,-5-5 7,-4-1 4,9 5-2,-4-4 8,-2 1-5,5 0-8,0 0 0,0-2 11,3 3-17,1-2 13,1 0 3,1-1-1,0 0-15,-1 2 2,2-2 9,3 0-11,-2 0-10,2 0 19,0-2-5,-4 1-8,4-1 1,0 0 4,0 0 3,-2 0-3,1 1 0,3 0-2,-5 0-1,5 1 3,-2-1-1,-2 1-2,5-2-1,-2 2 5,1-2-1,0 1-18,-1 2 15,-1-1-3,1 0-3,-1 2-1,-1 0 2,-1-1-2,2 0 3,-6 1 2,0 1-13,3-2 8,-3 2 3,2-2 0,-4 0-2,3 1-2,1-1-3,-1 1-1,1-2 3,-1 0 2,3 2-6,0-4 16,3 4-17,-1-4 0,0 2 3,-1 0 1,3-2-2,-1 1-1,4 1 2,-5-2 5,1 0-4,4 4 1,-5-5-10,5 3 10,-2-2-2,-1 2 5,-1 0-8,1 0 4,1 2 2,-5-1-7,1 0 7,0-1-12,0 1 12,-1 1 1,4-2-5,-2 3-1,1-3 10,0 0-10,1 2 4,1-1-8,1 0 3,-1 0 3,7-1 4,0 2-4,2 0 0,0 0 3,-2-2 0,0 0 0,2 1 0,-1-1-1,1 2 10,0-2-8,-1 0 1,3 1-7,-1-1 8,2 1-8,-2 0 0,1 3 3,0 1 0,-3-10-4,3 6 3,-4 3-2,3-4 3,1 2-5,-4-2 9,4 1-2,-2-2-4,4 2 1,-4 0 3,2-1-1,4 1 1,0-2-1,-1 3 3,1-2-4,0 1 2,0 0-6,1-1 5,-2 2-8,2 0 8,-4 1-1,1-3-1,1 3 3,-4-1 2,3 0 4,-2-2-8,-2 2-7,0 1 11,1-1-8,-2 1 7,-4-2-3,4 0-2,-1 1 2,1-1-2,-1 1 3,2-1-2,-3-1 5,-3 0-5,8 0 2,-4 0-4,4 5 2,-2-5-5,1 1 4,-2-2-8,3 5 9,-1-7 1,-2 3-4,1 0-2,-1 0 5,-1 0 1,2 3 3,-3-3-1,-7 0 5,10 0-13,-10 0 6,7 1 5,-5-1-7,-1 1 1,2-1-1,-1 0 2,-2-1-1,10 0-1,-10 1-1,3-3-1,4 3 0,-4-1 13,3-3-12,3 3 7,-1 1-6,-5-3 4,-1 2 2,5-2-6,-6 3 6,0-1-15,2-2 13,5 1-1,-10 2-4,4-2 5,-4 1-2,2 0-5,-1 0 10,2 1-5,-2-2-2,4-1 6,-3 1-2,1 2-6,2 0-2,5-3 8,-7 2-3,8-2 4,-1 3-3,-5-1-1,2-1 6,3 2-1,-6-1 4,6 0-3,-1 0 3,1-1-2,-6 4 0,6-4 0,3-2-1,-8 3-4,3 1 9,2-2-7,-8 2 2,4 0 5,4-2-5,0 2-2,3 0 4,-4-1 5,3 1-7,2-1-2,-1-2 3,2 2-2,-2 1 4,1-2-8,2-2 4,0 2-3,1 1 6,0 1 1,-2-2-2,3 2 0,-4-2-1,0 1 2,1 1 3,0 0-6,-2 0 2,1 0 1,-1 0 1,0 0 2,1 0-2,-1 0-1,-2-3 3,1 3 4,6 1-9,-4-3 10,3 1 0,-2-1-8,3 1 4,-2-2-3,3 2-1,-2 0 2,0 1-3,3-1 7,-2 0-8,-1-1 4,2 0-2,-1 1 3,2-1-3,-3-1 0,1 3-2,0-1 1,-3 1 2,3-3-3,0 1 3,-5 1 2,2 1-6,-3-1-1,1 3 5,1-5 1,0 0-6,0 3 0,-2-1 3,2 0-1,-3-1 3,3 1-4,1 0 5,-1 1 0,1-3-4,0 0-1,2 2 6,-2-2-6,3 3 2,-3-2 1,1 1 0,-2-1 0,0 0 2,-1 4-5,1-4 1,-2-1 3,0 6-4,-9-6 2,3 2-1,4-2-4,1 2 7,0-1 0,-1 0 4,-7 2-6,1-3 0,8-1-1,-1 4 4,-1-3-1,0 0-2,0 0 2,-6 2 1,6-2 1,-5 2 3,7 1-8,-7-3 3,4 1-3,0 1-1,0 1 3,-6-2 1,1 2-4,0-3-2,-1 3-1,2 0 4,3-2-2,-5 2 1,-1-3 0,1 3-2,-1-4 2,-1 3-1,4-1-1,-1 2-1,9-1 2,-12 0-1,2 0 1,3-1-2,-4 1 2,8-3-2,0 4 1,2-1-1,-10 0 1,3 1-2,-2-2-4,6 2 1,3 0 5,-10 0-6,1-1 6,1 0-5,1 1 10,0 0-6,5-1-4,-5-1 4,2 1 0,4 0-4,-6 0 2,3-5 0,2 6 0,0-3-3,1 3 5,-7-2-2,0 1 1,-2-1-2,4 1 4,-5 1-4,1 0 1,-3-1 1,5 1-3,-2-1 2,-2-1 1,2 2-3,0 0 3,-2 0-3,3 0 1,0 0 1,-1-2 0,1 4 0,3-4 0,-2 4 4,-2-2-5,10 0 3,-10 0-1,2-2-1,-1 2-1,1 2-5,1 0 6,0-2 2,-4-2-1,4 4-3,-2-4 0,-2 2 2,3 2-1,-2-1 2,0 0-1,4-1-1,-3 1 4,1 1-3,-2-1 0,9-1 2,-9 0-4,2 2 3,-1-2 1,-1 2-1,2-1-2,-2-1 0,1 2 2,2 2-3,-2-3 4,1-1-4,-1 0 1,2 0 1,-3 0-1,0 1 0,2-1 0,-4 1 0,2-1 1,1 0 0,-2 2-1,4-2-1,-2 1 4,-1 0-2,0 0 7,-1 2-9,2-3 2,0 4 1,0-3-4,-1 2 5,3-2-2,-1-1-2,-2 2-3,2-1 1,8 0 4,-11 2 5,4 0-3,-2-1-3,1-2 4,1 2-6,-4 1 3,3 0-2,0-1 4,1 2-5,-1-1 3,-2-2 0,3 2 0,-3 0 1,1 0 0,-1 0-9,2-2 11,-2 2-8,1-3 8,-1 4-4,2-2-3,-2 1 2,1-3 2,1 3-2,-1-1 3,1-2 0,-3 2-2,2-1-1,-1 0 1,0 2 3,0-2-1,0 0 0,-1 0-2,2 1 2,-2 1 0,-2-2-3,3 0 3,-1 2 0,-3-2 1,4 3-1,-2-3-1,1 2 2,-1-3-2,0 3 0,1-2 0,-1 0-1,2 2 5,1-2-5,-5 0 1,3 1 0,2 0-3,-2-1 7,2 1-5,-3 3 4,1-3-8,0-1 5,1 0 0,-2 0 1,0 1-2,1-2 1,-1 1-1,-1 1 2,-1-2-1,2 3-1,-4-3-1,0 1 1,2 0 5,-4-1 0,7 0-2,-6 4-1,1-4 3,4 0-2,-3 2-1,-1-2 5,-1 0-4,2 1 1,0 1 2,0-2-4,3-2 0,-4 2 2,0 0 2,-2 2 3,7-2-3,-2 0-1,-4 0 1,6 0 1,-6 0-2,0 0 1,1 0-2,-1 0 0,0 1 2,0-1-5,0 0 5,-1 1-7,0-1 3,2-1 7,-3 1-5,1 0 1,3 0 1,-2 0-3,0 0 3,1-1 4,0 1 1,1 0-1,-1 0 2,-1 0 2,1 0-1,-3 0-1,2 0 2,-3 0-2,1 0-1,-4 0 0,5 0 0,-6 0-3,0 0 2,1 0-1,0 1 2,-1-1-2,-6 0 0,9 0 3,-9 0-2,8 0 1,-8 0 3,9-1 2,-9 1 1,0 0-3,0 0 4,10 0 3,-10 0 5,0 0 13,0 0-7,0 0 2,0 0 4,3 1-1,-3-1 1,0 0 3,0 0 2,0 0-2,0 0-4,0 0-4,0 0 7,4-3-9,-4 3 4,0 0-3,0 0-2,0 0-4,0 0-5,0 0-1,0 0 1,0 0-2,0 0-3,0 0-1,0 0 0,0 0 3,0 0-10,0 0 1,0 0-2,0 0 0,0 0-3,0 0 1,0 0-2,0 0-2,0 0 2,0 0 2,0 0-2,0 0-1,0 0-1,0 0 1,0 0-1,0 0 0,0 0 3,0 0-4,0 0 3,0 0 2,0 0-5,0 0 7,0 0-9,-6 10 4,6-10-4,-4 6 2,1-3 1,1 0-2,0 4 2,-2 0 3,0-4 2,-1 8-8,-3-1 5,-1 5 0,0-2-2,0 0 0,1 2 0,-3 1 0,2 1 0,1 1 0,-2 4 3,0 3-9,2 0 9,-1 1-7,4 1 2,-2-2 11,1 1-11,1-1 4,3-4-8,-1-4 8,-2 9-5,1-1-2,0-5 6,0 6-3,1-4-1,0 0-1,1-4 3,-4 2-1,2-3 1,0 1 1,0-1-1,-1-1-3,1-3 13,-1-2-16,3 1 3,-3 0 0,3-2-3,-2 1 13,1-1-13,0 0 4,-1-2-3,-4 4-3,2-2 6,1 0 0,-2 1-3,2-1 6,-1-3 0,2 3-2,-3-5 3,2 5-1,0-3-1,0 2-1,0-4-1,-3 2 5,5-2-5,-1 0 2,-1 2 2,3-2 0,-2-2 2,0 2-4,1-1 2,-1-1 3,0-1-5,4-2 5,-5 3-2,5-3-2,-4 4 1,4-4 1,-2 2-2,2-2-1,0 0 2,-3 3 1,3-3-1,0 0-4,0 0 2,0 0 2,-3 3 1,3-3-4,0 0-2,0 0-2,0 0 7,0 0-4,-3 5 4,3-5-2,0 2 3,0-2 0,-4 3-1,4-3-3,0 4-1,-4-1-2,4-3 5,-3 7 0,2-3 0,-1-1-3,2 2 2,-3-2 1,0 4-2,2 0 2,-1-5 3,0 5-1,-2-1-4,1-2 6,3 0-10,-2 3 6,-1-3 0,0 1 6,3-3-7,-2 3-4,2-5 4,0 5 1,-2-3-4,2-2 3,0 0 0,0 0 2,-2 7-2,2-7 2,0 2 0,0-2 3,0 0 5,0 0-6,0 0-4,0 0 2,0 0 1,4 3-2,-4-3 3,0 0-7,0 0 2,12-5-1,-9 2 1,-3 3 2,7-2 2,-1 0-7,-6 2 4,12 0-1,-7-2 4,3-1-1,2 3-4,3 0 3,-1-2-2,3-1 3,3 3-3,2-2 2,2 2-3,-2 0 9,10 0-2,-1 2-5,2-2-4,0 5 4,2-1 1,-1-3-2,3 1-1,3-1 5,-5 3-2,4 0-2,-1-3 2,3 4-1,-1-3-2,2 3-2,1-5 5,10 5 0,-10-3 2,12 5-5,-2-6 0,-10 2-1,12 3-1,-3-3 1,1 0 0,-11-1-5,0 1 10,13-1-8,-15 0-2,3 3 4,10 0 0,-13-1 2,2 2-2,-1-1 1,0-1 1,12 3 3,-14-4-4,1 1 1,0-1 1,1 3 0,1-5-1,-1 3 3,0 2-3,11-1 0,-11 0 2,-2-5-3,3 4 2,-2 4-2,1-6 5,-2 1-2,1-1-2,13 4 0,-17-5 3,0 4 8,1-2-11,3-1 4,-3 2 1,0-1-2,2-1-3,-1 1 4,1 0 0,-1 1-2,0-1 1,-2 1-1,3-1 2,-1 1 2,2-3-7,1 4 6,-4-3-1,5 1-3,-2 1 5,-1-4-3,0 3 1,1 0-1,-2-1-1,2 0-1,0 2 2,0-1-2,2-2 1,-1 1 0,-3-2-2,1 3 1,4-2 2,-6 0 0,2-2-3,0 4 3,-1-2 1,2 0 1,-5 2-3,2-3 2,0 0-1,-3 3-3,0-3 3,-1 1-2,0-1 2,-1-2-1,0 2 0,-3 1 2,1-1 1,-5 0-1,3 0-5,5 0 4,-12 0 0,4 0-2,5 0-1,-1 1 3,1-2 2,0 1-5,0 0 0,-1 0 6,5-3-2,-11 3-4,9 0 3,-1 0 1,-1 0 1,-5 0-4,6 0 6,-3 2-2,3-4-2,0 2 2,-1 0-3,2 0-1,-3 0 2,2 0 0,3 0 0,-4 0 2,4 3 2,-2-2-5,-1-1-3,2 3 3,-1-3 1,1 0 0,-3-2 3,0 2-3,3 0-3,-3 0 6,0 2-2,5-2-2,-3 0-4,0-3 4,2 4 4,0-2-5,-1 0 5,0 1-5,-1-3 3,2 5-3,-2-4 1,0 2 4,7 0-3,-6 0 4,1-3-8,2 3 7,-2-1-1,0 2 0,0-1 1,3 0-2,-5 0-1,2 0-2,0-2 2,0 3 1,-1-2-2,2 1 1,2 1 4,-2-1 8,1 0-14,-4 0-1,4-1 0,-2-1 4,3 2 3,-2-1-5,2 1 1,0 0 1,0-1 0,0 1 1,0 0 2,1 1-5,-4-2 0,2 2 1,0-1-2,0-1 2,0 1 3,1 0 0,-5-3-3,4 3-2,0-2 17,-2 2-15,0-1 0,0 0-3,-2 1 3,3-2 4,-1 1-6,-1-1 2,-1 1-2,3-1 2,-6 1-1,4 0 3,-2-2-2,3 3 3,-2 0-2,0-1 1,0 1-2,0-2-2,0 0 6,0 1-2,-2 0 0,2 0 0,1-3-2,-1 2 4,2-1-2,-2 3 3,0-2 4,0-1 4,2 2-16,-4-3 2,2 4 4,-2-2 0,-6 2-1,9-3-5,-11 1 6,10 1 2,-10 0-4,4 1 2,-3-3 0,7 2 8,-6 1-11,1 0 3,-2 0-4,7-2 2,-7 2 5,8-4-3,-8 3-2,2 1 2,-4 0-2,12-2 4,-7 2-3,3 0-1,2-2-1,-1-3 3,-6 3-3,-2 3 4,3-1-2,0 0-2,-2-1 2,-1 1 0,2 0 1,0 0-2,-3 1 0,0-2 1,0 1-5,-2 0 3,3 0 5,0 0-5,1 0-2,-2-3 1,2 2 5,1 0-6,-1 1 1,6-3-2,-6 1 6,0 1-4,2 0-2,5 0 7,-7 2-6,-1-2 1,8-1 1,-9 0 2,2 2-1,1 0 1,-1 0-2,-1 0 1,1-3-2,1 3 1,1 0-3,4-1 2,-7 1 0,3-4 6,5 2-2,2 2-3,-2-2 2,-1-1-3,3 1 1,-4 2-1,-4 0 1,5 0 0,-3 0-5,-4-5 4,8 5-1,-1-2 2,1 1 1,-5-2 1,0 2-2,5 1 0,-8-3-3,3 3 1,-2 0 4,9-2-5,0-2 6,-9 0-6,7 4 5,-1-4 0,1 4-2,-1-4 2,-6 4-3,6-1-1,1-3 3,-1 1-3,0 0 3,5 2-1,-4 3-4,-6-4 5,9 1-4,-1-1 5,-2 1-4,0-1 3,2-2-1,-12 1-1,15 2 1,-6-1 3,-5-1-3,7 2 0,4-1-1,-6-1 2,-3 3-2,8-2 0,-2-1 11,-2 2-11,-2-1-2,2 0 6,-1 2-2,4-1 0,-6-1-4,5-2 2,0 2 1,0-1 0,0 2 0,-2-4 1,2 3-1,2 2 0,-1-2-3,2 2 2,3-3 1,-4-1 0,0 3-1,2-1 1,-2 0-4,5 0 1,-5-1 3,1 2-1,-3-2 2,7-1 4,-8 2 6,6-1-11,0 2-4,0-3 6,0 0-2,-1 0-2,-3-3 0,5 1 1,-3 2-1,2 1 1,-4-3-1,2 2 4,-5 0 1,4 1 2,-1-2-10,0 4 2,-2-2 4,-1 3 0,-1-3-2,3-1 0,-9 3 7,10-4-9,-9 3 5,6 0-7,-9-1 8,3 1 0,-1 0-1,0 1-3,-2-1 3,1 0-3,2 0-1,-4-1 4,1 2-6,-6 0 2,6 0 5,-2 1-5,-3-2 2,-3 2 4,2 0-5,0 0 3,1 0-4,-3-1 3,2 1 1,-1-1-5,-1-1 3,3 1 2,-2 1-2,-2 0 0,3-2-5,-2 4 2,1-2 0,2 0 12,-4 0-13,0 0 2,0 0-2,0 0 4,1 1 0,-3-1-4,-1 0 6,0 0-7,4 3 1,-5-3 7,2-1-5,-8 1 1,13-2-1,-3 2 5,-2 0-2,1 0 2,-3 2-3,4-5-2,2 4 2,1-4-5,0 3 5,-1 0 1,1 0 3,5 0-6,-5 0 0,3 2 1,-4-2-1,7 1 4,-6-1-2,3 0 0,1 2-1,-2-2-1,-2 1 1,6-1 1,-6 0 1,6 1-3,-2 1 1,2-4 3,0 2-2,-2-2 1,3 3-3,0-1 1,8 0-1,1-1 0,-10 2 4,4-1-2,5 0 0,-7-1 0,-1 1 5,2 0-10,-4 0 6,2 1 1,-1-1 0,-5-1 1,3 2-5,-4 0 4,1 1-1,0-4-2,-3 2 2,1-1-2,1 1 1,-1-1 1,-1 2-2,0-2 1,1 1-4,-1-2 5,2 1-1,2-1-4,-2 2 5,6 0-2,-6 0 1,6-3 0,-1 3-4,0 0 2,0-2 1,-5 2 0,1 2 2,-4-4-2,0 2 2,2 0 0,-5-1 3,1 1-3,1 0-1,-3-1 3,-6 1 0,11 0 1,-4-1-9,-1-1 5,-6 2-2,12-1 3,-6 1 0,2-1-2,1 1 5,-3-1-3,6-1-2,-3 2 2,1-2-6,-1 2 1,4 0 2,-5 0 2,4-1 1,-2 1-3,-2 0 2,0 0 0,1-2 1,-2 2-1,-1 0 5,1-2-9,-7 2 2,13 0 2,-8-2-3,0 1 0,0-1 2,-5 2 2,9-1-1,-2 0-1,-7 1 0,10 0 0,-5 0 2,1-3-2,-6 3 4,9 0-3,-9 0-1,9-2-2,-5 1 3,-4 1 0,0 0 3,12-1-1,-12 1 0,5 1-3,-5-1 5,0 0-4,0 0-2,6-2 4,-6 2 0,0 0-7,0 0-2,0 0-4,0 0 1,0 0-2,4-3-7,-4 3 1,0 0-2,0 0 2,0 0-18,0 0-7,0 0-16,0 0-20,0 0-25,0 0-27,0 0-31,0 0-26,0 0-27,0 0-24,0 0-143,0 0-414,0 0 184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E6621-1052-448A-81A5-8699061309CC}" type="datetimeFigureOut">
              <a:rPr lang="en-IN" smtClean="0"/>
              <a:t>15-01-2024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EE62-8FFA-4493-ADD8-3375333AA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14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33368-9F20-4AAB-9651-D5DFEA277FDB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243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784F-B6CE-4E2F-B96E-F7FC8B0088D4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25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DD47-64DC-4FE3-BAE4-21432C6EDA5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61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11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FA21-A302-4DA3-ACC9-C6D18C590BB7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81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6477-EAD5-4C80-AC60-E516B32BC24A}" type="datetime1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89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C569-10C0-4081-884C-6850FCE9F685}" type="datetime1">
              <a:rPr lang="en-IN" smtClean="0"/>
              <a:t>15-01-2024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1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A048B-AA69-4708-8299-B27D08F85A0C}" type="datetime1">
              <a:rPr lang="en-IN" smtClean="0"/>
              <a:t>15-01-2024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841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0CDE-E00E-425E-B152-B8D088B4E2F8}" type="datetime1">
              <a:rPr lang="en-IN" smtClean="0"/>
              <a:t>15-01-2024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59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081-0FFB-4B45-99DC-1F095A43F30F}" type="datetime1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20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BF47-69FC-4C3D-A092-8F5C95FEAA35}" type="datetime1">
              <a:rPr lang="en-IN" smtClean="0"/>
              <a:t>15-01-2024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09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9C9CD-9A18-4B22-B43C-74570988AEE8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21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customXml" Target="../ink/ink3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0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emf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emf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200" dirty="0" smtClean="0"/>
              <a:t>Finite State Machine </a:t>
            </a:r>
            <a:br>
              <a:rPr lang="en-IN" sz="3200" dirty="0" smtClean="0"/>
            </a:br>
            <a:r>
              <a:rPr lang="en-IN" sz="3200" dirty="0" smtClean="0"/>
              <a:t>Or</a:t>
            </a:r>
            <a:br>
              <a:rPr lang="en-IN" sz="3200" dirty="0" smtClean="0"/>
            </a:br>
            <a:r>
              <a:rPr lang="en-IN" sz="3200" dirty="0" smtClean="0"/>
              <a:t>Finite Automata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Module 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F917-290B-46B6-BE48-B2BA5D836FB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2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Interpretation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661963"/>
            <a:ext cx="8229600" cy="2911054"/>
          </a:xfrm>
        </p:spPr>
        <p:txBody>
          <a:bodyPr>
            <a:normAutofit/>
          </a:bodyPr>
          <a:lstStyle/>
          <a:p>
            <a:r>
              <a:rPr lang="en-IN" sz="2400" dirty="0"/>
              <a:t>When controller is in the state closed and the input is </a:t>
            </a:r>
            <a:r>
              <a:rPr lang="en-IN" sz="2400" dirty="0" smtClean="0"/>
              <a:t>REAR or NEITHER </a:t>
            </a:r>
            <a:r>
              <a:rPr lang="en-IN" sz="2400" dirty="0"/>
              <a:t>the controller remains in the state </a:t>
            </a:r>
            <a:r>
              <a:rPr lang="en-IN" sz="2400" dirty="0" smtClean="0"/>
              <a:t>closed.</a:t>
            </a:r>
          </a:p>
          <a:p>
            <a:endParaRPr lang="en-IN" sz="2400" dirty="0" smtClean="0"/>
          </a:p>
          <a:p>
            <a:r>
              <a:rPr lang="en-IN" sz="2400" dirty="0" smtClean="0"/>
              <a:t>In addition, If the input BOTH is received, it stays closed because opening the door risks knocking someone over the rear pad. But if input FRONT arrives, it moves to the open state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36F0-7749-40C5-8E5F-CEA02CC7448C}" type="datetime1">
              <a:rPr lang="en-IN" smtClean="0"/>
              <a:t>15-01-2024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4" t="46875" r="17674" b="7937"/>
          <a:stretch/>
        </p:blipFill>
        <p:spPr bwMode="auto">
          <a:xfrm>
            <a:off x="755576" y="3789040"/>
            <a:ext cx="8055429" cy="244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785160" y="528480"/>
              <a:ext cx="7315560" cy="5431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320" y="518400"/>
                <a:ext cx="7330680" cy="54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71000" y="373320"/>
              <a:ext cx="8482680" cy="5925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160" y="367920"/>
                <a:ext cx="8496360" cy="59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2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901457"/>
              </p:ext>
            </p:extLst>
          </p:nvPr>
        </p:nvGraphicFramePr>
        <p:xfrm>
          <a:off x="683568" y="2276872"/>
          <a:ext cx="7632848" cy="1920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DESIGNING FINITE AUTOMATA-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/>
                      </a:r>
                      <a:br>
                        <a:rPr lang="en-IN" sz="2400" dirty="0" smtClean="0"/>
                      </a:br>
                      <a:r>
                        <a:rPr lang="en-IN" sz="2400" dirty="0" smtClean="0"/>
                        <a:t>RECOGNIZER FA AS A SEQUENCE DETECTOR</a:t>
                      </a: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5760" y="0"/>
              <a:ext cx="6813720" cy="493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8920" y="-8280"/>
                <a:ext cx="682992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32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088921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Pretending to be the Automaton E2 recognize the language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Start reading the input string of 0s and 1s symbol by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719797"/>
              </p:ext>
            </p:extLst>
          </p:nvPr>
        </p:nvGraphicFramePr>
        <p:xfrm>
          <a:off x="683568" y="1484784"/>
          <a:ext cx="7632848" cy="42756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2-Design a finite automaton E2 to recognize all strings that contain the string 001 as a substring.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 smtClean="0"/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 symbols come in, you would initially skip over all 1’s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So the 4 possibilities are-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Haven’t seen any symbols of the pattern=&gt; q state= start</a:t>
                      </a:r>
                      <a:r>
                        <a:rPr lang="en-IN" sz="2400" baseline="0" dirty="0" smtClean="0"/>
                        <a:t> state</a:t>
                      </a:r>
                      <a:endParaRPr lang="en-IN" sz="240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 just seen</a:t>
                      </a:r>
                      <a:r>
                        <a:rPr lang="en-IN" sz="2400" baseline="0" dirty="0" smtClean="0"/>
                        <a:t> a 0=&gt;q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baseline="0" dirty="0" smtClean="0"/>
                        <a:t>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Have just seen 00=&gt;q</a:t>
                      </a:r>
                      <a:r>
                        <a:rPr lang="en-IN" sz="2400" baseline="-25000" dirty="0" smtClean="0"/>
                        <a:t>00</a:t>
                      </a:r>
                      <a:r>
                        <a:rPr lang="en-IN" sz="2400" baseline="0" dirty="0" smtClean="0"/>
                        <a:t>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Have seen the entire pattern 001=&gt;q</a:t>
                      </a:r>
                      <a:r>
                        <a:rPr lang="en-IN" sz="2400" baseline="-25000" dirty="0" smtClean="0"/>
                        <a:t>001</a:t>
                      </a:r>
                      <a:r>
                        <a:rPr lang="en-IN" sz="2400" baseline="0" dirty="0" smtClean="0"/>
                        <a:t> state</a:t>
                      </a:r>
                      <a:endParaRPr lang="en-IN" sz="240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38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104</a:t>
            </a:fld>
            <a:endParaRPr lang="en-IN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"/>
          <a:stretch/>
        </p:blipFill>
        <p:spPr bwMode="auto">
          <a:xfrm>
            <a:off x="2267744" y="2062716"/>
            <a:ext cx="5472608" cy="374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5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42403"/>
              </p:ext>
            </p:extLst>
          </p:nvPr>
        </p:nvGraphicFramePr>
        <p:xfrm>
          <a:off x="323528" y="764705"/>
          <a:ext cx="8640960" cy="594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40960"/>
              </a:tblGrid>
              <a:tr h="3770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2-Assign transitions</a:t>
                      </a:r>
                    </a:p>
                  </a:txBody>
                  <a:tcPr/>
                </a:tc>
              </a:tr>
              <a:tr h="1482953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FA moves from start state q to 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baseline="0" dirty="0" smtClean="0"/>
                        <a:t>, only if “0” is read, Otherwise remains in the same state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a 1, you stay in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  <a:tr h="6786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 </a:t>
                      </a:r>
                      <a:r>
                        <a:rPr lang="en-IN" sz="2400" baseline="0" dirty="0" smtClean="0"/>
                        <a:t>reading a 1, you return to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dirty="0" smtClean="0"/>
                        <a:t>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</a:p>
                  </a:txBody>
                  <a:tcPr/>
                </a:tc>
              </a:tr>
              <a:tr h="87971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  <a:r>
                        <a:rPr lang="en-IN" sz="2400" dirty="0" smtClean="0"/>
                        <a:t> reading a 1, you move to final state</a:t>
                      </a:r>
                      <a:r>
                        <a:rPr lang="en-IN" sz="2400" baseline="0" dirty="0" smtClean="0"/>
                        <a:t> q</a:t>
                      </a:r>
                      <a:r>
                        <a:rPr lang="en-IN" sz="2400" baseline="-25000" dirty="0" smtClean="0"/>
                        <a:t>001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  <a:r>
                        <a:rPr lang="en-IN" sz="2400" dirty="0" smtClean="0"/>
                        <a:t> reading a 0,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  <a:tr h="1334195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001</a:t>
                      </a:r>
                      <a:r>
                        <a:rPr lang="en-IN" sz="2400" dirty="0" smtClean="0"/>
                        <a:t> reading a 0 or 1,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If FA reads any symbol after reaching final state q</a:t>
                      </a:r>
                      <a:r>
                        <a:rPr lang="en-IN" sz="2400" baseline="-25000" dirty="0" smtClean="0"/>
                        <a:t>001</a:t>
                      </a:r>
                      <a:r>
                        <a:rPr lang="en-IN" sz="2400" baseline="0" dirty="0" smtClean="0"/>
                        <a:t>, it does not make a transition to any other state as it has already recognized the string “001” by then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AutoShape 2" descr="How to Draw Stairs - Easy Drawing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042" y="1700808"/>
            <a:ext cx="3068446" cy="221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915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333717"/>
              </p:ext>
            </p:extLst>
          </p:nvPr>
        </p:nvGraphicFramePr>
        <p:xfrm>
          <a:off x="611560" y="836712"/>
          <a:ext cx="7632848" cy="54418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038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</a:t>
                      </a:r>
                    </a:p>
                  </a:txBody>
                  <a:tcPr/>
                </a:tc>
              </a:tr>
              <a:tr h="4937944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Assign transitions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q reading a 1, you stay in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 </a:t>
                      </a:r>
                      <a:r>
                        <a:rPr lang="en-IN" sz="2400" baseline="0" dirty="0" smtClean="0"/>
                        <a:t>reading a 1 you return to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dirty="0" smtClean="0"/>
                        <a:t>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  <a:r>
                        <a:rPr lang="en-IN" sz="2400" dirty="0" smtClean="0"/>
                        <a:t> reading a 1,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  <a:r>
                        <a:rPr lang="en-IN" sz="2400" dirty="0" smtClean="0"/>
                        <a:t> reading a 0,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001</a:t>
                      </a:r>
                      <a:r>
                        <a:rPr lang="en-IN" sz="2400" dirty="0" smtClean="0"/>
                        <a:t> reading a 0 or 1,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97152"/>
            <a:ext cx="5462439" cy="148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177560" y="1549440"/>
              <a:ext cx="7204680" cy="4519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3240" y="1541160"/>
                <a:ext cx="7217640" cy="45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767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753395"/>
              </p:ext>
            </p:extLst>
          </p:nvPr>
        </p:nvGraphicFramePr>
        <p:xfrm>
          <a:off x="611560" y="1340768"/>
          <a:ext cx="7632848" cy="432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Start state =q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The only accept state =q</a:t>
                      </a:r>
                      <a:r>
                        <a:rPr lang="en-IN" sz="2400" baseline="-25000" dirty="0" smtClean="0"/>
                        <a:t>001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97" y="3501008"/>
            <a:ext cx="7167087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0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895296"/>
              </p:ext>
            </p:extLst>
          </p:nvPr>
        </p:nvGraphicFramePr>
        <p:xfrm>
          <a:off x="611560" y="1340768"/>
          <a:ext cx="7632848" cy="432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aseline="0" dirty="0" smtClean="0"/>
                        <a:t>Design a DFA with inputs as characters of “CHARIOT” which recognizes the string “CAT” as substring.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809366"/>
            <a:ext cx="3068446" cy="221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41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517579"/>
              </p:ext>
            </p:extLst>
          </p:nvPr>
        </p:nvGraphicFramePr>
        <p:xfrm>
          <a:off x="611560" y="1340768"/>
          <a:ext cx="7632848" cy="47525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020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</a:t>
                      </a:r>
                    </a:p>
                  </a:txBody>
                  <a:tcPr/>
                </a:tc>
              </a:tr>
              <a:tr h="425050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aseline="0" dirty="0" smtClean="0"/>
                        <a:t>Design a DFA with inputs as characters of “CHARIOT” which recognizes the string “CAT” as substring.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04"/>
          <a:stretch/>
        </p:blipFill>
        <p:spPr bwMode="auto">
          <a:xfrm>
            <a:off x="1444625" y="2721322"/>
            <a:ext cx="6254750" cy="272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780472"/>
            <a:ext cx="2411760" cy="174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75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Interpretation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80727"/>
            <a:ext cx="8229600" cy="1224137"/>
          </a:xfrm>
        </p:spPr>
        <p:txBody>
          <a:bodyPr>
            <a:normAutofit/>
          </a:bodyPr>
          <a:lstStyle/>
          <a:p>
            <a:r>
              <a:rPr lang="en-IN" sz="2400" dirty="0" smtClean="0"/>
              <a:t>When </a:t>
            </a:r>
            <a:r>
              <a:rPr lang="en-IN" sz="2400" dirty="0"/>
              <a:t>controller is in the state closed and the input is front the controller moves to the state open</a:t>
            </a:r>
          </a:p>
          <a:p>
            <a:endParaRPr lang="en-IN" sz="2400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36F0-7749-40C5-8E5F-CEA02CC7448C}" type="datetime1">
              <a:rPr lang="en-IN" smtClean="0"/>
              <a:t>15-01-2024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4" t="46875" r="17674" b="7937"/>
          <a:stretch/>
        </p:blipFill>
        <p:spPr bwMode="auto">
          <a:xfrm>
            <a:off x="755576" y="3789040"/>
            <a:ext cx="8055429" cy="244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946520" y="1338120"/>
              <a:ext cx="5983200" cy="4550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160" y="1331280"/>
                <a:ext cx="5999400" cy="45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5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Ms.</a:t>
            </a:r>
            <a:r>
              <a:rPr lang="en-IN" dirty="0" smtClean="0"/>
              <a:t> </a:t>
            </a:r>
            <a:r>
              <a:rPr lang="en-IN" dirty="0" err="1" smtClean="0"/>
              <a:t>Shweta</a:t>
            </a:r>
            <a:r>
              <a:rPr lang="en-IN" dirty="0" smtClean="0"/>
              <a:t> </a:t>
            </a:r>
            <a:r>
              <a:rPr lang="en-IN" dirty="0" err="1" smtClean="0"/>
              <a:t>Dhawan</a:t>
            </a:r>
            <a:r>
              <a:rPr lang="en-IN" dirty="0" smtClean="0"/>
              <a:t> </a:t>
            </a:r>
            <a:r>
              <a:rPr lang="en-IN" dirty="0" err="1" smtClean="0"/>
              <a:t>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63928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N" sz="2400" dirty="0" smtClean="0"/>
                        <a:t>Let us formally specify a DFA that accepts all and</a:t>
                      </a:r>
                      <a:r>
                        <a:rPr lang="en-IN" sz="2400" baseline="0" dirty="0" smtClean="0"/>
                        <a:t> </a:t>
                      </a:r>
                      <a:r>
                        <a:rPr lang="en-IN" sz="2400" dirty="0" smtClean="0"/>
                        <a:t>only the strings of 0’s and 1’s that have the sequence</a:t>
                      </a:r>
                      <a:r>
                        <a:rPr lang="en-IN" sz="2400" baseline="0" dirty="0" smtClean="0"/>
                        <a:t> </a:t>
                      </a:r>
                      <a:r>
                        <a:rPr lang="en-IN" sz="2400" dirty="0" smtClean="0"/>
                        <a:t>01 somewhere in the string.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002320" y="2302200"/>
              <a:ext cx="5459400" cy="805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9080" y="2295360"/>
                <a:ext cx="5470560" cy="8200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653136"/>
            <a:ext cx="2411760" cy="174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5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Ms.</a:t>
            </a:r>
            <a:r>
              <a:rPr lang="en-IN" dirty="0" smtClean="0"/>
              <a:t> </a:t>
            </a:r>
            <a:r>
              <a:rPr lang="en-IN" dirty="0" err="1" smtClean="0"/>
              <a:t>Shweta</a:t>
            </a:r>
            <a:r>
              <a:rPr lang="en-IN" dirty="0" smtClean="0"/>
              <a:t> </a:t>
            </a:r>
            <a:r>
              <a:rPr lang="en-IN" dirty="0" err="1" smtClean="0"/>
              <a:t>Dhawan</a:t>
            </a:r>
            <a:r>
              <a:rPr lang="en-IN" dirty="0" smtClean="0"/>
              <a:t> </a:t>
            </a:r>
            <a:r>
              <a:rPr lang="en-IN" dirty="0" err="1" smtClean="0"/>
              <a:t>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28008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Pretending to be the Automaton E3 recognize the language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Start reading the input string of 0s and 1s symbol by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284120" y="3221640"/>
              <a:ext cx="7524360" cy="3111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5840" y="3213720"/>
                <a:ext cx="7539480" cy="31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4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0012"/>
              </p:ext>
            </p:extLst>
          </p:nvPr>
        </p:nvGraphicFramePr>
        <p:xfrm>
          <a:off x="683568" y="1484784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 symbols come in, you would initially skip over all 1’s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So the 3 possibilities are-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Haven’t seen any symbols of the pattern=&gt; q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 just seen</a:t>
                      </a:r>
                      <a:r>
                        <a:rPr lang="en-IN" sz="2400" baseline="0" dirty="0" smtClean="0"/>
                        <a:t> a 0=&gt;q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baseline="0" dirty="0" smtClean="0"/>
                        <a:t>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Have seen the entire pattern 01=&gt;q</a:t>
                      </a:r>
                      <a:r>
                        <a:rPr lang="en-IN" sz="2400" baseline="-25000" dirty="0" smtClean="0"/>
                        <a:t>01</a:t>
                      </a:r>
                      <a:r>
                        <a:rPr lang="en-IN" sz="2400" baseline="0" dirty="0" smtClean="0"/>
                        <a:t>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15840" y="3069000"/>
              <a:ext cx="6814800" cy="2859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9000" y="3062880"/>
                <a:ext cx="6827760" cy="28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3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261660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Assign transitions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q reading a 1, you stay in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 </a:t>
                      </a:r>
                      <a:r>
                        <a:rPr lang="en-IN" sz="2400" baseline="0" dirty="0" smtClean="0"/>
                        <a:t>reading a 0, stays in 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dirty="0" smtClean="0"/>
                        <a:t> reading a 1,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  <a:r>
                        <a:rPr lang="en-IN" sz="2400" dirty="0" smtClean="0"/>
                        <a:t> reading a 0 or 1,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6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612499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Assign transitions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q reading a 1, you stay in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 </a:t>
                      </a:r>
                      <a:r>
                        <a:rPr lang="en-IN" sz="2400" baseline="0" dirty="0" smtClean="0"/>
                        <a:t>reading a 0, stays in 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dirty="0" smtClean="0"/>
                        <a:t> reading a 1,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  <a:r>
                        <a:rPr lang="en-IN" sz="2400" dirty="0" smtClean="0"/>
                        <a:t> reading a 0 or 1,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21088"/>
            <a:ext cx="7200800" cy="19815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67280" y="1473120"/>
              <a:ext cx="7696080" cy="3213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240" y="1467000"/>
                <a:ext cx="7706160" cy="322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965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275885"/>
              </p:ext>
            </p:extLst>
          </p:nvPr>
        </p:nvGraphicFramePr>
        <p:xfrm>
          <a:off x="611560" y="1340768"/>
          <a:ext cx="7632848" cy="432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Start state =q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The only accept state =q</a:t>
                      </a:r>
                      <a:r>
                        <a:rPr lang="en-IN" sz="2400" baseline="-25000" dirty="0" smtClean="0"/>
                        <a:t>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01008"/>
            <a:ext cx="7200800" cy="198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54452"/>
              </p:ext>
            </p:extLst>
          </p:nvPr>
        </p:nvGraphicFramePr>
        <p:xfrm>
          <a:off x="611560" y="1340768"/>
          <a:ext cx="7632848" cy="4084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 can write this language L as: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{w | w is of the form x01y for some strings x and y consisting of 0’s and 1’s only.}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2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2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Another equivalent description, using parameters x and y to the left of the vertical bar, is: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{x01y | x and y are any strings of 0’s and 1’s}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39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00445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400" dirty="0" smtClean="0"/>
                        <a:t>Construct a DFA accepting set of string over {a, b} where each string containing ‘a’ as the substring.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400" dirty="0" smtClean="0"/>
                        <a:t> 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51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009748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 symbols come in, you would initially skip over all b’s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So the 2 possibilities are-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Haven’t seen any “a” symbol =&gt; q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 just seen</a:t>
                      </a:r>
                      <a:r>
                        <a:rPr lang="en-IN" sz="2400" baseline="0" dirty="0" smtClean="0"/>
                        <a:t> an “a”=&gt;</a:t>
                      </a: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a</a:t>
                      </a:r>
                      <a:r>
                        <a:rPr lang="en-IN" sz="2400" baseline="0" dirty="0" smtClean="0"/>
                        <a:t>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149080"/>
            <a:ext cx="6759527" cy="17655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39640" y="2910600"/>
              <a:ext cx="2564640" cy="1501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4240" y="2905560"/>
                <a:ext cx="2576160" cy="151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5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50794"/>
              </p:ext>
            </p:extLst>
          </p:nvPr>
        </p:nvGraphicFramePr>
        <p:xfrm>
          <a:off x="611560" y="1340768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Assign transitions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q getting</a:t>
                      </a:r>
                      <a:r>
                        <a:rPr lang="en-IN" sz="2400" baseline="0" dirty="0" smtClean="0"/>
                        <a:t> “</a:t>
                      </a:r>
                      <a:r>
                        <a:rPr lang="en-IN" sz="2400" dirty="0" smtClean="0"/>
                        <a:t>b”, stays in state</a:t>
                      </a:r>
                      <a:r>
                        <a:rPr lang="en-IN" sz="2400" baseline="0" dirty="0" smtClean="0"/>
                        <a:t> </a:t>
                      </a:r>
                      <a:r>
                        <a:rPr lang="en-IN" sz="2400" dirty="0" smtClean="0"/>
                        <a:t>q itself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“a”, it transits to the final state </a:t>
                      </a: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a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a</a:t>
                      </a:r>
                      <a:r>
                        <a:rPr lang="en-IN" sz="2400" baseline="-25000" dirty="0" smtClean="0"/>
                        <a:t> </a:t>
                      </a:r>
                      <a:r>
                        <a:rPr lang="en-IN" sz="2400" baseline="0" dirty="0" smtClean="0"/>
                        <a:t>On reading a or b , stays in the final state </a:t>
                      </a: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a</a:t>
                      </a:r>
                      <a:r>
                        <a:rPr lang="en-IN" sz="2400" baseline="-25000" dirty="0" smtClean="0"/>
                        <a:t> </a:t>
                      </a:r>
                      <a:r>
                        <a:rPr lang="en-IN" sz="2400" baseline="0" dirty="0" smtClean="0"/>
                        <a:t>itself.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93" y="4005064"/>
            <a:ext cx="6760240" cy="17657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986560" y="3845520"/>
              <a:ext cx="3084480" cy="1585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1520" y="3837600"/>
                <a:ext cx="3095640" cy="1600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7020272" y="3645024"/>
            <a:ext cx="1872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Strings</a:t>
            </a:r>
          </a:p>
          <a:p>
            <a:r>
              <a:rPr lang="en-IN" sz="2000" b="1" dirty="0" smtClean="0"/>
              <a:t>a</a:t>
            </a:r>
          </a:p>
          <a:p>
            <a:r>
              <a:rPr lang="en-IN" sz="2000" b="1" dirty="0" err="1" smtClean="0"/>
              <a:t>aa</a:t>
            </a:r>
            <a:endParaRPr lang="en-IN" sz="2000" b="1" dirty="0" smtClean="0"/>
          </a:p>
          <a:p>
            <a:r>
              <a:rPr lang="en-IN" sz="2000" b="1" dirty="0" err="1"/>
              <a:t>a</a:t>
            </a:r>
            <a:r>
              <a:rPr lang="en-IN" sz="2000" b="1" dirty="0" err="1" smtClean="0"/>
              <a:t>ab</a:t>
            </a:r>
            <a:endParaRPr lang="en-IN" sz="2000" b="1" dirty="0" smtClean="0"/>
          </a:p>
          <a:p>
            <a:r>
              <a:rPr lang="en-IN" sz="2000" b="1" dirty="0" err="1" smtClean="0"/>
              <a:t>aabb</a:t>
            </a:r>
            <a:endParaRPr lang="en-I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2122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Interpretation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39"/>
          </a:xfrm>
        </p:spPr>
        <p:txBody>
          <a:bodyPr>
            <a:normAutofit fontScale="92500" lnSpcReduction="10000"/>
          </a:bodyPr>
          <a:lstStyle/>
          <a:p>
            <a:r>
              <a:rPr lang="en-IN" sz="2400" b="1" dirty="0" smtClean="0"/>
              <a:t>When </a:t>
            </a:r>
            <a:r>
              <a:rPr lang="en-IN" sz="2400" b="1" dirty="0"/>
              <a:t>the controller is in the state open </a:t>
            </a:r>
          </a:p>
          <a:p>
            <a:r>
              <a:rPr lang="en-IN" sz="2400" b="1" dirty="0" smtClean="0"/>
              <a:t>Input </a:t>
            </a:r>
            <a:r>
              <a:rPr lang="en-IN" sz="2400" b="1" dirty="0"/>
              <a:t>is one </a:t>
            </a:r>
            <a:r>
              <a:rPr lang="en-IN" sz="2400" b="1" dirty="0" smtClean="0"/>
              <a:t>of front</a:t>
            </a:r>
            <a:r>
              <a:rPr lang="en-IN" sz="2400" b="1" dirty="0"/>
              <a:t>, rear, both, the controller remains in the state open</a:t>
            </a:r>
            <a:endParaRPr lang="en-IN" sz="2400" b="1" dirty="0" smtClean="0"/>
          </a:p>
          <a:p>
            <a:endParaRPr lang="en-IN" sz="2400" dirty="0" smtClean="0"/>
          </a:p>
          <a:p>
            <a:r>
              <a:rPr lang="en-IN" sz="2400" dirty="0" smtClean="0"/>
              <a:t>When the controller is in the state open </a:t>
            </a:r>
            <a:endParaRPr lang="en-IN" sz="2400" dirty="0"/>
          </a:p>
          <a:p>
            <a:r>
              <a:rPr lang="en-IN" sz="2400" dirty="0" smtClean="0"/>
              <a:t>Input is neither the controller moves to the state closed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EA16-1310-4FEC-A2C0-BC1D506166E4}" type="datetime1">
              <a:rPr lang="en-IN" smtClean="0"/>
              <a:t>15-01-2024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4" t="46875" r="17674" b="7937"/>
          <a:stretch/>
        </p:blipFill>
        <p:spPr bwMode="auto">
          <a:xfrm>
            <a:off x="755576" y="3789040"/>
            <a:ext cx="8055429" cy="244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19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80827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Start state =q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The only accept state =</a:t>
                      </a: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a</a:t>
                      </a:r>
                      <a:endParaRPr lang="en-IN" sz="2400" baseline="-2500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45024"/>
            <a:ext cx="6760240" cy="17657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373400" y="4458600"/>
              <a:ext cx="3401280" cy="660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360" y="4455000"/>
                <a:ext cx="3409920" cy="6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16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33501"/>
              </p:ext>
            </p:extLst>
          </p:nvPr>
        </p:nvGraphicFramePr>
        <p:xfrm>
          <a:off x="611560" y="1340768"/>
          <a:ext cx="7632848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2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Construction of a minimal DFA accepting set of string over {a, b} where each string containing ‘ab’ as the substring. </a:t>
                      </a: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1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96756"/>
              </p:ext>
            </p:extLst>
          </p:nvPr>
        </p:nvGraphicFramePr>
        <p:xfrm>
          <a:off x="611560" y="1340768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2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Construction of a minimal DFA accepting set of string over {a, b} where each string containing ‘ab’ as the substring. 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57" y="4005064"/>
            <a:ext cx="6712972" cy="1746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560" y="6021288"/>
            <a:ext cx="6966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https://www.geeksforgeeks.org/designing-deterministic-finite-automata-set-3/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806560" y="3560040"/>
              <a:ext cx="5668200" cy="1717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2960" y="3552840"/>
                <a:ext cx="5680800" cy="173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76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22235"/>
              </p:ext>
            </p:extLst>
          </p:nvPr>
        </p:nvGraphicFramePr>
        <p:xfrm>
          <a:off x="611560" y="1340768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Construction of a DFA to check whether given decimal number is divisible by three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0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665816"/>
              </p:ext>
            </p:extLst>
          </p:nvPr>
        </p:nvGraphicFramePr>
        <p:xfrm>
          <a:off x="230823" y="1340768"/>
          <a:ext cx="8928992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28992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The possible Remainders =0,1,2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Remainder 0=&gt;Divisible by 3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Group Digits according to their remainder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Initial State=A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(0,3,6,9,12,15…)mod 3=0, Remainder 0 group S0=&gt;Final State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(1,4,7,10,13,16…)mod 3=1, Remainder 1 group S1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(2,5,8,11,14,17…)mod 3=2, Remainder 2 group S2</a:t>
                      </a: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95360" y="1435320"/>
              <a:ext cx="8115840" cy="3768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040" y="1427760"/>
                <a:ext cx="8127720" cy="37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4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41856"/>
              </p:ext>
            </p:extLst>
          </p:nvPr>
        </p:nvGraphicFramePr>
        <p:xfrm>
          <a:off x="611560" y="1340768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000" b="1" baseline="0" dirty="0" smtClean="0"/>
                        <a:t>Single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(0,3,6,9…) mod 3=0, Remainder 0 group S0=&gt;Final State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(1,4,7) mod 3=1, Remainder 1 group S1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(2,5,8) mod 3=2, Remainder 2 group S2</a:t>
                      </a: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0,3,6,9</a:t>
            </a:r>
            <a:endParaRPr lang="en-IN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1,4,7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/>
              <p14:cNvContentPartPr/>
              <p14:nvPr/>
            </p14:nvContentPartPr>
            <p14:xfrm>
              <a:off x="653040" y="1136160"/>
              <a:ext cx="8307720" cy="49086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720" y="1127520"/>
                <a:ext cx="8315280" cy="49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98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891924"/>
              </p:ext>
            </p:extLst>
          </p:nvPr>
        </p:nvGraphicFramePr>
        <p:xfrm>
          <a:off x="584562" y="1033103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(0,3,6,9…) mod 3=0, Remainder 0 group S0=&gt;Final State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12,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15, Remainder 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18,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0,3,6,9</a:t>
            </a:r>
            <a:endParaRPr lang="en-IN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1,4,7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62654" y="420624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888120" y="1789560"/>
              <a:ext cx="7317360" cy="3769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440" y="1784160"/>
                <a:ext cx="7331040" cy="37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03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0027"/>
              </p:ext>
            </p:extLst>
          </p:nvPr>
        </p:nvGraphicFramePr>
        <p:xfrm>
          <a:off x="584562" y="876240"/>
          <a:ext cx="7632848" cy="481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(1,4,7) mod 3=1, Remainder 1 group S1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10,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13, Remainder 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16, Remainder 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19,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0,3,6,9</a:t>
            </a:r>
            <a:endParaRPr lang="en-IN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1,4,7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62654" y="420624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p:sp>
        <p:nvSpPr>
          <p:cNvPr id="16" name="Curved Up Arrow 15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1360080" y="1411560"/>
              <a:ext cx="6897960" cy="4947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4680" y="1405080"/>
                <a:ext cx="6913440" cy="49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96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03457"/>
              </p:ext>
            </p:extLst>
          </p:nvPr>
        </p:nvGraphicFramePr>
        <p:xfrm>
          <a:off x="584562" y="781352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(2,5,8,11,14,17…)mod 3=2, Remainder 2 group S2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11,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14, Remainder 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17,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0,3,6,9</a:t>
            </a:r>
            <a:endParaRPr lang="en-IN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1,4,7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62654" y="420624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p:sp>
        <p:nvSpPr>
          <p:cNvPr id="16" name="Curved Up Arrow 15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1,4,7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1557360" y="1847880"/>
              <a:ext cx="5748840" cy="36820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0520" y="1843560"/>
                <a:ext cx="57632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87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60024"/>
              </p:ext>
            </p:extLst>
          </p:nvPr>
        </p:nvGraphicFramePr>
        <p:xfrm>
          <a:off x="584562" y="1033103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21,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24, Remainder 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27,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Curved Up Arrow 26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406880" y="1546560"/>
              <a:ext cx="6598080" cy="3924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1120" y="1539720"/>
                <a:ext cx="6613920" cy="39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80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State transition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Depicts </a:t>
            </a:r>
            <a:r>
              <a:rPr lang="en-IN" sz="2400" dirty="0"/>
              <a:t>the movements of the </a:t>
            </a:r>
            <a:r>
              <a:rPr lang="en-IN" sz="2400" dirty="0" smtClean="0"/>
              <a:t>controller from state to state depending </a:t>
            </a:r>
            <a:r>
              <a:rPr lang="en-IN" sz="2400" dirty="0"/>
              <a:t>upon the input it </a:t>
            </a:r>
            <a:r>
              <a:rPr lang="en-IN" sz="2400" dirty="0" smtClean="0"/>
              <a:t>receives</a:t>
            </a:r>
          </a:p>
          <a:p>
            <a:r>
              <a:rPr lang="en-IN" sz="2400" dirty="0" smtClean="0"/>
              <a:t>Start State=Closed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DF8B7-C634-4D3E-B68F-9B3A1245B067}" type="datetime1">
              <a:rPr lang="en-IN" smtClean="0"/>
              <a:t>15-01-2024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39683" r="21802" b="32738"/>
          <a:stretch/>
        </p:blipFill>
        <p:spPr bwMode="auto">
          <a:xfrm>
            <a:off x="1043608" y="3429000"/>
            <a:ext cx="7416800" cy="20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13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534158"/>
              </p:ext>
            </p:extLst>
          </p:nvPr>
        </p:nvGraphicFramePr>
        <p:xfrm>
          <a:off x="584562" y="1033103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22,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25, Remainder 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28,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53911" y="5517232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36884" y="5435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31" name="Curved Up Arrow 30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1517040" y="1609560"/>
              <a:ext cx="4717800" cy="42256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1280" y="1605240"/>
                <a:ext cx="4730760" cy="42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19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34287"/>
              </p:ext>
            </p:extLst>
          </p:nvPr>
        </p:nvGraphicFramePr>
        <p:xfrm>
          <a:off x="584562" y="756106"/>
          <a:ext cx="7632848" cy="481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20,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23, Remainder 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26, Remainder 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29,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53911" y="5517232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36884" y="5435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31" name="Curved Up Arrow 30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 rot="4323941">
            <a:off x="1848091" y="5113405"/>
            <a:ext cx="937363" cy="9467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7821" y="52919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1353240" y="1386360"/>
              <a:ext cx="4504680" cy="39744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6760" y="1379160"/>
                <a:ext cx="4519440" cy="39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0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387373"/>
              </p:ext>
            </p:extLst>
          </p:nvPr>
        </p:nvGraphicFramePr>
        <p:xfrm>
          <a:off x="584562" y="756106"/>
          <a:ext cx="7632848" cy="481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30,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33, Remainder 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36, Remainder 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39,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53911" y="5517232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36884" y="5435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31" name="Curved Up Arrow 30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 rot="4323941">
            <a:off x="1848091" y="5113405"/>
            <a:ext cx="937363" cy="9467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7821" y="52919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sp>
        <p:nvSpPr>
          <p:cNvPr id="16" name="Curved Down Arrow 15"/>
          <p:cNvSpPr/>
          <p:nvPr/>
        </p:nvSpPr>
        <p:spPr>
          <a:xfrm>
            <a:off x="5652120" y="2060848"/>
            <a:ext cx="792088" cy="73702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0112" y="16915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1363320" y="1094760"/>
              <a:ext cx="5616720" cy="17510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200" y="1090440"/>
                <a:ext cx="5632200" cy="17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06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591234"/>
              </p:ext>
            </p:extLst>
          </p:nvPr>
        </p:nvGraphicFramePr>
        <p:xfrm>
          <a:off x="584562" y="756106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31,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34, Remainder 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37,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53911" y="5517232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36884" y="5435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31" name="Curved Up Arrow 30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 rot="4323941">
            <a:off x="1848091" y="5113405"/>
            <a:ext cx="937363" cy="9467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7821" y="52919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sp>
        <p:nvSpPr>
          <p:cNvPr id="16" name="Curved Down Arrow 15"/>
          <p:cNvSpPr/>
          <p:nvPr/>
        </p:nvSpPr>
        <p:spPr>
          <a:xfrm>
            <a:off x="5652120" y="2060848"/>
            <a:ext cx="792088" cy="73702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0112" y="16915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868144" y="4005064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17004" y="42286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1388880" y="1294560"/>
              <a:ext cx="4725720" cy="3456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0240" y="1290240"/>
                <a:ext cx="4737960" cy="34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3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621" y="22207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57448"/>
              </p:ext>
            </p:extLst>
          </p:nvPr>
        </p:nvGraphicFramePr>
        <p:xfrm>
          <a:off x="584562" y="457039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32,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35, Remainder 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38,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53911" y="5517232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36884" y="5435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31" name="Curved Up Arrow 30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 rot="4323941">
            <a:off x="1848091" y="5113405"/>
            <a:ext cx="937363" cy="9467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90905" y="588846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sp>
        <p:nvSpPr>
          <p:cNvPr id="16" name="Curved Down Arrow 15"/>
          <p:cNvSpPr/>
          <p:nvPr/>
        </p:nvSpPr>
        <p:spPr>
          <a:xfrm>
            <a:off x="5652120" y="2060848"/>
            <a:ext cx="792088" cy="73702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0112" y="16915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868144" y="4005064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17004" y="42286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1" name="Curved Right Arrow 20"/>
          <p:cNvSpPr/>
          <p:nvPr/>
        </p:nvSpPr>
        <p:spPr>
          <a:xfrm rot="3269351">
            <a:off x="2069519" y="801574"/>
            <a:ext cx="1793965" cy="53155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4556" y="293566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881280" y="990000"/>
              <a:ext cx="7214400" cy="55414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080" y="984240"/>
                <a:ext cx="7224840" cy="55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967900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Complete DFA</a:t>
                      </a: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2549911"/>
            <a:ext cx="5544616" cy="36153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89920" y="1019520"/>
              <a:ext cx="4894920" cy="162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1280" y="1013040"/>
                <a:ext cx="4908960" cy="164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3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767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00833"/>
              </p:ext>
            </p:extLst>
          </p:nvPr>
        </p:nvGraphicFramePr>
        <p:xfrm>
          <a:off x="568152" y="548680"/>
          <a:ext cx="7632848" cy="61926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4691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5723545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Lets check for 1432,1431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On traversing for 1432, finally we reach state s1 i.e. Remainder 1,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On traversing for 1431, finally we reach state s0 i.e.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5" y="2979020"/>
            <a:ext cx="5544616" cy="361539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93096"/>
            <a:ext cx="1540768" cy="229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466640" y="1390680"/>
              <a:ext cx="7327800" cy="5248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360" y="1383840"/>
                <a:ext cx="734580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57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92196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="1" dirty="0" smtClean="0"/>
                        <a:t>Design a DFA which checks whether the given binary number is even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6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10334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Binary number that ends with zero=Even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Binary number that ends with one=Odd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536504" cy="393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70840" y="1698120"/>
              <a:ext cx="6301080" cy="452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6520" y="1691640"/>
                <a:ext cx="6312240" cy="453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6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085360"/>
              </p:ext>
            </p:extLst>
          </p:nvPr>
        </p:nvGraphicFramePr>
        <p:xfrm>
          <a:off x="611560" y="1340768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Possibilities: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Start state=S0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State ending in  1=S1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State ending in 0=Even numbers=Final state=S2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1907704" y="429309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4499992" y="3356992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644008" y="357301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4644008" y="501317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2670480" y="2899440"/>
              <a:ext cx="3771000" cy="2838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5080" y="2894760"/>
                <a:ext cx="3786120" cy="284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843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State transition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The state transition diagram of the controller</a:t>
            </a:r>
            <a:r>
              <a:rPr lang="en-IN" sz="2400" dirty="0" smtClean="0"/>
              <a:t>,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D26B-3749-468E-8138-DFEB23C5ED98}" type="datetime1">
              <a:rPr lang="en-IN" smtClean="0"/>
              <a:t>15-01-2024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4" t="31747" r="18901" b="6250"/>
          <a:stretch/>
        </p:blipFill>
        <p:spPr bwMode="auto">
          <a:xfrm>
            <a:off x="1619672" y="2276872"/>
            <a:ext cx="6341188" cy="359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0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65032"/>
              </p:ext>
            </p:extLst>
          </p:nvPr>
        </p:nvGraphicFramePr>
        <p:xfrm>
          <a:off x="611560" y="1340768"/>
          <a:ext cx="7632848" cy="45365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400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3996444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</a:t>
                      </a:r>
                      <a:r>
                        <a:rPr lang="en-IN" sz="2400" baseline="0" dirty="0" smtClean="0"/>
                        <a:t> –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0=String 0=State ending in 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1=String 1=State ending in 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1907704" y="429309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4499992" y="3356992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644008" y="357301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4644008" y="501317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843808" y="3933056"/>
            <a:ext cx="165618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75856" y="393305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5" name="Straight Arrow Connector 14"/>
          <p:cNvCxnSpPr>
            <a:stCxn id="3" idx="5"/>
            <a:endCxn id="9" idx="2"/>
          </p:cNvCxnSpPr>
          <p:nvPr/>
        </p:nvCxnSpPr>
        <p:spPr>
          <a:xfrm>
            <a:off x="2706719" y="4907723"/>
            <a:ext cx="1937289" cy="4654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28256" y="52199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1008720" y="2372400"/>
              <a:ext cx="7926840" cy="39052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200" y="2367000"/>
                <a:ext cx="7940520" cy="39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7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116632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65798"/>
              </p:ext>
            </p:extLst>
          </p:nvPr>
        </p:nvGraphicFramePr>
        <p:xfrm>
          <a:off x="611560" y="836712"/>
          <a:ext cx="7632848" cy="55446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97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4947366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</a:t>
                      </a:r>
                      <a:r>
                        <a:rPr lang="en-IN" sz="2400" baseline="0" dirty="0" smtClean="0"/>
                        <a:t> –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2=10=State ending in 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3=11=State ending in 1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4=100=State ending in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400" baseline="0" dirty="0" smtClean="0"/>
                        <a:t>Decimal 5=101=State ending in 1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18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1800" baseline="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1907704" y="2852936"/>
            <a:ext cx="3888432" cy="3384376"/>
            <a:chOff x="1907704" y="2852936"/>
            <a:chExt cx="3888432" cy="3384376"/>
          </a:xfrm>
        </p:grpSpPr>
        <p:sp>
          <p:nvSpPr>
            <p:cNvPr id="3" name="Oval 2"/>
            <p:cNvSpPr/>
            <p:nvPr/>
          </p:nvSpPr>
          <p:spPr>
            <a:xfrm>
              <a:off x="1907704" y="429309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499992" y="3356992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>
              <a:off x="4644008" y="357301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S2</a:t>
              </a:r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644008" y="501317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S1</a:t>
              </a:r>
              <a:endParaRPr lang="en-IN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843808" y="3933056"/>
              <a:ext cx="1656184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275856" y="393305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cxnSp>
          <p:nvCxnSpPr>
            <p:cNvPr id="15" name="Straight Arrow Connector 14"/>
            <p:cNvCxnSpPr>
              <a:stCxn id="3" idx="5"/>
              <a:endCxn id="9" idx="2"/>
            </p:cNvCxnSpPr>
            <p:nvPr/>
          </p:nvCxnSpPr>
          <p:spPr>
            <a:xfrm>
              <a:off x="2706719" y="4907723"/>
              <a:ext cx="1937289" cy="4654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428256" y="521990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364088" y="4437112"/>
              <a:ext cx="0" cy="6313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08104" y="458112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sp>
          <p:nvSpPr>
            <p:cNvPr id="20" name="Curved Up Arrow 19"/>
            <p:cNvSpPr/>
            <p:nvPr/>
          </p:nvSpPr>
          <p:spPr>
            <a:xfrm>
              <a:off x="4788024" y="5733256"/>
              <a:ext cx="720080" cy="50405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08104" y="57959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  <p:sp>
          <p:nvSpPr>
            <p:cNvPr id="22" name="Curved Down Arrow 21"/>
            <p:cNvSpPr/>
            <p:nvPr/>
          </p:nvSpPr>
          <p:spPr>
            <a:xfrm>
              <a:off x="4788024" y="2852936"/>
              <a:ext cx="720080" cy="50405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08104" y="298766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cxnSp>
          <p:nvCxnSpPr>
            <p:cNvPr id="25" name="Straight Arrow Connector 24"/>
            <p:cNvCxnSpPr>
              <a:stCxn id="10" idx="4"/>
              <a:endCxn id="9" idx="0"/>
            </p:cNvCxnSpPr>
            <p:nvPr/>
          </p:nvCxnSpPr>
          <p:spPr>
            <a:xfrm>
              <a:off x="5112060" y="4509120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716016" y="457183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2086560" y="1900080"/>
              <a:ext cx="3258360" cy="10011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3320" y="1896840"/>
                <a:ext cx="3264840" cy="10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1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116632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592016"/>
              </p:ext>
            </p:extLst>
          </p:nvPr>
        </p:nvGraphicFramePr>
        <p:xfrm>
          <a:off x="611560" y="836712"/>
          <a:ext cx="7632848" cy="55446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97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4947366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Check for bigger numbers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64=  1000000=State ending in 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27=11011=State ending in 1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907704" y="2852936"/>
            <a:ext cx="3888432" cy="3384376"/>
            <a:chOff x="1907704" y="2852936"/>
            <a:chExt cx="3888432" cy="3384376"/>
          </a:xfrm>
        </p:grpSpPr>
        <p:sp>
          <p:nvSpPr>
            <p:cNvPr id="3" name="Oval 2"/>
            <p:cNvSpPr/>
            <p:nvPr/>
          </p:nvSpPr>
          <p:spPr>
            <a:xfrm>
              <a:off x="1907704" y="429309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499992" y="3356992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>
              <a:off x="4644008" y="357301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S2</a:t>
              </a:r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644008" y="501317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S1</a:t>
              </a:r>
              <a:endParaRPr lang="en-IN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843808" y="3933056"/>
              <a:ext cx="1656184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275856" y="393305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cxnSp>
          <p:nvCxnSpPr>
            <p:cNvPr id="15" name="Straight Arrow Connector 14"/>
            <p:cNvCxnSpPr>
              <a:stCxn id="3" idx="5"/>
              <a:endCxn id="9" idx="2"/>
            </p:cNvCxnSpPr>
            <p:nvPr/>
          </p:nvCxnSpPr>
          <p:spPr>
            <a:xfrm>
              <a:off x="2706719" y="4907723"/>
              <a:ext cx="1937289" cy="4654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428256" y="521990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364088" y="4437112"/>
              <a:ext cx="0" cy="6313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08104" y="458112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sp>
          <p:nvSpPr>
            <p:cNvPr id="20" name="Curved Up Arrow 19"/>
            <p:cNvSpPr/>
            <p:nvPr/>
          </p:nvSpPr>
          <p:spPr>
            <a:xfrm>
              <a:off x="4788024" y="5733256"/>
              <a:ext cx="720080" cy="50405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08104" y="57959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  <p:sp>
          <p:nvSpPr>
            <p:cNvPr id="22" name="Curved Down Arrow 21"/>
            <p:cNvSpPr/>
            <p:nvPr/>
          </p:nvSpPr>
          <p:spPr>
            <a:xfrm>
              <a:off x="4788024" y="2852936"/>
              <a:ext cx="720080" cy="50405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08104" y="298766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5112060" y="4509120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716016" y="457183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2404800" y="2225520"/>
              <a:ext cx="5613480" cy="44503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2280" y="2222280"/>
                <a:ext cx="5621040" cy="446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22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920218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6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="1" dirty="0" smtClean="0"/>
                        <a:t>Design a DFA which accepts only</a:t>
                      </a:r>
                      <a:r>
                        <a:rPr lang="en-IN" sz="2400" b="1" baseline="0" dirty="0" smtClean="0"/>
                        <a:t> those binary numbers  which start with 1 and ends with 0.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09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510071"/>
              </p:ext>
            </p:extLst>
          </p:nvPr>
        </p:nvGraphicFramePr>
        <p:xfrm>
          <a:off x="611560" y="764704"/>
          <a:ext cx="8280920" cy="56166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80920"/>
              </a:tblGrid>
              <a:tr h="561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6</a:t>
                      </a:r>
                    </a:p>
                  </a:txBody>
                  <a:tcPr/>
                </a:tc>
              </a:tr>
              <a:tr h="5054962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which accepts only</a:t>
                      </a:r>
                      <a:r>
                        <a:rPr lang="en-IN" sz="2400" baseline="0" dirty="0" smtClean="0"/>
                        <a:t> those binary numbers  which start with 1 and ends with 0.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Initial state S0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S0 reads 1, moves to S1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String 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S1 reads 0, moves to S2=Final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197971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7090676" y="4108430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449999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56176" y="409170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9" name="Straight Arrow Connector 18"/>
          <p:cNvCxnSpPr>
            <a:endCxn id="16" idx="2"/>
          </p:cNvCxnSpPr>
          <p:nvPr/>
        </p:nvCxnSpPr>
        <p:spPr>
          <a:xfrm>
            <a:off x="2915816" y="463641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9872" y="41084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896995"/>
              </p:ext>
            </p:extLst>
          </p:nvPr>
        </p:nvGraphicFramePr>
        <p:xfrm>
          <a:off x="359532" y="692696"/>
          <a:ext cx="8280920" cy="56166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80920"/>
              </a:tblGrid>
              <a:tr h="561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6</a:t>
                      </a:r>
                    </a:p>
                  </a:txBody>
                  <a:tcPr/>
                </a:tc>
              </a:tr>
              <a:tr h="5054962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String 1010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Also check for strings-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1110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1010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101010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10101000</a:t>
                      </a: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197971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7090676" y="4108430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449999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56176" y="409170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9" name="Straight Arrow Connector 18"/>
          <p:cNvCxnSpPr>
            <a:endCxn id="16" idx="2"/>
          </p:cNvCxnSpPr>
          <p:nvPr/>
        </p:nvCxnSpPr>
        <p:spPr>
          <a:xfrm>
            <a:off x="2915816" y="463641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9872" y="41084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36096" y="4869160"/>
            <a:ext cx="16561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78771" y="499645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2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916777"/>
              </p:ext>
            </p:extLst>
          </p:nvPr>
        </p:nvGraphicFramePr>
        <p:xfrm>
          <a:off x="611560" y="764704"/>
          <a:ext cx="8280920" cy="56166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80920"/>
              </a:tblGrid>
              <a:tr h="561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6</a:t>
                      </a:r>
                    </a:p>
                  </a:txBody>
                  <a:tcPr/>
                </a:tc>
              </a:tr>
              <a:tr h="5054962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String 10110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197971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7090676" y="4108430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449999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56176" y="409170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9" name="Straight Arrow Connector 18"/>
          <p:cNvCxnSpPr>
            <a:endCxn id="16" idx="2"/>
          </p:cNvCxnSpPr>
          <p:nvPr/>
        </p:nvCxnSpPr>
        <p:spPr>
          <a:xfrm>
            <a:off x="2915816" y="463641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9872" y="41084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36096" y="4869160"/>
            <a:ext cx="16561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78771" y="499645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3" name="Curved Up Arrow 2"/>
          <p:cNvSpPr/>
          <p:nvPr/>
        </p:nvSpPr>
        <p:spPr>
          <a:xfrm>
            <a:off x="4499992" y="4969262"/>
            <a:ext cx="936104" cy="7514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8024" y="579597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7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882094"/>
              </p:ext>
            </p:extLst>
          </p:nvPr>
        </p:nvGraphicFramePr>
        <p:xfrm>
          <a:off x="611560" y="764704"/>
          <a:ext cx="8280920" cy="5400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80920"/>
              </a:tblGrid>
              <a:tr h="1188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6</a:t>
                      </a:r>
                    </a:p>
                  </a:txBody>
                  <a:tcPr/>
                </a:tc>
              </a:tr>
              <a:tr h="4212009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String 1000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197971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7090676" y="4108430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449999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56176" y="409170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9" name="Straight Arrow Connector 18"/>
          <p:cNvCxnSpPr>
            <a:endCxn id="16" idx="2"/>
          </p:cNvCxnSpPr>
          <p:nvPr/>
        </p:nvCxnSpPr>
        <p:spPr>
          <a:xfrm>
            <a:off x="2915816" y="463641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9872" y="41084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36096" y="4869160"/>
            <a:ext cx="16561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78771" y="499645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3" name="Curved Up Arrow 2"/>
          <p:cNvSpPr/>
          <p:nvPr/>
        </p:nvSpPr>
        <p:spPr>
          <a:xfrm>
            <a:off x="4499992" y="4969262"/>
            <a:ext cx="936104" cy="7514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8024" y="579597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9" name="Curved Down Arrow 8"/>
          <p:cNvSpPr/>
          <p:nvPr/>
        </p:nvSpPr>
        <p:spPr>
          <a:xfrm>
            <a:off x="7452320" y="3284984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00392" y="34197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1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840463"/>
              </p:ext>
            </p:extLst>
          </p:nvPr>
        </p:nvGraphicFramePr>
        <p:xfrm>
          <a:off x="611560" y="1340768"/>
          <a:ext cx="7632848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which checks whether a given binary number is divisible by three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4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76645"/>
              </p:ext>
            </p:extLst>
          </p:nvPr>
        </p:nvGraphicFramePr>
        <p:xfrm>
          <a:off x="568037" y="260648"/>
          <a:ext cx="7632848" cy="347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177504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The possible Remainders =0,1,2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Remainder 0=&gt;Divisible by 3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Group Digits according to their remainder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Initial State=A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Remainder 0 group S0=&gt;Final State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Remainder 1 group S1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Remainder 2 group S2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/>
              <p14:cNvContentPartPr/>
              <p14:nvPr/>
            </p14:nvContentPartPr>
            <p14:xfrm>
              <a:off x="3004200" y="1113840"/>
              <a:ext cx="2041560" cy="25646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7720" y="1109520"/>
                <a:ext cx="2054160" cy="25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389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188" y="3314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State transition </a:t>
            </a:r>
            <a:r>
              <a:rPr lang="en-IN" b="1" dirty="0" smtClean="0"/>
              <a:t>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675588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The movement of the controller (and of the door) can </a:t>
            </a:r>
            <a:r>
              <a:rPr lang="en-IN" sz="2400" dirty="0" smtClean="0"/>
              <a:t>also be </a:t>
            </a:r>
            <a:r>
              <a:rPr lang="en-IN" sz="2400" dirty="0"/>
              <a:t>represented by a table </a:t>
            </a:r>
            <a:endParaRPr lang="en-IN" sz="2400" dirty="0" smtClean="0"/>
          </a:p>
          <a:p>
            <a:r>
              <a:rPr lang="en-IN" sz="2400" dirty="0" smtClean="0"/>
              <a:t>Rows </a:t>
            </a:r>
            <a:r>
              <a:rPr lang="en-IN" sz="2400" dirty="0"/>
              <a:t>are </a:t>
            </a:r>
            <a:r>
              <a:rPr lang="en-IN" sz="2400" dirty="0" smtClean="0"/>
              <a:t>labelled </a:t>
            </a:r>
            <a:r>
              <a:rPr lang="en-IN" sz="2400" dirty="0"/>
              <a:t>by </a:t>
            </a:r>
            <a:r>
              <a:rPr lang="en-IN" sz="2400" dirty="0" smtClean="0"/>
              <a:t>the states </a:t>
            </a:r>
          </a:p>
          <a:p>
            <a:r>
              <a:rPr lang="en-IN" sz="2400" dirty="0" smtClean="0"/>
              <a:t>Columns </a:t>
            </a:r>
            <a:r>
              <a:rPr lang="en-IN" sz="2400" dirty="0"/>
              <a:t>are </a:t>
            </a:r>
            <a:r>
              <a:rPr lang="en-IN" sz="2400" dirty="0" err="1"/>
              <a:t>labeled</a:t>
            </a:r>
            <a:r>
              <a:rPr lang="en-IN" sz="2400" dirty="0"/>
              <a:t> by the input</a:t>
            </a:r>
            <a:endParaRPr lang="en-I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3" t="75235" r="39539" b="19048"/>
          <a:stretch/>
        </p:blipFill>
        <p:spPr bwMode="auto">
          <a:xfrm>
            <a:off x="1475656" y="5955172"/>
            <a:ext cx="6480720" cy="49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0BA-020C-4EF0-AB00-FBBC9C380B4B}" type="datetime1">
              <a:rPr lang="en-IN" smtClean="0"/>
              <a:t>15-01-2024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4" t="24999" r="15332" b="18850"/>
          <a:stretch/>
        </p:blipFill>
        <p:spPr bwMode="auto">
          <a:xfrm>
            <a:off x="1171587" y="2420887"/>
            <a:ext cx="7088857" cy="329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9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83065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0-0 , Rem=0,State S0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01-1, Rem=1, State S1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10-2 , Rem=2, State S2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/>
              <p14:cNvContentPartPr/>
              <p14:nvPr/>
            </p14:nvContentPartPr>
            <p14:xfrm>
              <a:off x="1039320" y="2527920"/>
              <a:ext cx="8096040" cy="40287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6080" y="2523240"/>
                <a:ext cx="8106840" cy="40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7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41345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11-3 , Rem=0, State S0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/>
              <p14:cNvContentPartPr/>
              <p14:nvPr/>
            </p14:nvContentPartPr>
            <p14:xfrm>
              <a:off x="1015560" y="2084040"/>
              <a:ext cx="6684840" cy="38412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440" y="2077920"/>
                <a:ext cx="6700320" cy="38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6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448436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100-4 , Rem=1, State S1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31465" y="5949280"/>
            <a:ext cx="663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344" y="56612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/>
              <p14:cNvContentPartPr/>
              <p14:nvPr/>
            </p14:nvContentPartPr>
            <p14:xfrm>
              <a:off x="1062000" y="2089440"/>
              <a:ext cx="8011440" cy="4446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400" y="2085120"/>
                <a:ext cx="8020800" cy="44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54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781361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101-5 , Rem=2, State S2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31465" y="5949280"/>
            <a:ext cx="663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344" y="56612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" name="Curved Down Arrow 2"/>
          <p:cNvSpPr/>
          <p:nvPr/>
        </p:nvSpPr>
        <p:spPr>
          <a:xfrm>
            <a:off x="8388424" y="5160849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0432" y="47971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1098720" y="2615400"/>
              <a:ext cx="8003520" cy="3958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5120" y="2610720"/>
                <a:ext cx="8016840" cy="39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2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2734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110-6 , Rem=0, State S0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31465" y="5949280"/>
            <a:ext cx="663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344" y="56612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" name="Curved Down Arrow 2"/>
          <p:cNvSpPr/>
          <p:nvPr/>
        </p:nvSpPr>
        <p:spPr>
          <a:xfrm>
            <a:off x="8388424" y="5160849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0432" y="47971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26" name="Curved Down Arrow 25"/>
          <p:cNvSpPr/>
          <p:nvPr/>
        </p:nvSpPr>
        <p:spPr>
          <a:xfrm>
            <a:off x="6804248" y="3432657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80312" y="34917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1072080" y="2568240"/>
              <a:ext cx="7175880" cy="33436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840" y="2563200"/>
                <a:ext cx="718992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7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496395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111-7 , Rem=1, State S1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31465" y="5949280"/>
            <a:ext cx="663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344" y="56612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" name="Curved Down Arrow 2"/>
          <p:cNvSpPr/>
          <p:nvPr/>
        </p:nvSpPr>
        <p:spPr>
          <a:xfrm>
            <a:off x="8388424" y="5160849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0432" y="47971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26" name="Curved Down Arrow 25"/>
          <p:cNvSpPr/>
          <p:nvPr/>
        </p:nvSpPr>
        <p:spPr>
          <a:xfrm>
            <a:off x="6804248" y="3432657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80312" y="34917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236296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08304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/>
              <p14:cNvContentPartPr/>
              <p14:nvPr/>
            </p14:nvContentPartPr>
            <p14:xfrm>
              <a:off x="1086840" y="1981080"/>
              <a:ext cx="6594840" cy="44982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240" y="1972080"/>
                <a:ext cx="6608520" cy="45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46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37566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For any Bigger Number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10111-23 , Rem=2, State S2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Yes, Satisfied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31465" y="5949280"/>
            <a:ext cx="663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344" y="56612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" name="Curved Down Arrow 2"/>
          <p:cNvSpPr/>
          <p:nvPr/>
        </p:nvSpPr>
        <p:spPr>
          <a:xfrm>
            <a:off x="8388424" y="5160849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0432" y="47971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26" name="Curved Down Arrow 25"/>
          <p:cNvSpPr/>
          <p:nvPr/>
        </p:nvSpPr>
        <p:spPr>
          <a:xfrm>
            <a:off x="6804248" y="3432657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80312" y="34917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236296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08304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988920" y="2919600"/>
              <a:ext cx="8271720" cy="3870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800" y="2913120"/>
                <a:ext cx="8286480" cy="38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80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489962"/>
              </p:ext>
            </p:extLst>
          </p:nvPr>
        </p:nvGraphicFramePr>
        <p:xfrm>
          <a:off x="611560" y="1340768"/>
          <a:ext cx="7632848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8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to accept a Language L where all strings in L are such that total number of a’s in them are divisible by 3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09360" y="1623960"/>
              <a:ext cx="6361200" cy="1026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6120" y="1620360"/>
                <a:ext cx="6371280" cy="10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26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779185"/>
              </p:ext>
            </p:extLst>
          </p:nvPr>
        </p:nvGraphicFramePr>
        <p:xfrm>
          <a:off x="611560" y="1556792"/>
          <a:ext cx="7632848" cy="3960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6600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8</a:t>
                      </a:r>
                    </a:p>
                  </a:txBody>
                  <a:tcPr/>
                </a:tc>
              </a:tr>
              <a:tr h="3300367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There is no condition that a should be in clumps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But Total number of a’s should be divisible by 3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No conditions on b’s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b’s are allowed in between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46720" y="2586600"/>
              <a:ext cx="6942240" cy="2339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600" y="2580120"/>
                <a:ext cx="6957000" cy="23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2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747190"/>
              </p:ext>
            </p:extLst>
          </p:nvPr>
        </p:nvGraphicFramePr>
        <p:xfrm>
          <a:off x="611560" y="1340768"/>
          <a:ext cx="7632848" cy="5303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8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Total no of a’s should be multiples of 3 </a:t>
                      </a:r>
                      <a:r>
                        <a:rPr lang="en-IN" sz="2400" baseline="0" dirty="0" err="1" smtClean="0"/>
                        <a:t>i.e</a:t>
                      </a:r>
                      <a:r>
                        <a:rPr lang="en-IN" sz="2400" baseline="0" dirty="0" smtClean="0"/>
                        <a:t> 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>
                          <a:solidFill>
                            <a:srgbClr val="0070C0"/>
                          </a:solidFill>
                        </a:rPr>
                        <a:t>Total no of a’s can be 0=&gt;Initial state can be final state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Total no of a’s can be 3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Total no of a’s can be 6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Total no of a’s can be 9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and so on…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>
                          <a:solidFill>
                            <a:srgbClr val="0070C0"/>
                          </a:solidFill>
                        </a:rPr>
                        <a:t>And whenever count of no of a’s is 0/3/6/9/12/15…so on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>
                          <a:solidFill>
                            <a:srgbClr val="0070C0"/>
                          </a:solidFill>
                        </a:rPr>
                        <a:t>The string should be accepted i.e. it should be final state</a:t>
                      </a: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652920" y="2138760"/>
              <a:ext cx="5345640" cy="4431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4640" y="2129760"/>
                <a:ext cx="5361120" cy="44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8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How should we change the state diagram if we have a sliding door?</a:t>
            </a:r>
          </a:p>
          <a:p>
            <a:endParaRPr lang="en-IN" dirty="0"/>
          </a:p>
          <a:p>
            <a:r>
              <a:rPr lang="en-IN" dirty="0" smtClean="0"/>
              <a:t>Try it Out!!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6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83074"/>
              </p:ext>
            </p:extLst>
          </p:nvPr>
        </p:nvGraphicFramePr>
        <p:xfrm>
          <a:off x="611560" y="1340768"/>
          <a:ext cx="7632848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171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8</a:t>
                      </a:r>
                    </a:p>
                  </a:txBody>
                  <a:tcPr/>
                </a:tc>
              </a:tr>
              <a:tr h="1268712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to accept a Language L where all strings in L are such that total number of a’s in them are divisible by 3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449999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" idx="2"/>
          </p:cNvCxnSpPr>
          <p:nvPr/>
        </p:nvCxnSpPr>
        <p:spPr>
          <a:xfrm>
            <a:off x="2915816" y="463641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rved Down Arrow 13"/>
          <p:cNvSpPr/>
          <p:nvPr/>
        </p:nvSpPr>
        <p:spPr>
          <a:xfrm>
            <a:off x="7380312" y="3501008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19872" y="425244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04918" y="4293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21" name="Oval 20"/>
          <p:cNvSpPr/>
          <p:nvPr/>
        </p:nvSpPr>
        <p:spPr>
          <a:xfrm>
            <a:off x="1979712" y="4307731"/>
            <a:ext cx="936104" cy="7920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4996806" y="572396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8" name="Curved Down Arrow 17"/>
          <p:cNvSpPr/>
          <p:nvPr/>
        </p:nvSpPr>
        <p:spPr>
          <a:xfrm>
            <a:off x="4644008" y="3486373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Curved Down Arrow 18"/>
          <p:cNvSpPr/>
          <p:nvPr/>
        </p:nvSpPr>
        <p:spPr>
          <a:xfrm>
            <a:off x="2051720" y="3486373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 rot="5400000">
            <a:off x="4448385" y="2952586"/>
            <a:ext cx="1096842" cy="53285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95736" y="4451747"/>
            <a:ext cx="574460" cy="544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2188494" y="3059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41570" y="31409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77874" y="31409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846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833928"/>
              </p:ext>
            </p:extLst>
          </p:nvPr>
        </p:nvGraphicFramePr>
        <p:xfrm>
          <a:off x="611560" y="1340768"/>
          <a:ext cx="7632848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to</a:t>
                      </a:r>
                      <a:r>
                        <a:rPr lang="en-IN" sz="2400" baseline="0" dirty="0" smtClean="0"/>
                        <a:t> accept the language </a:t>
                      </a:r>
                      <a:r>
                        <a:rPr lang="en-IN" sz="2400" dirty="0" smtClean="0"/>
                        <a:t>L(M) = {w | w ε {0, 1}*} and W is a string that does not contain three consecutive 1's.</a:t>
                      </a: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7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17685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When three consecutive 1's occur the DFA will be: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Here two consecutive 1's or single 1 is acceptable, hence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The stages q0, q1, q2 are the final states.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86050"/>
            <a:ext cx="72104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16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6303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4781" y="3645024"/>
            <a:ext cx="7237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String 111 will be in q3 state=Non final state=Rejected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String 10110111 will be in q3 </a:t>
            </a:r>
            <a:r>
              <a:rPr lang="en-IN" sz="2400" dirty="0"/>
              <a:t>state=Non final state=Rejected</a:t>
            </a:r>
          </a:p>
        </p:txBody>
      </p:sp>
    </p:spTree>
    <p:extLst>
      <p:ext uri="{BB962C8B-B14F-4D97-AF65-F5344CB8AC3E}">
        <p14:creationId xmlns:p14="http://schemas.microsoft.com/office/powerpoint/2010/main" val="213862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36906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4781" y="3645024"/>
            <a:ext cx="723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String 0110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Strings 1011101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Correct till now……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87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935471"/>
              </p:ext>
            </p:extLst>
          </p:nvPr>
        </p:nvGraphicFramePr>
        <p:xfrm>
          <a:off x="549177" y="1124744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9578" y="2780928"/>
            <a:ext cx="7237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Exactly three 1’s but not consecutive giving Error-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String 1101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String 11010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String 10110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String 1011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The above strings should be accepted as the 1’s are not consecutive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Strings 110110 rejected-No of 1’s increases to 4=&gt;Works perfectly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6432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569698"/>
              </p:ext>
            </p:extLst>
          </p:nvPr>
        </p:nvGraphicFramePr>
        <p:xfrm>
          <a:off x="549177" y="1124744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9578" y="2780928"/>
            <a:ext cx="723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Change to be done-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Change Outgoing transition from q1 </a:t>
            </a:r>
            <a:r>
              <a:rPr lang="en-IN" sz="2400" dirty="0"/>
              <a:t>a</a:t>
            </a:r>
            <a:r>
              <a:rPr lang="en-IN" sz="2400" dirty="0" smtClean="0"/>
              <a:t>nd q2</a:t>
            </a:r>
          </a:p>
        </p:txBody>
      </p:sp>
    </p:spTree>
    <p:extLst>
      <p:ext uri="{BB962C8B-B14F-4D97-AF65-F5344CB8AC3E}">
        <p14:creationId xmlns:p14="http://schemas.microsoft.com/office/powerpoint/2010/main" val="16332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113163"/>
              </p:ext>
            </p:extLst>
          </p:nvPr>
        </p:nvGraphicFramePr>
        <p:xfrm>
          <a:off x="549177" y="1124744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9578" y="2780928"/>
            <a:ext cx="72372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Change to be done-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Change Outgoing transition from q1 </a:t>
            </a:r>
            <a:r>
              <a:rPr lang="en-IN" sz="2400" dirty="0"/>
              <a:t>a</a:t>
            </a:r>
            <a:r>
              <a:rPr lang="en-IN" sz="2400" dirty="0" smtClean="0"/>
              <a:t>nd q2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For Strings 1101,11010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Outgoing transition for 0 from q2 should go to q1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so that strings like 11011 should be rejected</a:t>
            </a:r>
            <a:endParaRPr lang="en-I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" name="Curved Left Arrow 2"/>
          <p:cNvSpPr/>
          <p:nvPr/>
        </p:nvSpPr>
        <p:spPr>
          <a:xfrm rot="5400000">
            <a:off x="4283143" y="1862269"/>
            <a:ext cx="828092" cy="24482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854" y="1680642"/>
            <a:ext cx="59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X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1285" y="1700808"/>
            <a:ext cx="59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X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602668"/>
              </p:ext>
            </p:extLst>
          </p:nvPr>
        </p:nvGraphicFramePr>
        <p:xfrm>
          <a:off x="549177" y="1124744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9578" y="2780928"/>
            <a:ext cx="7237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Change to be done-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Change Outgoing transition from q1 </a:t>
            </a:r>
            <a:r>
              <a:rPr lang="en-IN" sz="2400" dirty="0"/>
              <a:t>a</a:t>
            </a:r>
            <a:r>
              <a:rPr lang="en-IN" sz="2400" dirty="0" smtClean="0"/>
              <a:t>nd q2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For Strings like 10110, 1011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Outgoing transition for 0 from q1 should go to q0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so that strings like 101101 should be rejected</a:t>
            </a:r>
            <a:endParaRPr lang="en-I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" name="Curved Left Arrow 2"/>
          <p:cNvSpPr/>
          <p:nvPr/>
        </p:nvSpPr>
        <p:spPr>
          <a:xfrm rot="5400000">
            <a:off x="4400568" y="1979694"/>
            <a:ext cx="828092" cy="221342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Curved Left Arrow 9"/>
          <p:cNvSpPr/>
          <p:nvPr/>
        </p:nvSpPr>
        <p:spPr>
          <a:xfrm rot="5400000">
            <a:off x="1988301" y="2081812"/>
            <a:ext cx="828092" cy="21414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6591" y="3014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663771" y="2987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3503854" y="1680642"/>
            <a:ext cx="59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X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1285" y="1700808"/>
            <a:ext cx="59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X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016985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10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to</a:t>
                      </a:r>
                      <a:r>
                        <a:rPr lang="en-IN" sz="2400" baseline="0" dirty="0" smtClean="0"/>
                        <a:t> accept the language </a:t>
                      </a:r>
                      <a:r>
                        <a:rPr lang="en-IN" sz="2400" dirty="0" smtClean="0"/>
                        <a:t>L(M) = {0</a:t>
                      </a:r>
                      <a:r>
                        <a:rPr lang="en-IN" sz="2400" baseline="30000" dirty="0" smtClean="0"/>
                        <a:t>m</a:t>
                      </a:r>
                      <a:r>
                        <a:rPr lang="en-IN" sz="2400" dirty="0" smtClean="0"/>
                        <a:t>1</a:t>
                      </a:r>
                      <a:r>
                        <a:rPr lang="en-IN" sz="2400" baseline="30000" dirty="0" smtClean="0"/>
                        <a:t>n</a:t>
                      </a:r>
                      <a:r>
                        <a:rPr lang="en-IN" sz="2400" dirty="0" smtClean="0"/>
                        <a:t> | m&gt;=0 and n&gt;=1 }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9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This controller is a computer that has just a single bit </a:t>
            </a:r>
            <a:r>
              <a:rPr lang="en-IN" sz="2400" dirty="0" smtClean="0"/>
              <a:t>of memory capable of recording the two states of the controller.</a:t>
            </a:r>
          </a:p>
          <a:p>
            <a:endParaRPr lang="en-IN" sz="2400" dirty="0"/>
          </a:p>
          <a:p>
            <a:r>
              <a:rPr lang="en-IN" sz="2400" dirty="0" smtClean="0"/>
              <a:t>Other common devices have larger memories.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AA1C-42C2-4FB0-A1A7-9AC86BB7344A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7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962859"/>
              </p:ext>
            </p:extLst>
          </p:nvPr>
        </p:nvGraphicFramePr>
        <p:xfrm>
          <a:off x="611560" y="1340768"/>
          <a:ext cx="7632848" cy="39099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10-Design a DFA to</a:t>
                      </a:r>
                      <a:r>
                        <a:rPr lang="en-IN" sz="2400" baseline="0" dirty="0" smtClean="0"/>
                        <a:t> accept the language </a:t>
                      </a:r>
                      <a:r>
                        <a:rPr lang="en-IN" sz="2400" dirty="0" smtClean="0"/>
                        <a:t>L(M) = {0</a:t>
                      </a:r>
                      <a:r>
                        <a:rPr lang="en-IN" sz="2400" baseline="30000" dirty="0" smtClean="0"/>
                        <a:t>m</a:t>
                      </a:r>
                      <a:r>
                        <a:rPr lang="en-IN" sz="2400" dirty="0" smtClean="0"/>
                        <a:t>1</a:t>
                      </a:r>
                      <a:r>
                        <a:rPr lang="en-IN" sz="2400" baseline="30000" dirty="0" smtClean="0"/>
                        <a:t>n</a:t>
                      </a:r>
                      <a:r>
                        <a:rPr lang="en-IN" sz="2400" dirty="0" smtClean="0"/>
                        <a:t> | m&gt;=0 and n&gt;=1 }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All 0s are followed by 1s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No of zeros can be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No of  ones has to be minimum 1, so one transition for 1 has to be there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57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903379"/>
              </p:ext>
            </p:extLst>
          </p:nvPr>
        </p:nvGraphicFramePr>
        <p:xfrm>
          <a:off x="611560" y="1340768"/>
          <a:ext cx="7632848" cy="4680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985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10-Design a DFA to</a:t>
                      </a:r>
                      <a:r>
                        <a:rPr lang="en-IN" sz="2400" baseline="0" dirty="0" smtClean="0"/>
                        <a:t> accept the language </a:t>
                      </a:r>
                      <a:r>
                        <a:rPr lang="en-IN" sz="2400" dirty="0" smtClean="0"/>
                        <a:t>L(M) = {0</a:t>
                      </a:r>
                      <a:r>
                        <a:rPr lang="en-IN" sz="2400" baseline="30000" dirty="0" smtClean="0"/>
                        <a:t>m</a:t>
                      </a:r>
                      <a:r>
                        <a:rPr lang="en-IN" sz="2400" dirty="0" smtClean="0"/>
                        <a:t>1</a:t>
                      </a:r>
                      <a:r>
                        <a:rPr lang="en-IN" sz="2400" baseline="30000" dirty="0" smtClean="0"/>
                        <a:t>n</a:t>
                      </a:r>
                      <a:r>
                        <a:rPr lang="en-IN" sz="2400" dirty="0" smtClean="0"/>
                        <a:t> | m&gt;=0 and n&gt;=1 }</a:t>
                      </a:r>
                    </a:p>
                  </a:txBody>
                  <a:tcPr/>
                </a:tc>
              </a:tr>
              <a:tr h="3695366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No of zeros can be 0=&gt;can be associated with start state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No of  ones has to be minimum 1, so one transition for 1 has to be there=&gt;final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2771800" y="490981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07904" y="5301208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63688" y="5269850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11960" y="49318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3" name="Curved Down Arrow 12"/>
          <p:cNvSpPr/>
          <p:nvPr/>
        </p:nvSpPr>
        <p:spPr>
          <a:xfrm>
            <a:off x="5436096" y="4119810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Curved Down Arrow 13"/>
          <p:cNvSpPr/>
          <p:nvPr/>
        </p:nvSpPr>
        <p:spPr>
          <a:xfrm>
            <a:off x="2843808" y="4119810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15985" y="4912844"/>
            <a:ext cx="936104" cy="792088"/>
            <a:chOff x="2771800" y="4941168"/>
            <a:chExt cx="936104" cy="792088"/>
          </a:xfrm>
        </p:grpSpPr>
        <p:sp>
          <p:nvSpPr>
            <p:cNvPr id="12" name="Oval 11"/>
            <p:cNvSpPr/>
            <p:nvPr/>
          </p:nvSpPr>
          <p:spPr>
            <a:xfrm>
              <a:off x="2771800" y="4941168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2987824" y="5085184"/>
              <a:ext cx="574460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S1</a:t>
              </a:r>
              <a:endParaRPr lang="en-IN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84638" y="4211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6084168" y="42210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57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21314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which accepts all the strings not having more than 2 a’s over ∑={</a:t>
                      </a:r>
                      <a:r>
                        <a:rPr lang="en-IN" sz="2400" dirty="0" err="1" smtClean="0"/>
                        <a:t>a,b</a:t>
                      </a:r>
                      <a:r>
                        <a:rPr lang="en-IN" sz="2400" dirty="0" smtClean="0"/>
                        <a:t>}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9760" y="2555640"/>
              <a:ext cx="6921720" cy="1674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000" y="2548800"/>
                <a:ext cx="6937560" cy="16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01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28912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which accepts all the strings not having more than 2 a’s over ∑={</a:t>
                      </a:r>
                      <a:r>
                        <a:rPr lang="en-IN" sz="2400" dirty="0" err="1" smtClean="0"/>
                        <a:t>a,b</a:t>
                      </a:r>
                      <a:r>
                        <a:rPr lang="en-IN" sz="2400" dirty="0" smtClean="0"/>
                        <a:t>}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090676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q3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240719" y="5257230"/>
            <a:ext cx="849957" cy="26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771800" y="5301208"/>
            <a:ext cx="657303" cy="16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Down Arrow 12"/>
          <p:cNvSpPr/>
          <p:nvPr/>
        </p:nvSpPr>
        <p:spPr>
          <a:xfrm>
            <a:off x="7236296" y="4108430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27584" y="5243835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7700" y="490090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8292" y="486025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7" name="Curved Down Arrow 16"/>
          <p:cNvSpPr/>
          <p:nvPr/>
        </p:nvSpPr>
        <p:spPr>
          <a:xfrm>
            <a:off x="2016518" y="4134445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456232" y="4900906"/>
            <a:ext cx="936104" cy="792088"/>
            <a:chOff x="1979712" y="4307731"/>
            <a:chExt cx="936104" cy="792088"/>
          </a:xfrm>
        </p:grpSpPr>
        <p:sp>
          <p:nvSpPr>
            <p:cNvPr id="21" name="Oval 20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q1</a:t>
              </a:r>
              <a:endParaRPr lang="en-IN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913614" y="424315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mtClean="0"/>
              <a:t>a,b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2123728" y="367638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35696" y="4869160"/>
            <a:ext cx="936104" cy="792088"/>
            <a:chOff x="1979712" y="4307731"/>
            <a:chExt cx="936104" cy="792088"/>
          </a:xfrm>
        </p:grpSpPr>
        <p:sp>
          <p:nvSpPr>
            <p:cNvPr id="24" name="Oval 23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q0</a:t>
              </a:r>
              <a:endParaRPr lang="en-IN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92080" y="4847791"/>
            <a:ext cx="936104" cy="792088"/>
            <a:chOff x="1979712" y="4307731"/>
            <a:chExt cx="936104" cy="792088"/>
          </a:xfrm>
        </p:grpSpPr>
        <p:sp>
          <p:nvSpPr>
            <p:cNvPr id="27" name="Oval 26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q2</a:t>
              </a:r>
              <a:endParaRPr lang="en-IN" dirty="0"/>
            </a:p>
          </p:txBody>
        </p:sp>
      </p:grpSp>
      <p:cxnSp>
        <p:nvCxnSpPr>
          <p:cNvPr id="30" name="Straight Arrow Connector 29"/>
          <p:cNvCxnSpPr>
            <a:stCxn id="21" idx="6"/>
          </p:cNvCxnSpPr>
          <p:nvPr/>
        </p:nvCxnSpPr>
        <p:spPr>
          <a:xfrm>
            <a:off x="4392336" y="5296950"/>
            <a:ext cx="899744" cy="42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564758" y="494116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4" name="Curved Down Arrow 33"/>
          <p:cNvSpPr/>
          <p:nvPr/>
        </p:nvSpPr>
        <p:spPr>
          <a:xfrm>
            <a:off x="3563888" y="4134445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Curved Down Arrow 34"/>
          <p:cNvSpPr/>
          <p:nvPr/>
        </p:nvSpPr>
        <p:spPr>
          <a:xfrm>
            <a:off x="5436096" y="4077072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07904" y="37170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61650" y="37170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4735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15058"/>
              </p:ext>
            </p:extLst>
          </p:nvPr>
        </p:nvGraphicFramePr>
        <p:xfrm>
          <a:off x="611560" y="1340768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 </a:t>
                      </a:r>
                      <a:r>
                        <a:rPr lang="en-IN" sz="2400" dirty="0" err="1" smtClean="0"/>
                        <a:t>aaba</a:t>
                      </a:r>
                      <a:r>
                        <a:rPr lang="en-IN" sz="2400" dirty="0" smtClean="0"/>
                        <a:t>-Rejected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 </a:t>
                      </a:r>
                      <a:r>
                        <a:rPr lang="en-IN" sz="2400" dirty="0" err="1" smtClean="0"/>
                        <a:t>bba</a:t>
                      </a:r>
                      <a:r>
                        <a:rPr lang="en-IN" sz="2400" dirty="0" smtClean="0"/>
                        <a:t>-Accepted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 baba –Accepted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 </a:t>
                      </a:r>
                      <a:r>
                        <a:rPr lang="en-IN" sz="2400" dirty="0" err="1" smtClean="0"/>
                        <a:t>aabbab</a:t>
                      </a:r>
                      <a:r>
                        <a:rPr lang="en-IN" sz="2400" dirty="0" smtClean="0"/>
                        <a:t>-Rejected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090676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q3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240719" y="5257230"/>
            <a:ext cx="849957" cy="26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771800" y="5301208"/>
            <a:ext cx="657303" cy="16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Down Arrow 12"/>
          <p:cNvSpPr/>
          <p:nvPr/>
        </p:nvSpPr>
        <p:spPr>
          <a:xfrm>
            <a:off x="7236296" y="4108430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27584" y="5243835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7700" y="490090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8292" y="486025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7" name="Curved Down Arrow 16"/>
          <p:cNvSpPr/>
          <p:nvPr/>
        </p:nvSpPr>
        <p:spPr>
          <a:xfrm>
            <a:off x="2016518" y="4134445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456232" y="4900906"/>
            <a:ext cx="936104" cy="792088"/>
            <a:chOff x="1979712" y="4307731"/>
            <a:chExt cx="936104" cy="792088"/>
          </a:xfrm>
        </p:grpSpPr>
        <p:sp>
          <p:nvSpPr>
            <p:cNvPr id="21" name="Oval 20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q1</a:t>
              </a:r>
              <a:endParaRPr lang="en-IN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913614" y="424315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mtClean="0"/>
              <a:t>a,b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2123728" y="367638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35696" y="4869160"/>
            <a:ext cx="936104" cy="792088"/>
            <a:chOff x="1979712" y="4307731"/>
            <a:chExt cx="936104" cy="792088"/>
          </a:xfrm>
        </p:grpSpPr>
        <p:sp>
          <p:nvSpPr>
            <p:cNvPr id="24" name="Oval 23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q0</a:t>
              </a:r>
              <a:endParaRPr lang="en-IN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92080" y="4847791"/>
            <a:ext cx="936104" cy="792088"/>
            <a:chOff x="1979712" y="4307731"/>
            <a:chExt cx="936104" cy="792088"/>
          </a:xfrm>
        </p:grpSpPr>
        <p:sp>
          <p:nvSpPr>
            <p:cNvPr id="27" name="Oval 26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q2</a:t>
              </a:r>
              <a:endParaRPr lang="en-IN" dirty="0"/>
            </a:p>
          </p:txBody>
        </p:sp>
      </p:grpSp>
      <p:cxnSp>
        <p:nvCxnSpPr>
          <p:cNvPr id="30" name="Straight Arrow Connector 29"/>
          <p:cNvCxnSpPr>
            <a:stCxn id="21" idx="6"/>
          </p:cNvCxnSpPr>
          <p:nvPr/>
        </p:nvCxnSpPr>
        <p:spPr>
          <a:xfrm>
            <a:off x="4392336" y="5296950"/>
            <a:ext cx="899744" cy="42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564758" y="494116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4" name="Curved Down Arrow 33"/>
          <p:cNvSpPr/>
          <p:nvPr/>
        </p:nvSpPr>
        <p:spPr>
          <a:xfrm>
            <a:off x="3563888" y="4134445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Curved Down Arrow 34"/>
          <p:cNvSpPr/>
          <p:nvPr/>
        </p:nvSpPr>
        <p:spPr>
          <a:xfrm>
            <a:off x="5436096" y="4077072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07904" y="37170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61650" y="37170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1402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498677"/>
              </p:ext>
            </p:extLst>
          </p:nvPr>
        </p:nvGraphicFramePr>
        <p:xfrm>
          <a:off x="611560" y="1340768"/>
          <a:ext cx="8208912" cy="4680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08912"/>
              </a:tblGrid>
              <a:tr h="5572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12</a:t>
                      </a:r>
                    </a:p>
                  </a:txBody>
                  <a:tcPr/>
                </a:tc>
              </a:tr>
              <a:tr h="412331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Recognize</a:t>
                      </a:r>
                      <a:r>
                        <a:rPr lang="en-IN" sz="2400" baseline="0" dirty="0" smtClean="0"/>
                        <a:t> the language given by following DFA</a:t>
                      </a:r>
                      <a:endParaRPr lang="en-IN" sz="240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</a:t>
            </a:r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2051720" y="42524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q0</a:t>
            </a:r>
            <a:endParaRPr lang="en-IN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87824" y="4693786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rved Down Arrow 11"/>
          <p:cNvSpPr/>
          <p:nvPr/>
        </p:nvSpPr>
        <p:spPr>
          <a:xfrm>
            <a:off x="7380312" y="3501008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19872" y="42524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004918" y="429309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a,b</a:t>
            </a:r>
            <a:endParaRPr lang="en-IN" dirty="0"/>
          </a:p>
        </p:txBody>
      </p:sp>
      <p:sp>
        <p:nvSpPr>
          <p:cNvPr id="17" name="Curved Down Arrow 16"/>
          <p:cNvSpPr/>
          <p:nvPr/>
        </p:nvSpPr>
        <p:spPr>
          <a:xfrm>
            <a:off x="2160534" y="3527023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4252446"/>
            <a:ext cx="936104" cy="792088"/>
            <a:chOff x="1979712" y="4307731"/>
            <a:chExt cx="936104" cy="792088"/>
          </a:xfrm>
        </p:grpSpPr>
        <p:sp>
          <p:nvSpPr>
            <p:cNvPr id="16" name="Oval 15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q1</a:t>
              </a:r>
              <a:endParaRPr lang="en-IN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057630" y="363573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mtClean="0"/>
              <a:t>a,b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2267744" y="30689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/>
              <p14:cNvContentPartPr/>
              <p14:nvPr/>
            </p14:nvContentPartPr>
            <p14:xfrm>
              <a:off x="118080" y="1470240"/>
              <a:ext cx="6367320" cy="27032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680" y="1464120"/>
                <a:ext cx="6376680" cy="27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80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04547"/>
              </p:ext>
            </p:extLst>
          </p:nvPr>
        </p:nvGraphicFramePr>
        <p:xfrm>
          <a:off x="611560" y="1340768"/>
          <a:ext cx="8208912" cy="4680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08912"/>
              </a:tblGrid>
              <a:tr h="557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12-Recognize</a:t>
                      </a:r>
                      <a:r>
                        <a:rPr lang="en-IN" sz="2400" baseline="0" dirty="0" smtClean="0"/>
                        <a:t> the language given by following DFA</a:t>
                      </a:r>
                      <a:endParaRPr lang="en-IN" sz="2400" dirty="0" smtClean="0"/>
                    </a:p>
                  </a:txBody>
                  <a:tcPr/>
                </a:tc>
              </a:tr>
              <a:tr h="412331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971600" y="4180438"/>
            <a:ext cx="7560840" cy="1984866"/>
            <a:chOff x="971600" y="3068960"/>
            <a:chExt cx="7560840" cy="1984866"/>
          </a:xfrm>
        </p:grpSpPr>
        <p:sp>
          <p:nvSpPr>
            <p:cNvPr id="8" name="Oval 7"/>
            <p:cNvSpPr/>
            <p:nvPr/>
          </p:nvSpPr>
          <p:spPr>
            <a:xfrm>
              <a:off x="7234692" y="433374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q</a:t>
              </a:r>
              <a:r>
                <a:rPr lang="en-IN" dirty="0" smtClean="0"/>
                <a:t>2</a:t>
              </a:r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051720" y="425244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q0</a:t>
              </a:r>
              <a:endParaRPr lang="en-IN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436096" y="4636413"/>
              <a:ext cx="16561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987824" y="4693786"/>
              <a:ext cx="1584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rved Down Arrow 11"/>
            <p:cNvSpPr/>
            <p:nvPr/>
          </p:nvSpPr>
          <p:spPr>
            <a:xfrm>
              <a:off x="7380312" y="3501008"/>
              <a:ext cx="718476" cy="80672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971600" y="4636413"/>
              <a:ext cx="100811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419872" y="425244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b</a:t>
              </a:r>
              <a:endParaRPr lang="en-IN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04918" y="4293096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err="1" smtClean="0"/>
                <a:t>a,b</a:t>
              </a:r>
              <a:endParaRPr lang="en-IN" dirty="0"/>
            </a:p>
          </p:txBody>
        </p:sp>
        <p:sp>
          <p:nvSpPr>
            <p:cNvPr id="17" name="Curved Down Arrow 16"/>
            <p:cNvSpPr/>
            <p:nvPr/>
          </p:nvSpPr>
          <p:spPr>
            <a:xfrm>
              <a:off x="2160534" y="3527023"/>
              <a:ext cx="718476" cy="80672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572000" y="4252446"/>
              <a:ext cx="936104" cy="792088"/>
              <a:chOff x="1979712" y="4307731"/>
              <a:chExt cx="936104" cy="792088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979712" y="4307731"/>
                <a:ext cx="936104" cy="79208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195736" y="4451747"/>
                <a:ext cx="648072" cy="5447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/>
                  <a:t>q1</a:t>
                </a:r>
                <a:endParaRPr lang="en-IN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057630" y="3635732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mtClean="0"/>
                <a:t>a,b</a:t>
              </a:r>
              <a:endParaRPr lang="en-IN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7744" y="306896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a</a:t>
              </a:r>
              <a:endParaRPr lang="en-IN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/>
              <p14:cNvContentPartPr/>
              <p14:nvPr/>
            </p14:nvContentPartPr>
            <p14:xfrm>
              <a:off x="6840" y="190080"/>
              <a:ext cx="7154280" cy="38628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00" y="182160"/>
                <a:ext cx="7173360" cy="38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1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67364"/>
              </p:ext>
            </p:extLst>
          </p:nvPr>
        </p:nvGraphicFramePr>
        <p:xfrm>
          <a:off x="611560" y="1340768"/>
          <a:ext cx="7632848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over ∑={</a:t>
                      </a:r>
                      <a:r>
                        <a:rPr lang="en-IN" sz="2400" dirty="0" err="1" smtClean="0"/>
                        <a:t>a,b</a:t>
                      </a:r>
                      <a:r>
                        <a:rPr lang="en-IN" sz="2400" dirty="0" smtClean="0"/>
                        <a:t>} for</a:t>
                      </a:r>
                      <a:r>
                        <a:rPr lang="en-IN" sz="2400" baseline="0" dirty="0" smtClean="0"/>
                        <a:t> (ab)</a:t>
                      </a:r>
                      <a:r>
                        <a:rPr lang="en-IN" sz="2400" baseline="30000" dirty="0" smtClean="0"/>
                        <a:t>n </a:t>
                      </a:r>
                      <a:r>
                        <a:rPr lang="en-IN" sz="2400" baseline="0" dirty="0" smtClean="0"/>
                        <a:t> for n&gt;=0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endParaRPr lang="en-IN" sz="2400" baseline="0" dirty="0" smtClean="0"/>
                    </a:p>
                    <a:p>
                      <a:pPr marL="514350" lvl="0" indent="-514350">
                        <a:buFont typeface="+mj-lt"/>
                        <a:buAutoNum type="romanUcPeriod"/>
                      </a:pPr>
                      <a:endParaRPr lang="en-IN" sz="2400" baseline="3000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60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78515"/>
              </p:ext>
            </p:extLst>
          </p:nvPr>
        </p:nvGraphicFramePr>
        <p:xfrm>
          <a:off x="611560" y="1340768"/>
          <a:ext cx="7632848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14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over ∑={</a:t>
                      </a:r>
                      <a:r>
                        <a:rPr lang="en-IN" sz="2400" dirty="0" err="1" smtClean="0"/>
                        <a:t>a,b</a:t>
                      </a:r>
                      <a:r>
                        <a:rPr lang="en-IN" sz="2400" dirty="0" smtClean="0"/>
                        <a:t>} for</a:t>
                      </a:r>
                      <a:r>
                        <a:rPr lang="en-IN" sz="2400" baseline="0" dirty="0" smtClean="0"/>
                        <a:t> (ab)</a:t>
                      </a:r>
                      <a:r>
                        <a:rPr lang="en-IN" sz="2400" baseline="30000" dirty="0" smtClean="0"/>
                        <a:t>n </a:t>
                      </a:r>
                      <a:r>
                        <a:rPr lang="en-IN" sz="2400" baseline="0" dirty="0" smtClean="0"/>
                        <a:t> for n&gt;=1</a:t>
                      </a:r>
                    </a:p>
                    <a:p>
                      <a:pPr marL="514350" lvl="0" indent="-514350">
                        <a:buFont typeface="+mj-lt"/>
                        <a:buAutoNum type="romanUcPeriod"/>
                      </a:pPr>
                      <a:endParaRPr lang="en-IN" sz="2400" baseline="0" dirty="0" smtClean="0"/>
                    </a:p>
                    <a:p>
                      <a:pPr marL="514350" lvl="0" indent="-514350">
                        <a:buFont typeface="+mj-lt"/>
                        <a:buAutoNum type="romanUcPeriod"/>
                      </a:pPr>
                      <a:endParaRPr lang="en-IN" sz="2400" baseline="3000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08230"/>
              </p:ext>
            </p:extLst>
          </p:nvPr>
        </p:nvGraphicFramePr>
        <p:xfrm>
          <a:off x="611560" y="1340768"/>
          <a:ext cx="7632848" cy="4084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15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FA with ∑ = {0, 1} accepts the only input 101.</a:t>
                      </a:r>
                      <a:endParaRPr lang="en-IN" sz="2400" baseline="0" dirty="0" smtClean="0"/>
                    </a:p>
                    <a:p>
                      <a:pPr marL="514350" lvl="0" indent="-514350">
                        <a:buFont typeface="+mj-lt"/>
                        <a:buAutoNum type="romanUcPeriod"/>
                      </a:pPr>
                      <a:endParaRPr lang="en-IN" sz="2400" baseline="3000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05138"/>
            <a:ext cx="72580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06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Other </a:t>
            </a:r>
            <a:r>
              <a:rPr lang="en-IN" sz="2400" dirty="0"/>
              <a:t>similar devices need controllers with </a:t>
            </a:r>
            <a:r>
              <a:rPr lang="en-IN" sz="2400" dirty="0" smtClean="0"/>
              <a:t>larger memory.</a:t>
            </a:r>
          </a:p>
          <a:p>
            <a:endParaRPr lang="en-US" sz="2400" dirty="0"/>
          </a:p>
          <a:p>
            <a:r>
              <a:rPr lang="en-US" sz="2400" dirty="0" smtClean="0"/>
              <a:t>??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4F32-071E-485E-B434-579367E1F4B9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38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Example-</a:t>
            </a:r>
          </a:p>
          <a:p>
            <a:r>
              <a:rPr lang="en-IN" sz="2400" dirty="0" smtClean="0"/>
              <a:t>A </a:t>
            </a:r>
            <a:r>
              <a:rPr lang="en-IN" sz="2400" dirty="0"/>
              <a:t>state of the controller of an elevator may represent the </a:t>
            </a:r>
            <a:r>
              <a:rPr lang="en-IN" sz="2400" dirty="0" smtClean="0"/>
              <a:t>floor the </a:t>
            </a:r>
            <a:r>
              <a:rPr lang="en-IN" sz="2400" dirty="0"/>
              <a:t>elevator is on and the inputs may be signals received </a:t>
            </a:r>
            <a:r>
              <a:rPr lang="en-IN" sz="2400" dirty="0" smtClean="0"/>
              <a:t>from other floors</a:t>
            </a:r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4F32-071E-485E-B434-579367E1F4B9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4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Syllabus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</a:t>
            </a:fld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2" t="25560" r="41051" b="40155"/>
          <a:stretch/>
        </p:blipFill>
        <p:spPr bwMode="auto">
          <a:xfrm>
            <a:off x="395536" y="1844824"/>
            <a:ext cx="8237092" cy="415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7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 of FSM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Example-</a:t>
            </a:r>
          </a:p>
          <a:p>
            <a:r>
              <a:rPr lang="en-IN" sz="2400" dirty="0" smtClean="0"/>
              <a:t>Controllers </a:t>
            </a:r>
            <a:r>
              <a:rPr lang="en-IN" sz="2400" dirty="0"/>
              <a:t>of various household appliances </a:t>
            </a:r>
            <a:r>
              <a:rPr lang="en-IN" sz="2400" dirty="0" smtClean="0"/>
              <a:t>such as </a:t>
            </a:r>
          </a:p>
          <a:p>
            <a:pPr lvl="1"/>
            <a:r>
              <a:rPr lang="en-IN" sz="2400" dirty="0" smtClean="0"/>
              <a:t>dishwashers, </a:t>
            </a:r>
          </a:p>
          <a:p>
            <a:pPr lvl="1"/>
            <a:r>
              <a:rPr lang="en-IN" sz="2400" dirty="0" smtClean="0"/>
              <a:t>electronic thermostats , </a:t>
            </a:r>
          </a:p>
          <a:p>
            <a:pPr lvl="1"/>
            <a:r>
              <a:rPr lang="en-IN" sz="2400" dirty="0" smtClean="0"/>
              <a:t>parts of digital watches, </a:t>
            </a:r>
          </a:p>
          <a:p>
            <a:pPr lvl="1"/>
            <a:r>
              <a:rPr lang="en-IN" sz="2400" dirty="0" smtClean="0"/>
              <a:t>calculators </a:t>
            </a:r>
          </a:p>
          <a:p>
            <a:pPr lvl="1"/>
            <a:r>
              <a:rPr lang="en-IN" sz="2400" dirty="0" smtClean="0"/>
              <a:t>are computers with limited memories.</a:t>
            </a:r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81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 of FSM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 switching circuit, such as the control unit of a computer.</a:t>
            </a:r>
          </a:p>
          <a:p>
            <a:r>
              <a:rPr lang="en-IN" sz="2400" dirty="0" smtClean="0"/>
              <a:t>A switching circuit is composed of a finite number of gates, each of which can be in one of two conditions, usually denoted 0 and 1.</a:t>
            </a:r>
          </a:p>
          <a:p>
            <a:r>
              <a:rPr lang="en-IN" sz="2400" dirty="0" smtClean="0"/>
              <a:t>The state of a switching network with n gates is thus any one of the 2</a:t>
            </a:r>
            <a:r>
              <a:rPr lang="en-IN" sz="2400" baseline="30000" dirty="0" smtClean="0"/>
              <a:t>n</a:t>
            </a:r>
            <a:r>
              <a:rPr lang="en-IN" sz="2400" dirty="0" smtClean="0"/>
              <a:t> assignments of 0 or 1 to the various gates </a:t>
            </a:r>
          </a:p>
          <a:p>
            <a:pPr marL="0" indent="0">
              <a:buNone/>
            </a:pPr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75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 of FSM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Although the voltages on each gate can assume any of an infinite set of values, the electronic circuits are so designed that only two of the voltages corresponding to 0 and 1 are stable and other voltages instantaneously adjust themselves to one of these voltages.</a:t>
            </a:r>
          </a:p>
          <a:p>
            <a:endParaRPr lang="en-IN" sz="2400" dirty="0"/>
          </a:p>
          <a:p>
            <a:r>
              <a:rPr lang="en-IN" sz="2400" dirty="0" smtClean="0"/>
              <a:t>Thus, It a FSM that separated the logical design of a computer from the electronic implementation</a:t>
            </a:r>
          </a:p>
          <a:p>
            <a:pPr marL="0" indent="0">
              <a:buNone/>
            </a:pPr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3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Design a FSM </a:t>
            </a:r>
            <a:r>
              <a:rPr lang="en-IN" b="1" dirty="0"/>
              <a:t>for JK Flip Flop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2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FSM for JK Flip Flop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4" t="27381" r="22248" b="33532"/>
          <a:stretch/>
        </p:blipFill>
        <p:spPr bwMode="auto">
          <a:xfrm>
            <a:off x="431138" y="548680"/>
            <a:ext cx="5225143" cy="285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50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FSM for JK Flip Flop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4" t="27381" r="22248" b="33532"/>
          <a:stretch/>
        </p:blipFill>
        <p:spPr bwMode="auto">
          <a:xfrm>
            <a:off x="431138" y="548680"/>
            <a:ext cx="5225143" cy="285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6" t="28124" r="31792" b="32671"/>
          <a:stretch/>
        </p:blipFill>
        <p:spPr bwMode="auto">
          <a:xfrm>
            <a:off x="3347864" y="3439362"/>
            <a:ext cx="5624946" cy="28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5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 of FSM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Certain commonly used programs such as text editors and the lexical </a:t>
            </a:r>
            <a:r>
              <a:rPr lang="en-IN" sz="2400" dirty="0" err="1" smtClean="0"/>
              <a:t>analyzers</a:t>
            </a:r>
            <a:r>
              <a:rPr lang="en-IN" sz="2400" dirty="0" smtClean="0"/>
              <a:t> found in most compliers are often designed as finite state systems.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75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 of FSM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 smtClean="0"/>
              <a:t>For example, a lexical </a:t>
            </a:r>
            <a:r>
              <a:rPr lang="en-IN" sz="2400" dirty="0" err="1" smtClean="0"/>
              <a:t>analyzer</a:t>
            </a:r>
            <a:r>
              <a:rPr lang="en-IN" sz="2400" dirty="0" smtClean="0"/>
              <a:t> scans the symbols of a computer program to locate the strings of characters corresponding to </a:t>
            </a:r>
          </a:p>
          <a:p>
            <a:r>
              <a:rPr lang="en-IN" sz="2400" b="1" dirty="0" smtClean="0"/>
              <a:t>identifiers, </a:t>
            </a:r>
          </a:p>
          <a:p>
            <a:r>
              <a:rPr lang="en-IN" sz="2400" b="1" dirty="0" smtClean="0"/>
              <a:t>numerical constants, </a:t>
            </a:r>
          </a:p>
          <a:p>
            <a:r>
              <a:rPr lang="en-IN" sz="2400" b="1" dirty="0" smtClean="0"/>
              <a:t>reserved words</a:t>
            </a:r>
            <a:r>
              <a:rPr lang="en-IN" sz="2400" dirty="0" smtClean="0"/>
              <a:t>, and so on.</a:t>
            </a:r>
          </a:p>
          <a:p>
            <a:endParaRPr lang="en-IN" sz="2400" dirty="0" smtClean="0"/>
          </a:p>
          <a:p>
            <a:r>
              <a:rPr lang="en-IN" sz="2400" dirty="0" smtClean="0"/>
              <a:t>In this process the lexical </a:t>
            </a:r>
            <a:r>
              <a:rPr lang="en-IN" sz="2400" dirty="0" err="1" smtClean="0"/>
              <a:t>analyzer</a:t>
            </a:r>
            <a:r>
              <a:rPr lang="en-IN" sz="2400" dirty="0" smtClean="0"/>
              <a:t> needs to remember only a finite amount of information, </a:t>
            </a:r>
          </a:p>
          <a:p>
            <a:pPr lvl="1"/>
            <a:r>
              <a:rPr lang="en-IN" sz="2400" b="1" dirty="0" smtClean="0"/>
              <a:t>such as how long a prefix of a reserved word it has seen since </a:t>
            </a:r>
            <a:r>
              <a:rPr lang="en-IN" sz="2400" b="1" dirty="0" err="1" smtClean="0"/>
              <a:t>startup</a:t>
            </a:r>
            <a:r>
              <a:rPr lang="en-IN" sz="2400" b="1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1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76470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 man with a wolf, goat, and cabbage is on the left bank of a river. </a:t>
            </a:r>
          </a:p>
          <a:p>
            <a:r>
              <a:rPr lang="en-IN" sz="2400" dirty="0" smtClean="0"/>
              <a:t>There is a boat large enough to carry the man and only one of the other three. </a:t>
            </a:r>
          </a:p>
          <a:p>
            <a:r>
              <a:rPr lang="en-IN" sz="2400" dirty="0" smtClean="0"/>
              <a:t>The man and his entourage wish to cross to the right bank, and the man can ferry each across, one at a time.</a:t>
            </a:r>
          </a:p>
          <a:p>
            <a:endParaRPr lang="en-IN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861048"/>
            <a:ext cx="4176464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iver Crossing : Farmer, Wolf, Goat and Cabbage Puzzle | Puzzles Wor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3"/>
          <a:stretch/>
        </p:blipFill>
        <p:spPr bwMode="auto">
          <a:xfrm>
            <a:off x="4572001" y="3276962"/>
            <a:ext cx="4276725" cy="309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40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If the man leaves the wolf and goat unattended on either shore, the wolf will surely eat the goat.</a:t>
            </a:r>
          </a:p>
          <a:p>
            <a:r>
              <a:rPr lang="en-IN" sz="2400" dirty="0" smtClean="0"/>
              <a:t>If the goat and cabbage are left unattended, the goat will eat the cabbage.</a:t>
            </a:r>
          </a:p>
          <a:p>
            <a:r>
              <a:rPr lang="en-IN" sz="2400" dirty="0" smtClean="0"/>
              <a:t>Is it possible to cross the river without the goat or cabbage being eaten?</a:t>
            </a:r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861048"/>
            <a:ext cx="4176464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iver Crossing : Farmer, Wolf, Goat and Cabbage Puzzle | Puzzles Wor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3"/>
          <a:stretch/>
        </p:blipFill>
        <p:spPr bwMode="auto">
          <a:xfrm>
            <a:off x="4572001" y="3276962"/>
            <a:ext cx="4276725" cy="309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442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Computational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CMs</a:t>
            </a:r>
          </a:p>
          <a:p>
            <a:endParaRPr lang="en-IN" sz="2400" dirty="0" smtClean="0"/>
          </a:p>
          <a:p>
            <a:r>
              <a:rPr lang="en-IN" sz="2400" dirty="0" smtClean="0"/>
              <a:t>Real </a:t>
            </a:r>
            <a:r>
              <a:rPr lang="en-IN" sz="2400" dirty="0"/>
              <a:t>computers are </a:t>
            </a:r>
            <a:r>
              <a:rPr lang="en-IN" sz="2400" dirty="0" smtClean="0"/>
              <a:t>quite complicated to allow us to set </a:t>
            </a:r>
            <a:r>
              <a:rPr lang="en-IN" sz="2400" dirty="0"/>
              <a:t>up </a:t>
            </a:r>
            <a:r>
              <a:rPr lang="en-IN" sz="2400" dirty="0" smtClean="0"/>
              <a:t>a manageable </a:t>
            </a:r>
            <a:r>
              <a:rPr lang="en-IN" sz="2400" dirty="0"/>
              <a:t>mathematical theory for </a:t>
            </a:r>
            <a:r>
              <a:rPr lang="en-IN" sz="2400" dirty="0" smtClean="0"/>
              <a:t>them directly</a:t>
            </a:r>
          </a:p>
          <a:p>
            <a:endParaRPr lang="en-IN" sz="2400" dirty="0"/>
          </a:p>
          <a:p>
            <a:r>
              <a:rPr lang="en-IN" sz="2400" dirty="0"/>
              <a:t>Instead we can use an idealized </a:t>
            </a:r>
            <a:r>
              <a:rPr lang="en-IN" sz="2400" dirty="0" smtClean="0"/>
              <a:t>computer called </a:t>
            </a:r>
            <a:r>
              <a:rPr lang="en-IN" sz="2400" dirty="0"/>
              <a:t>computational model in order to </a:t>
            </a:r>
            <a:r>
              <a:rPr lang="en-IN" sz="2400" dirty="0" smtClean="0"/>
              <a:t>begin the </a:t>
            </a:r>
            <a:r>
              <a:rPr lang="en-IN" sz="2400" dirty="0"/>
              <a:t>theory of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15-01-2024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27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 problem is modelled by observing the occupants of each bank after a crossing.</a:t>
            </a:r>
          </a:p>
          <a:p>
            <a:r>
              <a:rPr lang="en-IN" sz="2400" dirty="0" smtClean="0"/>
              <a:t>There are 16 subsets of the man (M), wolf (W), goat (G), and cabbage (C).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4509120"/>
            <a:ext cx="2762719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81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States are labelled by hyphenated pairs </a:t>
            </a:r>
            <a:endParaRPr lang="en-IN" sz="2400" dirty="0" smtClean="0"/>
          </a:p>
          <a:p>
            <a:r>
              <a:rPr lang="en-US" sz="2400" b="1" dirty="0" smtClean="0"/>
              <a:t>Left Bank Occupants-Right Bank Occupants</a:t>
            </a:r>
            <a:endParaRPr lang="en-IN" sz="2400" b="1" dirty="0" smtClean="0"/>
          </a:p>
          <a:p>
            <a:r>
              <a:rPr lang="en-IN" sz="2400" dirty="0" smtClean="0"/>
              <a:t>Symbols on left of the hyphen=subset on the left bank</a:t>
            </a:r>
          </a:p>
          <a:p>
            <a:r>
              <a:rPr lang="en-IN" sz="2400" dirty="0" smtClean="0"/>
              <a:t>Symbols on right of the hyphen=subset on the right bank</a:t>
            </a:r>
          </a:p>
          <a:p>
            <a:r>
              <a:rPr lang="en-IN" sz="2400" dirty="0" err="1" smtClean="0"/>
              <a:t>Eg</a:t>
            </a:r>
            <a:r>
              <a:rPr lang="en-IN" sz="2400" dirty="0" smtClean="0"/>
              <a:t>: MG-WC</a:t>
            </a:r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4509120"/>
            <a:ext cx="2762719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2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Fatal Combination-</a:t>
            </a:r>
            <a:endParaRPr lang="en-IN" sz="2400" b="1" dirty="0" smtClean="0"/>
          </a:p>
          <a:p>
            <a:r>
              <a:rPr lang="en-IN" sz="2400" dirty="0" smtClean="0"/>
              <a:t>GC-MW</a:t>
            </a:r>
          </a:p>
          <a:p>
            <a:r>
              <a:rPr lang="en-US" sz="2400" dirty="0" smtClean="0"/>
              <a:t>GW-MC</a:t>
            </a:r>
            <a:endParaRPr lang="en-IN" sz="2400" dirty="0" smtClean="0"/>
          </a:p>
          <a:p>
            <a:r>
              <a:rPr lang="en-IN" sz="2400" dirty="0" smtClean="0"/>
              <a:t>These are fatal and may never be entered by the system</a:t>
            </a:r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4509120"/>
            <a:ext cx="2762719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6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 inputs are the action that the man takes</a:t>
            </a:r>
          </a:p>
          <a:p>
            <a:r>
              <a:rPr lang="en-IN" sz="2400" dirty="0" smtClean="0"/>
              <a:t>Man crosses alone=Input m</a:t>
            </a:r>
          </a:p>
          <a:p>
            <a:r>
              <a:rPr lang="en-IN" sz="2400" dirty="0" smtClean="0"/>
              <a:t>Man crosses with wolf=w</a:t>
            </a:r>
          </a:p>
          <a:p>
            <a:r>
              <a:rPr lang="en-IN" sz="2400" dirty="0" smtClean="0"/>
              <a:t>Man crosses with goat=g</a:t>
            </a:r>
          </a:p>
          <a:p>
            <a:r>
              <a:rPr lang="en-IN" sz="2400" dirty="0" smtClean="0"/>
              <a:t>Man crosses with cabbage=c</a:t>
            </a:r>
          </a:p>
          <a:p>
            <a:endParaRPr lang="en-IN" sz="2400" dirty="0"/>
          </a:p>
          <a:p>
            <a:r>
              <a:rPr lang="en-IN" sz="2400" dirty="0" smtClean="0"/>
              <a:t>Initial state=MWGC-ø</a:t>
            </a:r>
          </a:p>
          <a:p>
            <a:r>
              <a:rPr lang="en-IN" sz="2400" dirty="0" smtClean="0"/>
              <a:t>Final state=ø-MWGC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4572126"/>
            <a:ext cx="2664296" cy="166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86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State Transition Diagram-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30162"/>
            <a:ext cx="7092179" cy="492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51520" y="2636912"/>
            <a:ext cx="30243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Showing all legal moves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All </a:t>
            </a:r>
            <a:r>
              <a:rPr lang="en-IN" sz="2400" dirty="0"/>
              <a:t>reachable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Start </a:t>
            </a:r>
            <a:r>
              <a:rPr lang="en-IN" sz="2400" dirty="0"/>
              <a:t>state and </a:t>
            </a:r>
            <a:r>
              <a:rPr lang="en-IN" sz="2400" dirty="0" smtClean="0"/>
              <a:t>Final </a:t>
            </a:r>
            <a:r>
              <a:rPr lang="en-IN" sz="2400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4931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There are </a:t>
            </a:r>
            <a:r>
              <a:rPr lang="en-IN" sz="2400" b="1" dirty="0" smtClean="0"/>
              <a:t>two equally short solutions </a:t>
            </a:r>
            <a:r>
              <a:rPr lang="en-IN" sz="2400" dirty="0" smtClean="0"/>
              <a:t>to the problem, as can be seen by searching for paths form the initial state to the final state.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48302"/>
            <a:ext cx="6336703" cy="440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015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Then a sequence of moves is a string, </a:t>
            </a:r>
          </a:p>
          <a:p>
            <a:r>
              <a:rPr lang="en-IN" sz="2400" dirty="0" smtClean="0"/>
              <a:t>Such as the solution </a:t>
            </a:r>
            <a:r>
              <a:rPr lang="en-IN" sz="2400" b="1" dirty="0" err="1" smtClean="0"/>
              <a:t>gmwgcmg</a:t>
            </a:r>
            <a:r>
              <a:rPr lang="en-IN" sz="2400" b="1" dirty="0"/>
              <a:t> </a:t>
            </a:r>
            <a:r>
              <a:rPr lang="en-IN" sz="2400" b="1" dirty="0" smtClean="0"/>
              <a:t>and </a:t>
            </a:r>
            <a:r>
              <a:rPr lang="en-IN" sz="2400" b="1" dirty="0" err="1" smtClean="0"/>
              <a:t>gmcgwmg</a:t>
            </a:r>
            <a:endParaRPr lang="en-IN" sz="2400" b="1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485589" cy="450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70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What happens if we try a </a:t>
            </a:r>
            <a:r>
              <a:rPr lang="en-IN" sz="2400" dirty="0" smtClean="0"/>
              <a:t>string that </a:t>
            </a:r>
            <a:r>
              <a:rPr lang="en-IN" sz="2400" dirty="0"/>
              <a:t>is not in the language?</a:t>
            </a:r>
          </a:p>
          <a:p>
            <a:r>
              <a:rPr lang="en-IN" sz="2400" dirty="0"/>
              <a:t>Consider </a:t>
            </a:r>
            <a:r>
              <a:rPr lang="en-IN" sz="2400" i="1" dirty="0" err="1" smtClean="0"/>
              <a:t>gmwm</a:t>
            </a:r>
            <a:r>
              <a:rPr lang="en-IN" sz="2400" i="1" dirty="0" smtClean="0"/>
              <a:t>…</a:t>
            </a:r>
            <a:r>
              <a:rPr lang="en-IN" sz="2400" dirty="0" smtClean="0"/>
              <a:t>we </a:t>
            </a:r>
            <a:r>
              <a:rPr lang="en-IN" sz="2400" dirty="0"/>
              <a:t>get stuck</a:t>
            </a:r>
          </a:p>
          <a:p>
            <a:r>
              <a:rPr lang="en-IN" sz="2400" dirty="0"/>
              <a:t>with nowhere to go.</a:t>
            </a:r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9" y="2749047"/>
            <a:ext cx="5184576" cy="360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8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On many strings that are not solutions, the previous diagram gets stuck</a:t>
            </a:r>
          </a:p>
          <a:p>
            <a:r>
              <a:rPr lang="en-IN" sz="2400" dirty="0" smtClean="0"/>
              <a:t>Automata that never get stuck are easier to work with</a:t>
            </a:r>
          </a:p>
          <a:p>
            <a:r>
              <a:rPr lang="en-IN" sz="2400" dirty="0" smtClean="0"/>
              <a:t>We'll need one additional state to use when an error has been found in a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01008"/>
            <a:ext cx="2466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56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23" y="764704"/>
            <a:ext cx="8219255" cy="4237931"/>
          </a:xfrm>
        </p:spPr>
        <p:txBody>
          <a:bodyPr>
            <a:normAutofit/>
          </a:bodyPr>
          <a:lstStyle/>
          <a:p>
            <a:r>
              <a:rPr lang="en-IN" sz="2400" dirty="0" smtClean="0"/>
              <a:t>Here n=m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96752"/>
            <a:ext cx="6103590" cy="503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54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Finite automata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The simplest computational model is called </a:t>
            </a:r>
            <a:r>
              <a:rPr lang="en-IN" sz="2400" dirty="0" smtClean="0"/>
              <a:t>a finite </a:t>
            </a:r>
            <a:r>
              <a:rPr lang="en-IN" sz="2400" dirty="0"/>
              <a:t>state machine or a finite </a:t>
            </a:r>
            <a:r>
              <a:rPr lang="en-IN" sz="2400" dirty="0" smtClean="0"/>
              <a:t>automaton</a:t>
            </a:r>
          </a:p>
          <a:p>
            <a:endParaRPr lang="en-IN" sz="2400" dirty="0"/>
          </a:p>
          <a:p>
            <a:r>
              <a:rPr lang="en-IN" sz="2400" dirty="0" smtClean="0"/>
              <a:t>FA are good models for computers with an extremely limited amount of memory</a:t>
            </a:r>
          </a:p>
          <a:p>
            <a:endParaRPr lang="en-IN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</a:t>
            </a:fld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EF6-8EB2-4A4C-9234-0D38387D4B6E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0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600" dirty="0" smtClean="0"/>
              <a:t>A group of objects represented as a unit</a:t>
            </a:r>
          </a:p>
          <a:p>
            <a:r>
              <a:rPr lang="en-IN" sz="2600" dirty="0" smtClean="0"/>
              <a:t>Set may contain any type of object-numbers/symbols/other sets</a:t>
            </a:r>
          </a:p>
          <a:p>
            <a:pPr marL="0" indent="0" algn="r">
              <a:buNone/>
            </a:pPr>
            <a:r>
              <a:rPr lang="en-IN" sz="2600" dirty="0" smtClean="0"/>
              <a:t>-Michael </a:t>
            </a:r>
            <a:r>
              <a:rPr lang="en-IN" sz="2600" dirty="0" err="1" smtClean="0"/>
              <a:t>Sipser</a:t>
            </a:r>
            <a:endParaRPr lang="en-IN" sz="2600" dirty="0" smtClean="0"/>
          </a:p>
          <a:p>
            <a:endParaRPr lang="en-IN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0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600" dirty="0" smtClean="0"/>
              <a:t>Well defined Collection of Objects and denoted as-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N" sz="2600" dirty="0" smtClean="0"/>
              <a:t>Enumerating the member within { and }</a:t>
            </a:r>
          </a:p>
          <a:p>
            <a:pPr marL="457200" lvl="1" indent="0">
              <a:buNone/>
            </a:pPr>
            <a:r>
              <a:rPr lang="en-IN" sz="2600" dirty="0" smtClean="0"/>
              <a:t>	</a:t>
            </a:r>
            <a:r>
              <a:rPr lang="en-IN" sz="2600" dirty="0" err="1" smtClean="0"/>
              <a:t>Eg</a:t>
            </a:r>
            <a:r>
              <a:rPr lang="en-IN" sz="2600" dirty="0" smtClean="0"/>
              <a:t>-A={0,1,2}</a:t>
            </a:r>
          </a:p>
          <a:p>
            <a:pPr marL="457200" lvl="1" indent="0">
              <a:buNone/>
            </a:pPr>
            <a:r>
              <a:rPr lang="en-IN" sz="2600" dirty="0" smtClean="0"/>
              <a:t>2) Using a set builder notation  as:</a:t>
            </a:r>
          </a:p>
          <a:p>
            <a:pPr marL="457200" lvl="1" indent="0">
              <a:buNone/>
            </a:pPr>
            <a:r>
              <a:rPr lang="en-IN" sz="2600" dirty="0" smtClean="0"/>
              <a:t>	A={x| p(x)}</a:t>
            </a:r>
          </a:p>
          <a:p>
            <a:pPr marL="457200" lvl="1" indent="0">
              <a:buNone/>
            </a:pPr>
            <a:r>
              <a:rPr lang="en-IN" sz="2600" dirty="0" smtClean="0"/>
              <a:t>	A is set of all those x for which the predicate p(x) is true</a:t>
            </a:r>
          </a:p>
          <a:p>
            <a:pPr marL="457200" lvl="1" indent="0">
              <a:buNone/>
            </a:pPr>
            <a:r>
              <a:rPr lang="en-IN" sz="2600" dirty="0" smtClean="0"/>
              <a:t>	</a:t>
            </a:r>
            <a:r>
              <a:rPr lang="en-IN" sz="2600" dirty="0" err="1" smtClean="0"/>
              <a:t>Eg</a:t>
            </a:r>
            <a:r>
              <a:rPr lang="en-IN" sz="2600" dirty="0" smtClean="0"/>
              <a:t>- A set of all integers divisible by 3</a:t>
            </a:r>
          </a:p>
          <a:p>
            <a:pPr marL="457200" lvl="1" indent="0">
              <a:buNone/>
            </a:pPr>
            <a:r>
              <a:rPr lang="en-IN" sz="2600" dirty="0" smtClean="0"/>
              <a:t>	A={x| x is an integer and xmod3=0}</a:t>
            </a:r>
            <a:endParaRPr lang="en-IN" sz="2600" dirty="0"/>
          </a:p>
          <a:p>
            <a:pPr marL="457200" lvl="1" indent="0" algn="r">
              <a:buNone/>
            </a:pPr>
            <a:r>
              <a:rPr lang="en-IN" sz="2600" dirty="0"/>
              <a:t>-</a:t>
            </a:r>
            <a:r>
              <a:rPr lang="en-IN" sz="2600" dirty="0" smtClean="0"/>
              <a:t>Dr O.J </a:t>
            </a:r>
            <a:r>
              <a:rPr lang="en-IN" sz="2600" dirty="0" err="1" smtClean="0"/>
              <a:t>Kakde</a:t>
            </a:r>
            <a:endParaRPr lang="en-IN" sz="2600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50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Alphabets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An alphabet is a finite, non empty set of symbols</a:t>
            </a:r>
          </a:p>
          <a:p>
            <a:endParaRPr lang="en-IN" sz="2400" dirty="0" smtClean="0"/>
          </a:p>
          <a:p>
            <a:r>
              <a:rPr lang="en-IN" sz="2400" dirty="0" smtClean="0"/>
              <a:t>Symbol  for Alphabet=</a:t>
            </a:r>
            <a:r>
              <a:rPr lang="en-IN" sz="2400" dirty="0"/>
              <a:t> ∑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∑={</a:t>
            </a:r>
            <a:r>
              <a:rPr lang="en-IN" sz="2400" dirty="0"/>
              <a:t>0, 1} </a:t>
            </a:r>
            <a:r>
              <a:rPr lang="en-IN" sz="2400" dirty="0" smtClean="0"/>
              <a:t>, the </a:t>
            </a:r>
            <a:r>
              <a:rPr lang="en-IN" sz="2400" b="1" dirty="0" smtClean="0"/>
              <a:t>binary alphabet</a:t>
            </a:r>
            <a:r>
              <a:rPr lang="en-IN" sz="2400" dirty="0" smtClean="0"/>
              <a:t>, probably </a:t>
            </a:r>
            <a:r>
              <a:rPr lang="en-IN" sz="2400" dirty="0"/>
              <a:t>the </a:t>
            </a:r>
            <a:r>
              <a:rPr lang="en-IN" sz="2400" dirty="0" smtClean="0"/>
              <a:t>most important </a:t>
            </a:r>
            <a:r>
              <a:rPr lang="en-IN" sz="2400" dirty="0"/>
              <a:t>alphabet in computer science</a:t>
            </a:r>
            <a:r>
              <a:rPr lang="en-IN" sz="2400" dirty="0" smtClean="0"/>
              <a:t>.</a:t>
            </a:r>
          </a:p>
          <a:p>
            <a:endParaRPr lang="en-IN" sz="2400" dirty="0" smtClean="0"/>
          </a:p>
          <a:p>
            <a:r>
              <a:rPr lang="en-IN" sz="2400" dirty="0" smtClean="0"/>
              <a:t>∑</a:t>
            </a:r>
            <a:r>
              <a:rPr lang="en-IN" sz="2400" dirty="0"/>
              <a:t>=</a:t>
            </a:r>
            <a:r>
              <a:rPr lang="en-IN" sz="2400" dirty="0" smtClean="0"/>
              <a:t>{</a:t>
            </a:r>
            <a:r>
              <a:rPr lang="en-IN" sz="2400" dirty="0"/>
              <a:t>a, b, c, ..., z</a:t>
            </a:r>
            <a:r>
              <a:rPr lang="en-IN" sz="2400" dirty="0" smtClean="0"/>
              <a:t>}, The set of all lowercase letters</a:t>
            </a:r>
          </a:p>
          <a:p>
            <a:endParaRPr lang="en-IN" sz="2400" dirty="0"/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 smtClean="0"/>
              <a:t>Hopcraft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78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 smtClean="0"/>
              <a:t>Strings-</a:t>
            </a:r>
          </a:p>
          <a:p>
            <a:r>
              <a:rPr lang="en-IN" sz="2400" dirty="0" smtClean="0"/>
              <a:t>A </a:t>
            </a:r>
            <a:r>
              <a:rPr lang="en-IN" sz="2400" dirty="0"/>
              <a:t>finite sequence of symbols </a:t>
            </a:r>
            <a:r>
              <a:rPr lang="en-IN" sz="2400" dirty="0" smtClean="0"/>
              <a:t>chosen from some Alphabet</a:t>
            </a:r>
          </a:p>
          <a:p>
            <a:r>
              <a:rPr lang="en-IN" sz="2400" dirty="0" err="1" smtClean="0"/>
              <a:t>Eg</a:t>
            </a:r>
            <a:r>
              <a:rPr lang="en-IN" sz="2400" dirty="0" smtClean="0"/>
              <a:t>- 01101 is a string from ∑={</a:t>
            </a:r>
            <a:r>
              <a:rPr lang="en-IN" sz="2400" dirty="0"/>
              <a:t>0, 1} </a:t>
            </a:r>
            <a:r>
              <a:rPr lang="en-IN" sz="2400" dirty="0" smtClean="0"/>
              <a:t>, the binary alphabet</a:t>
            </a:r>
            <a:endParaRPr lang="en-IN" sz="2400" dirty="0"/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b="1" u="sng" dirty="0" smtClean="0"/>
              <a:t>Empty String-</a:t>
            </a:r>
          </a:p>
          <a:p>
            <a:r>
              <a:rPr lang="en-IN" sz="2400" dirty="0" smtClean="0"/>
              <a:t>String with </a:t>
            </a:r>
            <a:r>
              <a:rPr lang="en-IN" sz="2400" dirty="0"/>
              <a:t>zero occurrences of symbols </a:t>
            </a:r>
            <a:endParaRPr lang="en-IN" sz="2400" dirty="0" smtClean="0"/>
          </a:p>
          <a:p>
            <a:r>
              <a:rPr lang="en-IN" sz="2400" dirty="0" smtClean="0"/>
              <a:t>Denoted by 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r>
              <a:rPr lang="en-IN" sz="2400" dirty="0" smtClean="0"/>
              <a:t>A string that may be chosen from any alphabet whatsoever.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 algn="r">
              <a:buNone/>
            </a:pPr>
            <a:r>
              <a:rPr lang="en-IN" sz="2400" dirty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 smtClean="0"/>
              <a:t>Length of a String-</a:t>
            </a:r>
          </a:p>
          <a:p>
            <a:r>
              <a:rPr lang="en-IN" sz="2400" dirty="0" smtClean="0"/>
              <a:t>Number of positions </a:t>
            </a:r>
            <a:r>
              <a:rPr lang="en-IN" sz="2400" dirty="0"/>
              <a:t>of symbols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- 01101 has length 5, </a:t>
            </a:r>
          </a:p>
          <a:p>
            <a:pPr marL="0" indent="0">
              <a:buNone/>
            </a:pPr>
            <a:r>
              <a:rPr lang="en-IN" sz="2400" dirty="0" smtClean="0"/>
              <a:t>5 positions for symbols </a:t>
            </a:r>
          </a:p>
          <a:p>
            <a:pPr marL="0" indent="0">
              <a:buNone/>
            </a:pPr>
            <a:r>
              <a:rPr lang="en-IN" sz="2400" dirty="0" smtClean="0"/>
              <a:t>But no of symbols are only 2, i.e. 0 and 1</a:t>
            </a:r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Denoted as |w|</a:t>
            </a:r>
          </a:p>
          <a:p>
            <a:r>
              <a:rPr lang="en-IN" sz="2400" dirty="0" smtClean="0"/>
              <a:t>|011|=3</a:t>
            </a:r>
          </a:p>
          <a:p>
            <a:r>
              <a:rPr lang="en-IN" sz="2400" dirty="0" smtClean="0"/>
              <a:t>|</a:t>
            </a:r>
            <a:r>
              <a:rPr lang="el-GR" sz="2400" dirty="0"/>
              <a:t> </a:t>
            </a:r>
            <a:r>
              <a:rPr lang="el-GR" sz="2400" dirty="0" smtClean="0"/>
              <a:t>ε</a:t>
            </a:r>
            <a:r>
              <a:rPr lang="en-IN" sz="2400" dirty="0" smtClean="0"/>
              <a:t>|=0</a:t>
            </a:r>
          </a:p>
          <a:p>
            <a:pPr marL="0" indent="0" algn="r">
              <a:buNone/>
            </a:pPr>
            <a:r>
              <a:rPr lang="en-IN" sz="2400" dirty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90280" y="2382120"/>
              <a:ext cx="4817160" cy="3427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7760" y="2377440"/>
                <a:ext cx="4825440" cy="34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91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 smtClean="0"/>
              <a:t>Concatenation of Strings-</a:t>
            </a:r>
          </a:p>
          <a:p>
            <a:r>
              <a:rPr lang="en-IN" sz="2400" dirty="0" smtClean="0"/>
              <a:t>Let x and y be strings</a:t>
            </a:r>
          </a:p>
          <a:p>
            <a:r>
              <a:rPr lang="en-IN" sz="2400" dirty="0" err="1" smtClean="0"/>
              <a:t>xy</a:t>
            </a:r>
            <a:r>
              <a:rPr lang="en-IN" sz="2400" dirty="0" smtClean="0"/>
              <a:t> =Concatenation of x and y</a:t>
            </a:r>
          </a:p>
          <a:p>
            <a:r>
              <a:rPr lang="en-IN" sz="2400" dirty="0" smtClean="0"/>
              <a:t>String formed by copy of x and following it by a copy of y</a:t>
            </a:r>
          </a:p>
          <a:p>
            <a:endParaRPr lang="en-IN" sz="2400" dirty="0"/>
          </a:p>
          <a:p>
            <a:r>
              <a:rPr lang="en-IN" sz="2400" dirty="0" smtClean="0"/>
              <a:t>If x=a1a2……</a:t>
            </a:r>
            <a:r>
              <a:rPr lang="en-IN" sz="2400" dirty="0" err="1" smtClean="0"/>
              <a:t>ai</a:t>
            </a:r>
            <a:endParaRPr lang="en-IN" sz="2400" dirty="0" smtClean="0"/>
          </a:p>
          <a:p>
            <a:r>
              <a:rPr lang="en-IN" sz="2400" dirty="0" smtClean="0"/>
              <a:t>If y=b1b2…..</a:t>
            </a:r>
            <a:r>
              <a:rPr lang="en-IN" sz="2400" dirty="0" err="1" smtClean="0"/>
              <a:t>bj</a:t>
            </a:r>
            <a:endParaRPr lang="en-IN" sz="2400" dirty="0" smtClean="0"/>
          </a:p>
          <a:p>
            <a:r>
              <a:rPr lang="en-IN" sz="2400" dirty="0" smtClean="0"/>
              <a:t>xy=a1a2….aib1b2….bj where length of string is </a:t>
            </a:r>
            <a:r>
              <a:rPr lang="en-IN" sz="2400" dirty="0" err="1" smtClean="0"/>
              <a:t>i+j</a:t>
            </a:r>
            <a:endParaRPr lang="en-IN" sz="2400" dirty="0" smtClean="0"/>
          </a:p>
          <a:p>
            <a:pPr marL="0" indent="0" algn="r">
              <a:buNone/>
            </a:pPr>
            <a:endParaRPr lang="en-IN" sz="2400" dirty="0" smtClean="0"/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4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7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u="sng" dirty="0" smtClean="0"/>
              <a:t>Powers </a:t>
            </a:r>
            <a:r>
              <a:rPr lang="en-IN" sz="2800" b="1" u="sng" dirty="0"/>
              <a:t>of an alphabet: </a:t>
            </a:r>
            <a:endParaRPr lang="en-IN" sz="2800" b="1" u="sng" dirty="0" smtClean="0"/>
          </a:p>
          <a:p>
            <a:r>
              <a:rPr lang="en-IN" sz="2400" dirty="0" smtClean="0"/>
              <a:t>∑  is an alphabet , </a:t>
            </a:r>
          </a:p>
          <a:p>
            <a:r>
              <a:rPr lang="en-IN" sz="2400" dirty="0" smtClean="0"/>
              <a:t>We can express the set of all strings of a certain length from that alphabet by using an exponential notation</a:t>
            </a:r>
          </a:p>
          <a:p>
            <a:r>
              <a:rPr lang="en-IN" sz="2400" dirty="0" smtClean="0"/>
              <a:t>∑</a:t>
            </a:r>
            <a:r>
              <a:rPr lang="en-IN" sz="2400" baseline="30000" dirty="0" smtClean="0"/>
              <a:t>k</a:t>
            </a:r>
            <a:r>
              <a:rPr lang="en-IN" sz="2400" dirty="0" smtClean="0"/>
              <a:t>=set of strings of length k, each of whose symbol is in ∑</a:t>
            </a:r>
          </a:p>
          <a:p>
            <a:r>
              <a:rPr lang="en-IN" sz="2400" dirty="0" smtClean="0"/>
              <a:t>∑</a:t>
            </a:r>
            <a:r>
              <a:rPr lang="en-IN" sz="2400" baseline="30000" dirty="0" smtClean="0"/>
              <a:t>0</a:t>
            </a:r>
            <a:r>
              <a:rPr lang="en-IN" sz="2400" dirty="0" smtClean="0"/>
              <a:t>=</a:t>
            </a:r>
            <a:r>
              <a:rPr lang="el-GR" sz="2400" dirty="0"/>
              <a:t> </a:t>
            </a:r>
            <a:r>
              <a:rPr lang="el-GR" sz="2400" dirty="0" smtClean="0"/>
              <a:t>ε</a:t>
            </a:r>
            <a:r>
              <a:rPr lang="en-IN" sz="2400" dirty="0" smtClean="0"/>
              <a:t>, no matter what alphabet is in it, </a:t>
            </a:r>
            <a:r>
              <a:rPr lang="el-GR" sz="2400" dirty="0" smtClean="0"/>
              <a:t>ε</a:t>
            </a:r>
            <a:r>
              <a:rPr lang="en-IN" sz="2400" dirty="0" smtClean="0"/>
              <a:t> is the only string of length 0</a:t>
            </a:r>
          </a:p>
          <a:p>
            <a:endParaRPr lang="en-IN" sz="2800" dirty="0"/>
          </a:p>
          <a:p>
            <a:pPr marL="0" indent="0" algn="r">
              <a:buNone/>
            </a:pPr>
            <a:r>
              <a:rPr lang="en-IN" sz="2800" dirty="0" smtClean="0"/>
              <a:t>-</a:t>
            </a:r>
            <a:r>
              <a:rPr lang="en-IN" sz="2800" dirty="0" err="1"/>
              <a:t>Hopcraft</a:t>
            </a:r>
            <a:endParaRPr lang="en-IN" sz="28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29080" y="2350440"/>
              <a:ext cx="6639840" cy="3589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120" y="2346120"/>
                <a:ext cx="6651360" cy="36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0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 smtClean="0"/>
              <a:t>Powers </a:t>
            </a:r>
            <a:r>
              <a:rPr lang="en-IN" sz="2400" b="1" u="sng" dirty="0"/>
              <a:t>of an alphabet: </a:t>
            </a:r>
            <a:endParaRPr lang="en-IN" sz="2400" b="1" u="sng" dirty="0" smtClean="0"/>
          </a:p>
          <a:p>
            <a:r>
              <a:rPr lang="en-IN" sz="2400" dirty="0" smtClean="0"/>
              <a:t>If ∑={</a:t>
            </a:r>
            <a:r>
              <a:rPr lang="en-IN" sz="2400" dirty="0" err="1" smtClean="0"/>
              <a:t>a,b,c</a:t>
            </a:r>
            <a:r>
              <a:rPr lang="en-IN" sz="2400" dirty="0" smtClean="0"/>
              <a:t>} then </a:t>
            </a:r>
          </a:p>
          <a:p>
            <a:r>
              <a:rPr lang="en-IN" sz="2400" dirty="0" smtClean="0"/>
              <a:t>∑</a:t>
            </a:r>
            <a:r>
              <a:rPr lang="en-IN" sz="2400" baseline="30000" dirty="0" smtClean="0"/>
              <a:t>1</a:t>
            </a:r>
            <a:r>
              <a:rPr lang="en-IN" sz="2400" dirty="0" smtClean="0"/>
              <a:t>={</a:t>
            </a:r>
            <a:r>
              <a:rPr lang="en-IN" sz="2400" dirty="0" err="1" smtClean="0"/>
              <a:t>a,b,c</a:t>
            </a:r>
            <a:r>
              <a:rPr lang="en-IN" sz="2400" dirty="0" smtClean="0"/>
              <a:t>}</a:t>
            </a:r>
          </a:p>
          <a:p>
            <a:r>
              <a:rPr lang="en-IN" sz="2400" dirty="0" smtClean="0"/>
              <a:t>∑</a:t>
            </a:r>
            <a:r>
              <a:rPr lang="en-IN" sz="2400" baseline="30000" dirty="0" smtClean="0"/>
              <a:t>2</a:t>
            </a:r>
            <a:r>
              <a:rPr lang="en-IN" sz="2400" dirty="0" smtClean="0"/>
              <a:t>={</a:t>
            </a:r>
            <a:r>
              <a:rPr lang="en-IN" sz="2400" dirty="0" err="1" smtClean="0"/>
              <a:t>aa,ab,ac,ba,bb,bc,ca,cb,cc</a:t>
            </a:r>
            <a:r>
              <a:rPr lang="en-IN" sz="2400" dirty="0" smtClean="0"/>
              <a:t>} and so on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Difference between ∑and ∑</a:t>
            </a:r>
            <a:r>
              <a:rPr lang="en-IN" sz="2400" baseline="30000" dirty="0" smtClean="0"/>
              <a:t>1</a:t>
            </a:r>
          </a:p>
          <a:p>
            <a:r>
              <a:rPr lang="en-IN" sz="2400" dirty="0" smtClean="0"/>
              <a:t>∑=alphabet with members </a:t>
            </a:r>
            <a:r>
              <a:rPr lang="en-IN" sz="2400" dirty="0" err="1" smtClean="0"/>
              <a:t>a,b,c</a:t>
            </a:r>
            <a:r>
              <a:rPr lang="en-IN" sz="2400" dirty="0" smtClean="0"/>
              <a:t> as symbols</a:t>
            </a:r>
          </a:p>
          <a:p>
            <a:r>
              <a:rPr lang="en-IN" sz="2400" dirty="0" smtClean="0"/>
              <a:t>∑</a:t>
            </a:r>
            <a:r>
              <a:rPr lang="en-IN" sz="2400" baseline="30000" dirty="0" smtClean="0"/>
              <a:t>1</a:t>
            </a:r>
            <a:r>
              <a:rPr lang="en-IN" sz="2400" dirty="0" smtClean="0"/>
              <a:t>=set of strings with members as the strings </a:t>
            </a:r>
            <a:r>
              <a:rPr lang="en-IN" sz="2400" dirty="0" err="1" smtClean="0"/>
              <a:t>a,b</a:t>
            </a:r>
            <a:r>
              <a:rPr lang="en-IN" sz="2400" dirty="0" smtClean="0"/>
              <a:t> and c of length 1</a:t>
            </a:r>
            <a:endParaRPr lang="en-IN" sz="2400" dirty="0"/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1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 smtClean="0"/>
              <a:t>Powers </a:t>
            </a:r>
            <a:r>
              <a:rPr lang="en-IN" sz="2400" b="1" u="sng" dirty="0"/>
              <a:t>of an alphabet</a:t>
            </a:r>
            <a:r>
              <a:rPr lang="en-IN" sz="2400" b="1" u="sng" dirty="0" smtClean="0"/>
              <a:t>:</a:t>
            </a:r>
          </a:p>
          <a:p>
            <a:pPr marL="0" indent="0">
              <a:buNone/>
            </a:pPr>
            <a:r>
              <a:rPr lang="en-IN" sz="2400" dirty="0" smtClean="0"/>
              <a:t>∑* =Set of all strings over an alphabet ∑</a:t>
            </a:r>
          </a:p>
          <a:p>
            <a:pPr marL="0" indent="0">
              <a:buNone/>
            </a:pPr>
            <a:r>
              <a:rPr lang="en-IN" sz="2400" dirty="0"/>
              <a:t>∑* </a:t>
            </a:r>
            <a:r>
              <a:rPr lang="en-IN" sz="2400" dirty="0" smtClean="0"/>
              <a:t>=</a:t>
            </a:r>
            <a:r>
              <a:rPr lang="en-IN" sz="2400" dirty="0"/>
              <a:t> </a:t>
            </a:r>
            <a:r>
              <a:rPr lang="en-IN" sz="2400" dirty="0" smtClean="0"/>
              <a:t>Σ</a:t>
            </a:r>
            <a:r>
              <a:rPr lang="en-IN" sz="2400" baseline="30000" dirty="0" smtClean="0"/>
              <a:t>0</a:t>
            </a:r>
            <a:r>
              <a:rPr lang="en-IN" sz="2400" dirty="0" smtClean="0"/>
              <a:t> </a:t>
            </a:r>
            <a:r>
              <a:rPr lang="en-IN" sz="2400" dirty="0"/>
              <a:t>U </a:t>
            </a:r>
            <a:r>
              <a:rPr lang="en-IN" sz="2400" dirty="0" smtClean="0"/>
              <a:t>Σ</a:t>
            </a:r>
            <a:r>
              <a:rPr lang="en-IN" sz="2400" baseline="30000" dirty="0" smtClean="0"/>
              <a:t>1</a:t>
            </a:r>
            <a:r>
              <a:rPr lang="en-IN" sz="2400" dirty="0" smtClean="0"/>
              <a:t> </a:t>
            </a:r>
            <a:r>
              <a:rPr lang="en-IN" sz="2400" dirty="0"/>
              <a:t>U </a:t>
            </a:r>
            <a:r>
              <a:rPr lang="en-IN" sz="2400" dirty="0" smtClean="0"/>
              <a:t>Σ</a:t>
            </a:r>
            <a:r>
              <a:rPr lang="en-IN" sz="2400" baseline="30000" dirty="0" smtClean="0"/>
              <a:t>2</a:t>
            </a:r>
            <a:r>
              <a:rPr lang="en-IN" sz="2400" dirty="0" smtClean="0"/>
              <a:t> </a:t>
            </a:r>
            <a:r>
              <a:rPr lang="en-IN" sz="2400" dirty="0"/>
              <a:t>U </a:t>
            </a:r>
            <a:r>
              <a:rPr lang="en-IN" sz="2400" dirty="0" smtClean="0"/>
              <a:t>….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Excluding Empty String </a:t>
            </a:r>
            <a:r>
              <a:rPr lang="el-GR" sz="2400" dirty="0" smtClean="0"/>
              <a:t>ε</a:t>
            </a:r>
            <a:r>
              <a:rPr lang="en-IN" sz="2400" dirty="0" smtClean="0"/>
              <a:t>, as Σ</a:t>
            </a:r>
            <a:r>
              <a:rPr lang="en-IN" sz="2400" baseline="30000" dirty="0" smtClean="0"/>
              <a:t>0</a:t>
            </a:r>
            <a:r>
              <a:rPr lang="en-IN" sz="2400" dirty="0" smtClean="0"/>
              <a:t>=</a:t>
            </a:r>
            <a:r>
              <a:rPr lang="en-IN" sz="2400" dirty="0"/>
              <a:t> </a:t>
            </a:r>
            <a:r>
              <a:rPr lang="el-GR" sz="2400" dirty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∑</a:t>
            </a:r>
            <a:r>
              <a:rPr lang="en-IN" sz="2400" baseline="30000" dirty="0" smtClean="0"/>
              <a:t>+</a:t>
            </a:r>
            <a:r>
              <a:rPr lang="en-IN" sz="2400" dirty="0" smtClean="0"/>
              <a:t> </a:t>
            </a:r>
            <a:r>
              <a:rPr lang="en-IN" sz="2400" dirty="0"/>
              <a:t>= </a:t>
            </a:r>
            <a:r>
              <a:rPr lang="en-IN" sz="2400" dirty="0" smtClean="0"/>
              <a:t>Σ</a:t>
            </a:r>
            <a:r>
              <a:rPr lang="en-IN" sz="2400" baseline="30000" dirty="0" smtClean="0"/>
              <a:t>1</a:t>
            </a:r>
            <a:r>
              <a:rPr lang="en-IN" sz="2400" dirty="0" smtClean="0"/>
              <a:t> </a:t>
            </a:r>
            <a:r>
              <a:rPr lang="en-IN" sz="2400" dirty="0"/>
              <a:t>U Σ</a:t>
            </a:r>
            <a:r>
              <a:rPr lang="en-IN" sz="2400" baseline="30000" dirty="0"/>
              <a:t>2</a:t>
            </a:r>
            <a:r>
              <a:rPr lang="en-IN" sz="2400" dirty="0"/>
              <a:t> U </a:t>
            </a:r>
            <a:r>
              <a:rPr lang="en-IN" sz="2400" dirty="0" smtClean="0"/>
              <a:t>Σ</a:t>
            </a:r>
            <a:r>
              <a:rPr lang="en-IN" sz="2400" baseline="30000" dirty="0" smtClean="0"/>
              <a:t>3</a:t>
            </a:r>
            <a:r>
              <a:rPr lang="en-IN" sz="2400" dirty="0" smtClean="0"/>
              <a:t> U ….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∑* </a:t>
            </a:r>
            <a:r>
              <a:rPr lang="en-IN" sz="2400" dirty="0"/>
              <a:t>= </a:t>
            </a:r>
            <a:r>
              <a:rPr lang="en-IN" sz="2400" dirty="0" smtClean="0"/>
              <a:t>Σ+ </a:t>
            </a:r>
            <a:r>
              <a:rPr lang="en-IN" sz="2400" dirty="0"/>
              <a:t>U </a:t>
            </a:r>
            <a:r>
              <a:rPr lang="en-IN" sz="2400" dirty="0" smtClean="0"/>
              <a:t>{</a:t>
            </a:r>
            <a:r>
              <a:rPr lang="el-GR" sz="2400" dirty="0" smtClean="0"/>
              <a:t>ε</a:t>
            </a:r>
            <a:r>
              <a:rPr lang="en-IN" sz="2400" dirty="0" smtClean="0"/>
              <a:t>}</a:t>
            </a:r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4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r>
              <a:rPr lang="en-IN" sz="2400" b="1" u="sng" dirty="0" smtClean="0"/>
              <a:t>Set of string formed by using the symbols belonging to some particularly chosen alphabet</a:t>
            </a:r>
          </a:p>
          <a:p>
            <a:endParaRPr lang="en-IN" sz="2400" b="1" u="sng" dirty="0" smtClean="0"/>
          </a:p>
          <a:p>
            <a:r>
              <a:rPr lang="en-IN" sz="2400" b="1" u="sng" dirty="0" smtClean="0"/>
              <a:t>Common languages can be viewed as a set of strings</a:t>
            </a:r>
          </a:p>
          <a:p>
            <a:endParaRPr lang="en-IN" sz="2400" b="1" u="sng" dirty="0"/>
          </a:p>
          <a:p>
            <a:endParaRPr lang="en-IN" sz="2400" b="1" u="sng" dirty="0"/>
          </a:p>
          <a:p>
            <a:pPr algn="r"/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4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Finite automata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Before </a:t>
            </a:r>
            <a:r>
              <a:rPr lang="en-IN" sz="2400" dirty="0"/>
              <a:t>developing the mathematics of </a:t>
            </a:r>
            <a:r>
              <a:rPr lang="en-IN" sz="2400" dirty="0" smtClean="0"/>
              <a:t>finite automata </a:t>
            </a:r>
            <a:r>
              <a:rPr lang="en-IN" sz="2400" dirty="0"/>
              <a:t>we will examine the usage of </a:t>
            </a:r>
            <a:r>
              <a:rPr lang="en-IN" sz="2400" dirty="0" smtClean="0"/>
              <a:t>a concrete </a:t>
            </a:r>
            <a:r>
              <a:rPr lang="en-IN" sz="2400" dirty="0"/>
              <a:t>finite automaton: </a:t>
            </a:r>
            <a:endParaRPr lang="en-IN" sz="2400" dirty="0" smtClean="0"/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controller of </a:t>
            </a:r>
            <a:r>
              <a:rPr lang="en-IN" sz="2400" dirty="0" smtClean="0"/>
              <a:t>an automatic </a:t>
            </a:r>
            <a:r>
              <a:rPr lang="en-IN" sz="2400" dirty="0"/>
              <a:t>door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</a:t>
            </a:fld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EF6-8EB2-4A4C-9234-0D38387D4B6E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6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r>
              <a:rPr lang="en-IN" sz="2400" b="1" u="sng" dirty="0" smtClean="0"/>
              <a:t>English Language , the collection of legal English words is a set of strings over the alphabet that consists of all the letters</a:t>
            </a:r>
          </a:p>
          <a:p>
            <a:endParaRPr lang="en-IN" sz="2400" b="1" u="sng" dirty="0"/>
          </a:p>
          <a:p>
            <a:r>
              <a:rPr lang="en-IN" sz="2400" b="1" u="sng" dirty="0" smtClean="0"/>
              <a:t>C or any other programming Language, where the legal programs are a subset of the possible strings that can be formed from the alphabet of the language. </a:t>
            </a:r>
          </a:p>
          <a:p>
            <a:pPr lvl="1"/>
            <a:r>
              <a:rPr lang="en-IN" sz="2000" b="1" u="sng" dirty="0" smtClean="0"/>
              <a:t>The alphabet is a subset of the ASCII characters-generally uppercase lower case </a:t>
            </a:r>
            <a:r>
              <a:rPr lang="en-IN" sz="2000" b="1" u="sng" dirty="0" err="1" smtClean="0"/>
              <a:t>letters,digits,punctuation</a:t>
            </a:r>
            <a:r>
              <a:rPr lang="en-IN" sz="2000" b="1" u="sng" dirty="0" smtClean="0"/>
              <a:t> and mathematical symbols.</a:t>
            </a:r>
            <a:endParaRPr lang="en-IN" sz="2000" b="1" u="sng" dirty="0"/>
          </a:p>
          <a:p>
            <a:pPr algn="r"/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8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600" b="1" dirty="0" smtClean="0"/>
              <a:t>Some abstract examples-</a:t>
            </a:r>
          </a:p>
          <a:p>
            <a:r>
              <a:rPr lang="en-IN" sz="2600" dirty="0" smtClean="0"/>
              <a:t>The set of strings of 0s and 1s with an equal no of each-</a:t>
            </a:r>
          </a:p>
          <a:p>
            <a:pPr marL="0" indent="0">
              <a:buNone/>
            </a:pPr>
            <a:r>
              <a:rPr lang="en-IN" sz="2600" dirty="0" smtClean="0"/>
              <a:t>{</a:t>
            </a:r>
            <a:r>
              <a:rPr lang="el-GR" sz="2600" dirty="0" smtClean="0"/>
              <a:t>ε</a:t>
            </a:r>
            <a:r>
              <a:rPr lang="en-IN" sz="2600" dirty="0" smtClean="0"/>
              <a:t>,01,10,0011,0101,1001,…..}</a:t>
            </a:r>
          </a:p>
          <a:p>
            <a:endParaRPr lang="en-IN" sz="2600" dirty="0"/>
          </a:p>
          <a:p>
            <a:r>
              <a:rPr lang="en-IN" sz="2600" dirty="0" smtClean="0"/>
              <a:t>The set of binary numbers whose value is prime:</a:t>
            </a:r>
          </a:p>
          <a:p>
            <a:pPr marL="0" indent="0">
              <a:buNone/>
            </a:pPr>
            <a:r>
              <a:rPr lang="en-IN" sz="2600" dirty="0" smtClean="0"/>
              <a:t>{10,11,101,111,1011,…..}</a:t>
            </a:r>
          </a:p>
          <a:p>
            <a:endParaRPr lang="en-IN" sz="2600" b="1" u="sng" dirty="0" smtClean="0"/>
          </a:p>
          <a:p>
            <a:pPr marL="0" indent="0">
              <a:buNone/>
            </a:pPr>
            <a:r>
              <a:rPr lang="en-IN" sz="2600" b="1" dirty="0"/>
              <a:t>Set Former Notation-</a:t>
            </a:r>
          </a:p>
          <a:p>
            <a:r>
              <a:rPr lang="en-IN" sz="2600" dirty="0" smtClean="0"/>
              <a:t>{</a:t>
            </a:r>
            <a:r>
              <a:rPr lang="en-IN" sz="2600" dirty="0" err="1"/>
              <a:t>w|w</a:t>
            </a:r>
            <a:r>
              <a:rPr lang="en-IN" sz="2600" dirty="0"/>
              <a:t> consists of an equal number of 0s and 1s}</a:t>
            </a:r>
          </a:p>
          <a:p>
            <a:endParaRPr lang="en-IN" sz="2600" dirty="0"/>
          </a:p>
          <a:p>
            <a:r>
              <a:rPr lang="en-IN" sz="2600" u="sng" dirty="0" smtClean="0"/>
              <a:t>{</a:t>
            </a:r>
            <a:r>
              <a:rPr lang="en-IN" sz="2600" u="sng" dirty="0" err="1" smtClean="0"/>
              <a:t>w|w</a:t>
            </a:r>
            <a:r>
              <a:rPr lang="en-IN" sz="2600" u="sng" dirty="0" smtClean="0"/>
              <a:t> is a binary integer that is prime}</a:t>
            </a:r>
            <a:endParaRPr lang="en-IN" sz="2600" u="sng" dirty="0"/>
          </a:p>
          <a:p>
            <a:endParaRPr lang="en-IN" sz="2400" b="1" u="sng" dirty="0" smtClean="0"/>
          </a:p>
          <a:p>
            <a:pPr algn="r"/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8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Operation on Languages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Union-</a:t>
            </a:r>
          </a:p>
          <a:p>
            <a:r>
              <a:rPr lang="en-IN" sz="2400" dirty="0" smtClean="0"/>
              <a:t>Union of Two Languages L &amp; M, </a:t>
            </a:r>
          </a:p>
          <a:p>
            <a:r>
              <a:rPr lang="en-IN" sz="2400" dirty="0" smtClean="0"/>
              <a:t>Denoted as L U M</a:t>
            </a:r>
          </a:p>
          <a:p>
            <a:r>
              <a:rPr lang="en-IN" sz="2400" dirty="0" smtClean="0"/>
              <a:t>The set of strings that are either L or M or both</a:t>
            </a:r>
          </a:p>
          <a:p>
            <a:r>
              <a:rPr lang="en-IN" sz="2400" dirty="0" err="1" smtClean="0"/>
              <a:t>Eg</a:t>
            </a:r>
            <a:r>
              <a:rPr lang="en-IN" sz="2400" dirty="0" smtClean="0"/>
              <a:t>-If L={001,10,111}, M={</a:t>
            </a:r>
            <a:r>
              <a:rPr lang="el-GR" sz="2400" dirty="0" smtClean="0"/>
              <a:t>ε</a:t>
            </a:r>
            <a:r>
              <a:rPr lang="en-IN" sz="2400" dirty="0" smtClean="0"/>
              <a:t>,001}</a:t>
            </a:r>
          </a:p>
          <a:p>
            <a:r>
              <a:rPr lang="en-IN" sz="2400" dirty="0" smtClean="0"/>
              <a:t>L U M  ={</a:t>
            </a:r>
            <a:r>
              <a:rPr lang="el-GR" sz="2400" dirty="0" smtClean="0"/>
              <a:t>ε</a:t>
            </a:r>
            <a:r>
              <a:rPr lang="en-IN" sz="2400" dirty="0" smtClean="0"/>
              <a:t>,10,001,111}</a:t>
            </a:r>
            <a:endParaRPr lang="en-IN" sz="2400" dirty="0"/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0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Operation on Languages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Concatenation-</a:t>
            </a:r>
          </a:p>
          <a:p>
            <a:r>
              <a:rPr lang="en-IN" sz="2400" dirty="0" smtClean="0"/>
              <a:t>Concatenation of Languages L and M</a:t>
            </a:r>
          </a:p>
          <a:p>
            <a:r>
              <a:rPr lang="en-IN" sz="2400" dirty="0" smtClean="0"/>
              <a:t>The set of strings that can be formed by taking any string in L and concatenating it with any string in M</a:t>
            </a:r>
          </a:p>
          <a:p>
            <a:r>
              <a:rPr lang="en-IN" sz="2400" dirty="0" err="1"/>
              <a:t>Eg</a:t>
            </a:r>
            <a:r>
              <a:rPr lang="en-IN" sz="2400" dirty="0"/>
              <a:t>-If L={001,10,111}, M={</a:t>
            </a:r>
            <a:r>
              <a:rPr lang="el-GR" sz="2400" dirty="0"/>
              <a:t>ε</a:t>
            </a:r>
            <a:r>
              <a:rPr lang="en-IN" sz="2400" dirty="0"/>
              <a:t>,001}</a:t>
            </a:r>
          </a:p>
          <a:p>
            <a:r>
              <a:rPr lang="en-IN" sz="2400" dirty="0" smtClean="0"/>
              <a:t>L.M=LM={001,10,111,001001,10001,111001}</a:t>
            </a:r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74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>
                <a:cs typeface="Times New Roman" charset="0"/>
              </a:rPr>
              <a:t>Finite Automata: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FA is the mathematical model (or formalism) of an FSM</a:t>
            </a:r>
          </a:p>
          <a:p>
            <a:endParaRPr lang="en-IN" sz="2400" dirty="0" smtClean="0"/>
          </a:p>
          <a:p>
            <a:r>
              <a:rPr lang="en-IN" sz="2400" dirty="0" smtClean="0"/>
              <a:t>The finite automaton is a mathematical model of a system, with discrete inputs and outputs.</a:t>
            </a:r>
          </a:p>
          <a:p>
            <a:endParaRPr lang="en-IN" sz="2400" dirty="0"/>
          </a:p>
          <a:p>
            <a:r>
              <a:rPr lang="en-IN" sz="2400" dirty="0" smtClean="0"/>
              <a:t>Mathematical Models are abstractions and simplifications of how certain machines actually work</a:t>
            </a:r>
          </a:p>
          <a:p>
            <a:endParaRPr lang="en-IN" sz="2400" dirty="0"/>
          </a:p>
          <a:p>
            <a:r>
              <a:rPr lang="en-IN" sz="2400" dirty="0" smtClean="0"/>
              <a:t>Help us understand specific properties of these machines</a:t>
            </a:r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Finite Automata: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 system can be in any one of a finite number of internal configurations or "states".</a:t>
            </a:r>
          </a:p>
          <a:p>
            <a:endParaRPr lang="en-IN" sz="2400" dirty="0" smtClean="0"/>
          </a:p>
          <a:p>
            <a:r>
              <a:rPr lang="en-IN" sz="2400" dirty="0" smtClean="0"/>
              <a:t>The state of the system summarizes the information concerning past inputs that is needed to determine the behaviour of the system on subsequent inputs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160080" y="1686600"/>
              <a:ext cx="967320" cy="58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200" y="1683720"/>
                <a:ext cx="977400" cy="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6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Finite Automata: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6752"/>
            <a:ext cx="8229600" cy="416592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 list </a:t>
            </a:r>
            <a:r>
              <a:rPr lang="en-IN" sz="2400" dirty="0"/>
              <a:t>of </a:t>
            </a:r>
            <a:r>
              <a:rPr lang="en-IN" sz="2400" dirty="0" smtClean="0"/>
              <a:t>five elements </a:t>
            </a:r>
            <a:r>
              <a:rPr lang="en-IN" sz="2400" dirty="0"/>
              <a:t>is called a 5-tuple,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A finite automaton </a:t>
            </a:r>
            <a:r>
              <a:rPr lang="en-IN" sz="2400" dirty="0"/>
              <a:t>can be defined as a </a:t>
            </a:r>
            <a:r>
              <a:rPr lang="en-IN" sz="2400" dirty="0" smtClean="0"/>
              <a:t>5-tuple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8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Finite Automata: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FA is denoted by  5 Tuple: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04272" y="1115240"/>
              <a:ext cx="6516000" cy="5194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512" y="1110920"/>
                <a:ext cx="6528240" cy="52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Finite Automata: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FA is denoted by  5 Tuple: M=(Q, ∑, </a:t>
            </a:r>
            <a:r>
              <a:rPr lang="el-GR" sz="2400" dirty="0"/>
              <a:t>δ</a:t>
            </a:r>
            <a:r>
              <a:rPr lang="en-IN" sz="2400" dirty="0" smtClean="0"/>
              <a:t>, q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, F) where </a:t>
            </a:r>
          </a:p>
          <a:p>
            <a:endParaRPr lang="en-IN" sz="2400" dirty="0" smtClean="0"/>
          </a:p>
          <a:p>
            <a:r>
              <a:rPr lang="en-IN" sz="2400" dirty="0" smtClean="0"/>
              <a:t>Q:Finite set of states</a:t>
            </a:r>
          </a:p>
          <a:p>
            <a:endParaRPr lang="en-IN" sz="2400" dirty="0" smtClean="0"/>
          </a:p>
          <a:p>
            <a:r>
              <a:rPr lang="en-IN" sz="2400" dirty="0" smtClean="0"/>
              <a:t>∑:Finite input alphabet</a:t>
            </a:r>
          </a:p>
          <a:p>
            <a:endParaRPr lang="en-IN" sz="2400" dirty="0" smtClean="0"/>
          </a:p>
          <a:p>
            <a:r>
              <a:rPr lang="el-GR" sz="2400" dirty="0" smtClean="0"/>
              <a:t>δ</a:t>
            </a:r>
            <a:r>
              <a:rPr lang="en-IN" sz="2400" dirty="0" smtClean="0"/>
              <a:t>:Q X </a:t>
            </a:r>
            <a:r>
              <a:rPr lang="en-IN" sz="2400" dirty="0"/>
              <a:t>∑ </a:t>
            </a:r>
            <a:r>
              <a:rPr lang="en-IN" sz="2400" dirty="0" smtClean="0"/>
              <a:t>-&gt;Q      State Transition function(STF)</a:t>
            </a:r>
          </a:p>
          <a:p>
            <a:endParaRPr lang="en-IN" sz="2400" dirty="0" smtClean="0"/>
          </a:p>
          <a:p>
            <a:r>
              <a:rPr lang="en-IN" sz="2400" dirty="0" smtClean="0"/>
              <a:t>q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: Initial/Start state of FA, </a:t>
            </a:r>
            <a:r>
              <a:rPr lang="en-IN" sz="2400" dirty="0"/>
              <a:t>q0 ∈ Q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F: Set of Final States/ Accept State, </a:t>
            </a:r>
            <a:r>
              <a:rPr lang="en-IN" sz="2400" dirty="0"/>
              <a:t>F ⊆ Q</a:t>
            </a: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6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Finite Automata: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FA is denoted by  5 Tuple: M=(Q, ∑, </a:t>
            </a:r>
            <a:r>
              <a:rPr lang="el-GR" sz="2400" dirty="0"/>
              <a:t>δ</a:t>
            </a:r>
            <a:r>
              <a:rPr lang="en-IN" sz="2400" dirty="0" smtClean="0"/>
              <a:t>, q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, F) where </a:t>
            </a:r>
          </a:p>
          <a:p>
            <a:endParaRPr lang="en-IN" sz="2400" dirty="0" smtClean="0"/>
          </a:p>
          <a:p>
            <a:r>
              <a:rPr lang="en-IN" sz="2400" dirty="0" smtClean="0"/>
              <a:t>This definition  is for Deterministic FA or DFA</a:t>
            </a:r>
          </a:p>
          <a:p>
            <a:endParaRPr lang="en-IN" sz="2400" dirty="0"/>
          </a:p>
          <a:p>
            <a:r>
              <a:rPr lang="en-IN" sz="2400" dirty="0" smtClean="0"/>
              <a:t>The Transition Function for Non- Deterministic FA or NDFA is different </a:t>
            </a:r>
          </a:p>
          <a:p>
            <a:endParaRPr lang="en-IN" sz="2400" dirty="0"/>
          </a:p>
          <a:p>
            <a:r>
              <a:rPr lang="en-IN" sz="2400" dirty="0" smtClean="0"/>
              <a:t>NDFA will be discussed later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5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The </a:t>
            </a:r>
            <a:r>
              <a:rPr lang="en-IN" b="1" dirty="0" smtClean="0"/>
              <a:t>controller of an automatic </a:t>
            </a:r>
            <a:r>
              <a:rPr lang="en-IN" b="1" dirty="0"/>
              <a:t>door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Automatic doors are often found </a:t>
            </a:r>
            <a:r>
              <a:rPr lang="en-IN" sz="2400" dirty="0" smtClean="0"/>
              <a:t>at supermarket </a:t>
            </a:r>
            <a:r>
              <a:rPr lang="en-IN" sz="2400" dirty="0"/>
              <a:t>entrances and </a:t>
            </a:r>
            <a:r>
              <a:rPr lang="en-IN" sz="2400" dirty="0" smtClean="0"/>
              <a:t>exits</a:t>
            </a:r>
          </a:p>
          <a:p>
            <a:r>
              <a:rPr lang="en-IN" sz="2400" dirty="0"/>
              <a:t>An automatic door swing open when </a:t>
            </a:r>
            <a:r>
              <a:rPr lang="en-IN" sz="2400" dirty="0" smtClean="0"/>
              <a:t>sensing that </a:t>
            </a:r>
            <a:r>
              <a:rPr lang="en-IN" sz="2400" dirty="0"/>
              <a:t>a person is </a:t>
            </a:r>
            <a:r>
              <a:rPr lang="en-IN" sz="2400" dirty="0" smtClean="0"/>
              <a:t>approaching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1C9E-AEA2-4F5D-B775-B622FD199D62}" type="datetime1">
              <a:rPr lang="en-IN" smtClean="0"/>
              <a:t>15-01-2024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4" t="46875" r="17674" b="7937"/>
          <a:stretch/>
        </p:blipFill>
        <p:spPr bwMode="auto">
          <a:xfrm>
            <a:off x="755576" y="2924944"/>
            <a:ext cx="8055429" cy="33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27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>
                <a:cs typeface="Times New Roman" charset="0"/>
              </a:rPr>
              <a:t>State Transition function(STF)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Denoted by </a:t>
            </a:r>
            <a:r>
              <a:rPr lang="el-GR" sz="2400" dirty="0"/>
              <a:t>δ</a:t>
            </a:r>
            <a:r>
              <a:rPr lang="en-IN" sz="2400" dirty="0" smtClean="0"/>
              <a:t> </a:t>
            </a:r>
          </a:p>
          <a:p>
            <a:endParaRPr lang="en-IN" sz="2400" dirty="0"/>
          </a:p>
          <a:p>
            <a:r>
              <a:rPr lang="en-IN" sz="2400" dirty="0" smtClean="0"/>
              <a:t>Define rules of moving</a:t>
            </a:r>
          </a:p>
          <a:p>
            <a:endParaRPr lang="en-IN" sz="2400" dirty="0" smtClean="0"/>
          </a:p>
          <a:p>
            <a:r>
              <a:rPr lang="en-IN" sz="2400" dirty="0" smtClean="0"/>
              <a:t>We </a:t>
            </a:r>
            <a:r>
              <a:rPr lang="en-IN" sz="2400" dirty="0"/>
              <a:t>can denote the transition rules by </a:t>
            </a:r>
            <a:r>
              <a:rPr lang="en-IN" sz="2400" dirty="0" smtClean="0"/>
              <a:t>a function </a:t>
            </a:r>
            <a:r>
              <a:rPr lang="en-IN" sz="2400" dirty="0"/>
              <a:t>called the transition function</a:t>
            </a:r>
            <a:r>
              <a:rPr lang="en-IN" sz="2400" dirty="0" smtClean="0"/>
              <a:t>,</a:t>
            </a:r>
          </a:p>
          <a:p>
            <a:endParaRPr lang="en-IN" sz="2400" dirty="0"/>
          </a:p>
          <a:p>
            <a:r>
              <a:rPr lang="el-GR" sz="2400" dirty="0"/>
              <a:t>δ : </a:t>
            </a:r>
            <a:r>
              <a:rPr lang="en-IN" sz="2400" dirty="0"/>
              <a:t>States × Alphabet → States</a:t>
            </a:r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29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>
                <a:cs typeface="Times New Roman" charset="0"/>
              </a:rPr>
              <a:t>State Transition function(STF)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 smtClean="0"/>
              <a:t>If the FA has an arrow from a state x to state y labelled with input symbol 1</a:t>
            </a:r>
          </a:p>
          <a:p>
            <a:endParaRPr lang="en-IN" sz="2400" dirty="0"/>
          </a:p>
          <a:p>
            <a:r>
              <a:rPr lang="en-IN" sz="2400" dirty="0" smtClean="0"/>
              <a:t>If Automaton is in state x, when it reads 1, it then moves to state y</a:t>
            </a:r>
          </a:p>
          <a:p>
            <a:endParaRPr lang="en-IN" sz="2400" dirty="0"/>
          </a:p>
          <a:p>
            <a:r>
              <a:rPr lang="el-GR" sz="2400" dirty="0" smtClean="0"/>
              <a:t>δ</a:t>
            </a:r>
            <a:r>
              <a:rPr lang="en-IN" sz="2400" dirty="0" smtClean="0"/>
              <a:t>(x,1)=y</a:t>
            </a:r>
          </a:p>
          <a:p>
            <a:endParaRPr lang="en-IN" sz="2400" dirty="0"/>
          </a:p>
          <a:p>
            <a:r>
              <a:rPr lang="en-IN" sz="2400" dirty="0"/>
              <a:t>Example: </a:t>
            </a:r>
            <a:r>
              <a:rPr lang="el-GR" sz="2400" dirty="0"/>
              <a:t>δ(</a:t>
            </a:r>
            <a:r>
              <a:rPr lang="en-IN" sz="2400" dirty="0"/>
              <a:t>q0, x) = q1</a:t>
            </a: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8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Machine M1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 FSM M1, that has 3 states, defined by the transition diagram in the figure 1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8" t="48215" r="27491" b="27976"/>
          <a:stretch/>
        </p:blipFill>
        <p:spPr bwMode="auto">
          <a:xfrm>
            <a:off x="1763688" y="2276872"/>
            <a:ext cx="540659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6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Machine M1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5 Tuple:-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8" t="48215" r="27491" b="27976"/>
          <a:stretch/>
        </p:blipFill>
        <p:spPr bwMode="auto">
          <a:xfrm>
            <a:off x="3563888" y="908720"/>
            <a:ext cx="540659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75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Formalizing </a:t>
            </a:r>
            <a:r>
              <a:rPr lang="en-IN" dirty="0"/>
              <a:t>M1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256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/>
              <a:t>M1 = (Q</a:t>
            </a:r>
            <a:r>
              <a:rPr lang="en-IN" sz="2400" dirty="0" smtClean="0"/>
              <a:t>, ∑, δ</a:t>
            </a:r>
            <a:r>
              <a:rPr lang="en-IN" sz="2400" dirty="0"/>
              <a:t>, q1, F) where</a:t>
            </a:r>
          </a:p>
          <a:p>
            <a:pPr marL="0" indent="0">
              <a:buNone/>
            </a:pPr>
            <a:r>
              <a:rPr lang="fr-FR" sz="2400" dirty="0"/>
              <a:t>1. Q = {q1, q2, q3}</a:t>
            </a:r>
          </a:p>
          <a:p>
            <a:pPr marL="0" indent="0">
              <a:buNone/>
            </a:pPr>
            <a:r>
              <a:rPr lang="en-IN" sz="2400" dirty="0"/>
              <a:t>2. ∑</a:t>
            </a:r>
            <a:r>
              <a:rPr lang="en-IN" sz="2400" dirty="0" smtClean="0"/>
              <a:t> </a:t>
            </a:r>
            <a:r>
              <a:rPr lang="en-IN" sz="2400" dirty="0"/>
              <a:t>= {0, 1}</a:t>
            </a:r>
          </a:p>
          <a:p>
            <a:pPr marL="0" indent="0">
              <a:buNone/>
            </a:pPr>
            <a:r>
              <a:rPr lang="en-IN" sz="2400" dirty="0"/>
              <a:t>3. δ is described by the table</a:t>
            </a:r>
            <a:r>
              <a:rPr lang="en-IN" sz="2400" dirty="0" smtClean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4. q1 </a:t>
            </a:r>
            <a:r>
              <a:rPr lang="en-IN" sz="2400" dirty="0"/>
              <a:t>is the start state,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5</a:t>
            </a:r>
            <a:r>
              <a:rPr lang="en-IN" sz="2400" dirty="0"/>
              <a:t>. F = {q2</a:t>
            </a:r>
            <a:r>
              <a:rPr lang="en-IN" sz="2400" dirty="0" smtClean="0"/>
              <a:t>}</a:t>
            </a:r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8" t="48215" r="27491" b="27976"/>
          <a:stretch/>
        </p:blipFill>
        <p:spPr bwMode="auto">
          <a:xfrm>
            <a:off x="4355976" y="2780928"/>
            <a:ext cx="46115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1" t="58532" r="37308" b="23214"/>
          <a:stretch/>
        </p:blipFill>
        <p:spPr bwMode="auto">
          <a:xfrm>
            <a:off x="1763688" y="2876274"/>
            <a:ext cx="2304256" cy="232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Acceptor/</a:t>
            </a:r>
            <a:r>
              <a:rPr lang="en-IN" b="1" dirty="0" err="1" smtClean="0"/>
              <a:t>Rejector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256584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r>
              <a:rPr lang="en-IN" sz="2400" dirty="0" smtClean="0"/>
              <a:t>Upon reading the entire input string, </a:t>
            </a:r>
          </a:p>
          <a:p>
            <a:endParaRPr lang="en-IN" sz="2400" dirty="0" smtClean="0"/>
          </a:p>
          <a:p>
            <a:r>
              <a:rPr lang="en-IN" sz="2400" dirty="0" smtClean="0"/>
              <a:t>If the machine resides in any of the final states  then the input string is “Accepted” by the Machine</a:t>
            </a:r>
          </a:p>
          <a:p>
            <a:endParaRPr lang="en-IN" sz="2400" dirty="0" smtClean="0"/>
          </a:p>
          <a:p>
            <a:r>
              <a:rPr lang="en-IN" sz="2400" dirty="0" smtClean="0"/>
              <a:t>If the machine resides in any of the </a:t>
            </a:r>
            <a:r>
              <a:rPr lang="en-IN" sz="2400" dirty="0"/>
              <a:t>non-final states then the input string is </a:t>
            </a:r>
            <a:r>
              <a:rPr lang="en-IN" sz="2400" dirty="0" smtClean="0"/>
              <a:t>“Rejected</a:t>
            </a:r>
            <a:r>
              <a:rPr lang="en-IN" sz="2400" dirty="0"/>
              <a:t>” by the Machine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FA acts as an Input Acceptor or </a:t>
            </a:r>
            <a:r>
              <a:rPr lang="en-IN" sz="2400" dirty="0" err="1" smtClean="0"/>
              <a:t>Rejector</a:t>
            </a:r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58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Language of </a:t>
            </a:r>
            <a:r>
              <a:rPr lang="en-IN" b="1" dirty="0" smtClean="0"/>
              <a:t>a DFA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256584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A is the set of all strings that a machine </a:t>
            </a:r>
            <a:r>
              <a:rPr lang="en-IN" sz="2400" dirty="0" smtClean="0"/>
              <a:t>M accepts</a:t>
            </a:r>
            <a:r>
              <a:rPr lang="en-IN" sz="2400" dirty="0"/>
              <a:t>,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We </a:t>
            </a:r>
            <a:r>
              <a:rPr lang="en-IN" sz="2400" dirty="0"/>
              <a:t>say that A is the language of </a:t>
            </a:r>
            <a:r>
              <a:rPr lang="en-IN" sz="2400" dirty="0" smtClean="0"/>
              <a:t>the machine </a:t>
            </a:r>
            <a:r>
              <a:rPr lang="en-IN" sz="2400" dirty="0"/>
              <a:t>M and write L(M) = A.</a:t>
            </a: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Terminology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256584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 smtClean="0"/>
              <a:t>In order to </a:t>
            </a:r>
            <a:r>
              <a:rPr lang="en-IN" sz="2400" dirty="0"/>
              <a:t>avoid confusion:</a:t>
            </a:r>
          </a:p>
          <a:p>
            <a:r>
              <a:rPr lang="en-IN" sz="2400" dirty="0" smtClean="0"/>
              <a:t>Use </a:t>
            </a:r>
            <a:r>
              <a:rPr lang="en-IN" sz="2400" dirty="0"/>
              <a:t>accept when we refer to strings</a:t>
            </a:r>
          </a:p>
          <a:p>
            <a:r>
              <a:rPr lang="en-IN" sz="2400" dirty="0" smtClean="0"/>
              <a:t>Use </a:t>
            </a:r>
            <a:r>
              <a:rPr lang="en-IN" sz="2400" dirty="0"/>
              <a:t>recognize when we refer to languages</a:t>
            </a: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6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Language of a DFA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256584"/>
          </a:xfrm>
        </p:spPr>
        <p:txBody>
          <a:bodyPr>
            <a:normAutofit/>
          </a:bodyPr>
          <a:lstStyle/>
          <a:p>
            <a:r>
              <a:rPr lang="en-IN" sz="2400" dirty="0"/>
              <a:t>A machine may accept several strings, but </a:t>
            </a:r>
            <a:r>
              <a:rPr lang="en-IN" sz="2400" dirty="0" smtClean="0"/>
              <a:t>it always </a:t>
            </a:r>
            <a:r>
              <a:rPr lang="en-IN" sz="2400" dirty="0"/>
              <a:t>recognizes only one language</a:t>
            </a:r>
          </a:p>
          <a:p>
            <a:r>
              <a:rPr lang="en-IN" sz="2400" dirty="0" smtClean="0"/>
              <a:t>If </a:t>
            </a:r>
            <a:r>
              <a:rPr lang="en-IN" sz="2400" dirty="0"/>
              <a:t>a machine accepts no strings, it </a:t>
            </a:r>
            <a:r>
              <a:rPr lang="en-IN" sz="2400" dirty="0" smtClean="0"/>
              <a:t>still recognizes </a:t>
            </a:r>
            <a:r>
              <a:rPr lang="en-IN" sz="2400" dirty="0"/>
              <a:t>one language, namely the </a:t>
            </a:r>
            <a:r>
              <a:rPr lang="en-IN" sz="2400" dirty="0" smtClean="0"/>
              <a:t>empty language </a:t>
            </a:r>
            <a:r>
              <a:rPr lang="en-IN" sz="2400" dirty="0"/>
              <a:t>∅</a:t>
            </a: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70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69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1979712" y="1711548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560" y="1196752"/>
            <a:ext cx="74888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The state diagram in Figure 2 describes a machine </a:t>
            </a:r>
            <a:r>
              <a:rPr lang="en-IN" sz="2400" dirty="0" smtClean="0"/>
              <a:t>M2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Write the 5 Tuple representation</a:t>
            </a:r>
          </a:p>
          <a:p>
            <a:r>
              <a:rPr lang="en-IN" sz="2400" dirty="0" smtClean="0"/>
              <a:t>Try finding the language of </a:t>
            </a:r>
            <a:r>
              <a:rPr lang="en-IN" sz="2400" smtClean="0"/>
              <a:t>the string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860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The </a:t>
            </a:r>
            <a:r>
              <a:rPr lang="en-IN" b="1" dirty="0" smtClean="0"/>
              <a:t>controller of an automatic </a:t>
            </a:r>
            <a:r>
              <a:rPr lang="en-IN" b="1" dirty="0"/>
              <a:t>door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1" t="35891" r="40629" b="36647"/>
          <a:stretch/>
        </p:blipFill>
        <p:spPr bwMode="auto">
          <a:xfrm>
            <a:off x="1979712" y="3356441"/>
            <a:ext cx="5117171" cy="241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An automatic door is controlled by a simple automaton seen in Figure 1</a:t>
            </a:r>
          </a:p>
          <a:p>
            <a:endParaRPr lang="en-IN" sz="2400" dirty="0" smtClean="0"/>
          </a:p>
          <a:p>
            <a:r>
              <a:rPr lang="en-IN" sz="2400" b="1" dirty="0" smtClean="0">
                <a:solidFill>
                  <a:srgbClr val="FF0000"/>
                </a:solidFill>
              </a:rPr>
              <a:t>One way door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</a:t>
            </a:fld>
            <a:endParaRPr lang="en-IN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D4807-07EF-4ADF-967C-4287801C9F4D}" type="datetime1">
              <a:rPr lang="en-IN" smtClean="0"/>
              <a:t>15-01-2024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08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M2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70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051720" y="2924944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5576" y="1916832"/>
            <a:ext cx="74888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5-Tuple Representation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M2 </a:t>
            </a:r>
            <a:r>
              <a:rPr lang="en-IN" sz="2400" dirty="0"/>
              <a:t>= ({q1, q2}, {0, 1}, </a:t>
            </a:r>
            <a:r>
              <a:rPr lang="el-GR" sz="2400" dirty="0"/>
              <a:t>δ, </a:t>
            </a:r>
            <a:r>
              <a:rPr lang="en-IN" sz="2400" dirty="0"/>
              <a:t>q1, {q2}) </a:t>
            </a:r>
            <a:r>
              <a:rPr lang="en-IN" sz="2400" dirty="0" smtClean="0"/>
              <a:t>where</a:t>
            </a:r>
          </a:p>
          <a:p>
            <a:r>
              <a:rPr lang="el-GR" sz="2400" dirty="0"/>
              <a:t>δ(</a:t>
            </a:r>
            <a:r>
              <a:rPr lang="en-IN" sz="2400" dirty="0"/>
              <a:t>q1, 0) = q1, </a:t>
            </a:r>
            <a:r>
              <a:rPr lang="el-GR" sz="2400" dirty="0"/>
              <a:t>δ(</a:t>
            </a:r>
            <a:r>
              <a:rPr lang="en-IN" sz="2400" dirty="0"/>
              <a:t>q1, 1) = q2, </a:t>
            </a:r>
            <a:r>
              <a:rPr lang="el-GR" sz="2400" dirty="0"/>
              <a:t>δ(</a:t>
            </a:r>
            <a:r>
              <a:rPr lang="en-IN" sz="2400" dirty="0"/>
              <a:t>q2, 0) = q1, </a:t>
            </a:r>
            <a:r>
              <a:rPr lang="el-GR" sz="2400" dirty="0"/>
              <a:t>δ(</a:t>
            </a:r>
            <a:r>
              <a:rPr lang="en-IN" sz="2400" dirty="0"/>
              <a:t>q2, 1) = q2</a:t>
            </a:r>
          </a:p>
        </p:txBody>
      </p:sp>
    </p:spTree>
    <p:extLst>
      <p:ext uri="{BB962C8B-B14F-4D97-AF65-F5344CB8AC3E}">
        <p14:creationId xmlns:p14="http://schemas.microsoft.com/office/powerpoint/2010/main" val="34022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71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65133" y="1340768"/>
            <a:ext cx="74888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 good way of understanding any machine </a:t>
            </a:r>
            <a:r>
              <a:rPr lang="en-IN" sz="2400" dirty="0" smtClean="0"/>
              <a:t>is to </a:t>
            </a:r>
            <a:r>
              <a:rPr lang="en-IN" sz="2400" dirty="0"/>
              <a:t>try it on some sample input </a:t>
            </a:r>
            <a:r>
              <a:rPr lang="en-IN" sz="2400" dirty="0" smtClean="0"/>
              <a:t>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2976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72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339752" y="836712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568" y="2204864"/>
            <a:ext cx="7488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r>
              <a:rPr lang="en-IN" sz="2400" dirty="0" smtClean="0"/>
              <a:t>String “1101”-Accepted/Rejected?</a:t>
            </a:r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27644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73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339752" y="836712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568" y="2204864"/>
            <a:ext cx="74888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r>
              <a:rPr lang="en-IN" sz="2400" dirty="0" smtClean="0"/>
              <a:t>String “1101”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Machine M2 starts in q1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q1,reads 1=&gt;q2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q2 reads 1=&gt;q2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q2 reads 0=&gt;q1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q1 reads 1=&gt;q2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String ends here and q2 is Final state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String is Accepted</a:t>
            </a:r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7866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74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339752" y="836712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568" y="2204864"/>
            <a:ext cx="7488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r>
              <a:rPr lang="en-IN" sz="2400" dirty="0" smtClean="0"/>
              <a:t>String “110</a:t>
            </a:r>
            <a:r>
              <a:rPr lang="en-IN" sz="2400" dirty="0"/>
              <a:t>”-Accepted/Rejected?</a:t>
            </a:r>
          </a:p>
          <a:p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27532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75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339752" y="836712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568" y="2204864"/>
            <a:ext cx="74888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r>
              <a:rPr lang="en-IN" sz="2400" dirty="0" smtClean="0"/>
              <a:t>String “110”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Machine M2 starts in q1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q1,reads 1=&gt;q2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q2 reads 1=&gt;q2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q2 reads 0=&gt;q1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String ends here and q1 is Non-Final state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String is Rejected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41568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Language of DFA M2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76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339752" y="836712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568" y="3501008"/>
            <a:ext cx="74888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L(M2</a:t>
            </a:r>
            <a:r>
              <a:rPr lang="en-IN" sz="2400" dirty="0"/>
              <a:t>) = {w| w ends in a 1</a:t>
            </a:r>
            <a:r>
              <a:rPr lang="en-IN" sz="2400" dirty="0" smtClean="0"/>
              <a:t>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M2 accepts all strings that end in a 1</a:t>
            </a:r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3787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M3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77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27584" y="1412776"/>
            <a:ext cx="748883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Consider the finite automaton M3 in Figure </a:t>
            </a:r>
            <a:r>
              <a:rPr lang="en-IN" sz="2400" dirty="0" smtClean="0"/>
              <a:t>3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M3 is similar to M2, except for the location of the accept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Start state is also an accept state</a:t>
            </a:r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9" t="43254" r="36083" b="32143"/>
          <a:stretch/>
        </p:blipFill>
        <p:spPr bwMode="auto">
          <a:xfrm>
            <a:off x="1359260" y="1916832"/>
            <a:ext cx="6425480" cy="220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6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M3-Acceptor/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78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27584" y="1412776"/>
            <a:ext cx="74888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As usual, M3 accepts all strings that leave it in an accept state when it has consumed the input.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M3 also accepts the </a:t>
            </a:r>
            <a:r>
              <a:rPr lang="en-IN" sz="2400" dirty="0"/>
              <a:t>empty string 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As </a:t>
            </a:r>
            <a:r>
              <a:rPr lang="en-IN" sz="2400" dirty="0"/>
              <a:t>soon as M3 begins the reading of </a:t>
            </a:r>
            <a:r>
              <a:rPr lang="en-IN" sz="2400" dirty="0" smtClean="0"/>
              <a:t>      it </a:t>
            </a:r>
            <a:r>
              <a:rPr lang="en-IN" sz="2400" dirty="0"/>
              <a:t>is at the end,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So if Start state is an Accept state, it </a:t>
            </a:r>
            <a:r>
              <a:rPr lang="en-IN" sz="2400" dirty="0"/>
              <a:t>accepts 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4" t="43254" r="36083" b="34717"/>
          <a:stretch/>
        </p:blipFill>
        <p:spPr bwMode="auto">
          <a:xfrm>
            <a:off x="2195736" y="1394701"/>
            <a:ext cx="5121754" cy="209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8" t="69446" r="48685" b="23887"/>
          <a:stretch/>
        </p:blipFill>
        <p:spPr bwMode="auto">
          <a:xfrm>
            <a:off x="5441360" y="4697236"/>
            <a:ext cx="435429" cy="48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8" t="69446" r="48685" b="23887"/>
          <a:stretch/>
        </p:blipFill>
        <p:spPr bwMode="auto">
          <a:xfrm>
            <a:off x="5795537" y="5119483"/>
            <a:ext cx="335961" cy="3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26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 of DFA M3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79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27584" y="1412776"/>
            <a:ext cx="74888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M3 also accepts any string ending with a 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L(M3) = {</a:t>
            </a:r>
            <a:r>
              <a:rPr lang="en-IN" sz="2400" dirty="0" err="1"/>
              <a:t>w|w</a:t>
            </a:r>
            <a:r>
              <a:rPr lang="en-IN" sz="2400" dirty="0"/>
              <a:t> is the empty string </a:t>
            </a:r>
            <a:r>
              <a:rPr lang="en-IN" sz="2400" dirty="0" smtClean="0"/>
              <a:t>or </a:t>
            </a:r>
            <a:r>
              <a:rPr lang="en-IN" sz="2400" dirty="0"/>
              <a:t>ends in 0}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4" t="43254" r="36083" b="34717"/>
          <a:stretch/>
        </p:blipFill>
        <p:spPr bwMode="auto">
          <a:xfrm>
            <a:off x="2483768" y="1394701"/>
            <a:ext cx="4833722" cy="197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32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Behaviour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An </a:t>
            </a:r>
            <a:r>
              <a:rPr lang="en-IN" sz="2400" dirty="0"/>
              <a:t>automatic door has a pad in front to </a:t>
            </a:r>
            <a:r>
              <a:rPr lang="en-IN" sz="2400" dirty="0" smtClean="0"/>
              <a:t>detect the </a:t>
            </a:r>
            <a:r>
              <a:rPr lang="en-IN" sz="2400" dirty="0"/>
              <a:t>presence of a person about to </a:t>
            </a:r>
            <a:r>
              <a:rPr lang="en-IN" sz="2400" dirty="0" smtClean="0"/>
              <a:t>walk through </a:t>
            </a:r>
            <a:r>
              <a:rPr lang="en-IN" sz="2400" dirty="0"/>
              <a:t>the </a:t>
            </a:r>
            <a:r>
              <a:rPr lang="en-IN" sz="2400" dirty="0" smtClean="0"/>
              <a:t>door</a:t>
            </a:r>
          </a:p>
          <a:p>
            <a:endParaRPr lang="en-IN" sz="2400" dirty="0" smtClean="0"/>
          </a:p>
          <a:p>
            <a:r>
              <a:rPr lang="en-IN" sz="2400" dirty="0" smtClean="0"/>
              <a:t>Another pad is located to the rear of the doorway so that the controller can hold the door open long enough for the person to pass all the way through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05E77-9FCC-4D8C-A461-30BF01967000}" type="datetime1">
              <a:rPr lang="en-IN" smtClean="0"/>
              <a:t>15-01-2024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5" t="46875" r="17674" b="8262"/>
          <a:stretch/>
        </p:blipFill>
        <p:spPr bwMode="auto">
          <a:xfrm>
            <a:off x="4644008" y="3595611"/>
            <a:ext cx="2952328" cy="269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2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80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27584" y="1412776"/>
            <a:ext cx="748883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Consider the five-state machine M4, Figure 4</a:t>
            </a:r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2300514" y="1927240"/>
            <a:ext cx="4575742" cy="437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4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M4-Acceptor/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81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1196752"/>
            <a:ext cx="57606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M4 has two accept states, q1 and r1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M4 operates over the alphabet ∑ = {a, b}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25360" y="1560600"/>
              <a:ext cx="6070680" cy="167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1400" y="1553760"/>
                <a:ext cx="6084720" cy="16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3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 of DFA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82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1196752"/>
            <a:ext cx="576064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M4 </a:t>
            </a:r>
            <a:r>
              <a:rPr lang="en-IN" sz="2400" dirty="0"/>
              <a:t>begins in state s and after it reads the </a:t>
            </a:r>
            <a:r>
              <a:rPr lang="en-IN" sz="2400" dirty="0" smtClean="0"/>
              <a:t>first symbol </a:t>
            </a:r>
            <a:r>
              <a:rPr lang="en-IN" sz="2400" dirty="0"/>
              <a:t>in the input it </a:t>
            </a:r>
            <a:r>
              <a:rPr lang="en-IN" sz="2400" b="1" dirty="0" smtClean="0"/>
              <a:t>either goes to the left to q states or to the right to r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Once M4 goes to the left or to the </a:t>
            </a:r>
            <a:r>
              <a:rPr lang="en-IN" sz="2400" dirty="0" err="1" smtClean="0"/>
              <a:t>right,</a:t>
            </a:r>
            <a:r>
              <a:rPr lang="en-IN" sz="2400" b="1" dirty="0" err="1" smtClean="0"/>
              <a:t>it</a:t>
            </a:r>
            <a:r>
              <a:rPr lang="en-IN" sz="2400" b="1" dirty="0" smtClean="0"/>
              <a:t> </a:t>
            </a:r>
            <a:r>
              <a:rPr lang="en-IN" sz="2400" b="1" dirty="0"/>
              <a:t>can never return to the start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09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7768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Language of DFA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83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1196752"/>
            <a:ext cx="57606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Strings-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aa</a:t>
            </a:r>
            <a:r>
              <a:rPr lang="en-IN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ab</a:t>
            </a:r>
            <a:r>
              <a:rPr lang="en-IN" sz="2400" dirty="0" smtClean="0"/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aba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abbab</a:t>
            </a:r>
            <a:r>
              <a:rPr lang="en-IN" sz="2400" dirty="0" smtClean="0"/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b?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bb?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ba</a:t>
            </a:r>
            <a:r>
              <a:rPr lang="en-IN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bab</a:t>
            </a:r>
            <a:r>
              <a:rPr lang="en-IN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baaa</a:t>
            </a:r>
            <a:r>
              <a:rPr lang="en-IN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baabb</a:t>
            </a:r>
            <a:r>
              <a:rPr lang="en-IN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5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7768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Language of DFA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84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836712"/>
            <a:ext cx="57606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Some experimentation with M4 shows that 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Accepts strings as a, b, </a:t>
            </a:r>
            <a:r>
              <a:rPr lang="en-IN" sz="2400" dirty="0" err="1"/>
              <a:t>aa</a:t>
            </a:r>
            <a:r>
              <a:rPr lang="en-IN" sz="2400" dirty="0"/>
              <a:t>, bb, </a:t>
            </a:r>
            <a:r>
              <a:rPr lang="en-IN" sz="2400" dirty="0" err="1"/>
              <a:t>bab</a:t>
            </a:r>
            <a:r>
              <a:rPr lang="en-IN" sz="2400" dirty="0"/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Does not accept strings as </a:t>
            </a:r>
            <a:r>
              <a:rPr lang="en-IN" sz="2400" dirty="0" err="1"/>
              <a:t>ab</a:t>
            </a:r>
            <a:r>
              <a:rPr lang="en-IN" sz="2400" dirty="0"/>
              <a:t>, </a:t>
            </a:r>
            <a:r>
              <a:rPr lang="en-IN" sz="2400" dirty="0" err="1"/>
              <a:t>ba</a:t>
            </a:r>
            <a:r>
              <a:rPr lang="en-IN" sz="2400" dirty="0"/>
              <a:t>, </a:t>
            </a:r>
            <a:r>
              <a:rPr lang="en-IN" sz="2400" dirty="0" err="1"/>
              <a:t>bbba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5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 of DFA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85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1196752"/>
            <a:ext cx="57606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If </a:t>
            </a:r>
            <a:r>
              <a:rPr lang="en-IN" sz="2400" dirty="0"/>
              <a:t>the first symbol in the string is a then it goes to </a:t>
            </a:r>
            <a:r>
              <a:rPr lang="en-IN" sz="2400" dirty="0" smtClean="0"/>
              <a:t>the left </a:t>
            </a:r>
            <a:r>
              <a:rPr lang="en-IN" sz="2400" dirty="0"/>
              <a:t>and accepts when the strings ends with an </a:t>
            </a:r>
            <a:r>
              <a:rPr lang="en-IN" sz="2400" dirty="0" smtClean="0"/>
              <a:t>a</a:t>
            </a:r>
          </a:p>
          <a:p>
            <a:r>
              <a:rPr lang="en-IN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If </a:t>
            </a:r>
            <a:r>
              <a:rPr lang="en-IN" sz="2400" dirty="0"/>
              <a:t>the first symbol in the string is b then it goes to </a:t>
            </a:r>
            <a:r>
              <a:rPr lang="en-IN" sz="2400" dirty="0" smtClean="0"/>
              <a:t>the right </a:t>
            </a:r>
            <a:r>
              <a:rPr lang="en-IN" sz="2400" dirty="0"/>
              <a:t>and accept when the strings ends with a </a:t>
            </a:r>
            <a:r>
              <a:rPr lang="en-IN" sz="2400" dirty="0" smtClean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7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 of DFA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86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1196752"/>
            <a:ext cx="57606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Accepts all strings that start and end with a or that </a:t>
            </a:r>
            <a:r>
              <a:rPr lang="en-IN" sz="2400" smtClean="0"/>
              <a:t>starts and </a:t>
            </a:r>
            <a:r>
              <a:rPr lang="en-IN" sz="2400" dirty="0" smtClean="0"/>
              <a:t>ends in b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Conclusion</a:t>
            </a:r>
            <a:r>
              <a:rPr lang="en-IN" sz="2400" dirty="0"/>
              <a:t>: L(M4) = {</a:t>
            </a:r>
            <a:r>
              <a:rPr lang="en-IN" sz="2400" dirty="0" err="1"/>
              <a:t>w|w</a:t>
            </a:r>
            <a:r>
              <a:rPr lang="en-IN" sz="2400" dirty="0"/>
              <a:t> = </a:t>
            </a:r>
            <a:r>
              <a:rPr lang="en-IN" sz="2400" dirty="0" err="1"/>
              <a:t>axa</a:t>
            </a:r>
            <a:r>
              <a:rPr lang="en-IN" sz="2400" dirty="0"/>
              <a:t>} ∪ {</a:t>
            </a:r>
            <a:r>
              <a:rPr lang="en-IN" sz="2400" dirty="0" err="1"/>
              <a:t>w|w</a:t>
            </a:r>
            <a:r>
              <a:rPr lang="en-IN" sz="2400" dirty="0"/>
              <a:t> = </a:t>
            </a:r>
            <a:r>
              <a:rPr lang="en-IN" sz="2400" dirty="0" err="1"/>
              <a:t>byb</a:t>
            </a:r>
            <a:r>
              <a:rPr lang="en-IN" sz="2400" dirty="0"/>
              <a:t>} for x, y ∈ </a:t>
            </a:r>
            <a:r>
              <a:rPr lang="en-IN" sz="2400" dirty="0" smtClean="0"/>
              <a:t>∑*</a:t>
            </a:r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418058"/>
          </a:xfrm>
        </p:spPr>
        <p:txBody>
          <a:bodyPr>
            <a:noAutofit/>
          </a:bodyPr>
          <a:lstStyle/>
          <a:p>
            <a:r>
              <a:rPr lang="en-IN" sz="2800" dirty="0" smtClean="0"/>
              <a:t>Exercise1 – Acceptor/</a:t>
            </a:r>
            <a:r>
              <a:rPr lang="en-IN" sz="2800" dirty="0" err="1" smtClean="0"/>
              <a:t>Rejector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45259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2400" dirty="0" smtClean="0"/>
              <a:t>Consider the transition table given below and check whether the string ‘110101’ lies in L(M) or not. Given Initial State=q0 and F={q0}.Also write the 5-Tuple representation.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076595"/>
              </p:ext>
            </p:extLst>
          </p:nvPr>
        </p:nvGraphicFramePr>
        <p:xfrm>
          <a:off x="2843808" y="1916832"/>
          <a:ext cx="2759967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9989"/>
                <a:gridCol w="919989"/>
                <a:gridCol w="919989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5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418058"/>
          </a:xfrm>
        </p:spPr>
        <p:txBody>
          <a:bodyPr>
            <a:noAutofit/>
          </a:bodyPr>
          <a:lstStyle/>
          <a:p>
            <a:r>
              <a:rPr lang="en-IN" sz="2800" dirty="0" smtClean="0"/>
              <a:t>Exercise1 – Acceptor/</a:t>
            </a:r>
            <a:r>
              <a:rPr lang="en-IN" sz="2800" dirty="0" err="1" smtClean="0"/>
              <a:t>Rejector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45259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2400" dirty="0" smtClean="0"/>
              <a:t>Consider the transition table given below and check whether the string ‘110101’ lies in L(M) or not. Given Initial State=q0 and F={q0}. </a:t>
            </a:r>
            <a:r>
              <a:rPr lang="en-IN" sz="2400" dirty="0"/>
              <a:t>Also write the 5-Tuple representation.</a:t>
            </a:r>
          </a:p>
          <a:p>
            <a:pPr marL="0" indent="0">
              <a:buNone/>
            </a:pPr>
            <a:endParaRPr lang="en-IN" sz="2400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62054"/>
              </p:ext>
            </p:extLst>
          </p:nvPr>
        </p:nvGraphicFramePr>
        <p:xfrm>
          <a:off x="6084168" y="1844824"/>
          <a:ext cx="2759967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9989"/>
                <a:gridCol w="919989"/>
                <a:gridCol w="919989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0800" y="1429920"/>
              <a:ext cx="9151560" cy="5379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0" y="1427040"/>
                <a:ext cx="9164160" cy="53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66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Design </a:t>
            </a:r>
            <a:r>
              <a:rPr lang="en-IN" dirty="0"/>
              <a:t>is a creative process</a:t>
            </a:r>
            <a:r>
              <a:rPr lang="en-IN" dirty="0" smtClean="0"/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54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States of the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The controller is in either of two states:</a:t>
            </a:r>
          </a:p>
          <a:p>
            <a:pPr lvl="1"/>
            <a:r>
              <a:rPr lang="en-IN" sz="2400" dirty="0"/>
              <a:t>open or </a:t>
            </a:r>
            <a:r>
              <a:rPr lang="en-IN" sz="2400" dirty="0" smtClean="0"/>
              <a:t>closed</a:t>
            </a:r>
          </a:p>
          <a:p>
            <a:pPr lvl="1"/>
            <a:r>
              <a:rPr lang="en-IN" sz="2400" dirty="0" smtClean="0"/>
              <a:t>representing the condition of the door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There </a:t>
            </a:r>
            <a:r>
              <a:rPr lang="en-IN" sz="2400" dirty="0"/>
              <a:t>are 4</a:t>
            </a:r>
            <a:r>
              <a:rPr lang="en-IN" sz="2400" dirty="0" smtClean="0"/>
              <a:t> possible input </a:t>
            </a:r>
            <a:r>
              <a:rPr lang="en-IN" sz="2400" dirty="0"/>
              <a:t>conditions:</a:t>
            </a:r>
          </a:p>
          <a:p>
            <a:pPr lvl="1"/>
            <a:r>
              <a:rPr lang="en-IN" sz="2400" dirty="0"/>
              <a:t>front, meaning that a person is standing on the front pad</a:t>
            </a:r>
          </a:p>
          <a:p>
            <a:pPr lvl="1"/>
            <a:r>
              <a:rPr lang="en-IN" sz="2400" dirty="0"/>
              <a:t>rear, meaning that a person is standing on the rear pad</a:t>
            </a:r>
          </a:p>
          <a:p>
            <a:pPr lvl="1"/>
            <a:r>
              <a:rPr lang="en-IN" sz="2400" dirty="0"/>
              <a:t>both, meaning that people are standing on both pads</a:t>
            </a:r>
          </a:p>
          <a:p>
            <a:pPr lvl="1"/>
            <a:r>
              <a:rPr lang="en-IN" sz="2400" dirty="0"/>
              <a:t>neither, meaning that no one is standing on either pad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14D5-3ACA-45D4-973B-1B4C150A6CCE}" type="datetime1">
              <a:rPr lang="en-IN" smtClean="0"/>
              <a:t>15-01-2024</a:t>
            </a:fld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7544" y="27180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/>
              <a:t>Inputs to the controller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189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Put </a:t>
            </a:r>
            <a:r>
              <a:rPr lang="en-IN" dirty="0"/>
              <a:t>yourself in the place </a:t>
            </a:r>
            <a:r>
              <a:rPr lang="en-IN" dirty="0" smtClean="0"/>
              <a:t>of the </a:t>
            </a:r>
            <a:r>
              <a:rPr lang="en-IN" dirty="0"/>
              <a:t>machine you are trying </a:t>
            </a:r>
            <a:r>
              <a:rPr lang="en-IN" dirty="0" smtClean="0"/>
              <a:t>to design.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20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300466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en-IN" sz="2400" dirty="0" smtClean="0"/>
                        <a:t>Suppose that the alphabet is {0,1} and that the language consists of all strings with </a:t>
                      </a:r>
                      <a:r>
                        <a:rPr lang="en-IN" sz="2400" b="1" dirty="0" smtClean="0">
                          <a:solidFill>
                            <a:schemeClr val="accent6"/>
                          </a:solidFill>
                        </a:rPr>
                        <a:t>an odd number of 1s.</a:t>
                      </a:r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endParaRPr lang="en-IN" sz="2400" dirty="0" smtClean="0"/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en-IN" sz="2400" dirty="0" smtClean="0"/>
                        <a:t>You want to construct a finite automaton E1 to recognize this language.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051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23887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Pretending to be the Automaton E1 recognize the language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Start reading the input string of 0s and 1s symbol by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Simply remember whether the no of 1s seen so far is even or odd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Keep track of this information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Represent this information as finite set of possibilities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3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266476"/>
              </p:ext>
            </p:extLst>
          </p:nvPr>
        </p:nvGraphicFramePr>
        <p:xfrm>
          <a:off x="683568" y="1484784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Possibilities so far would be-</a:t>
                      </a:r>
                    </a:p>
                    <a:p>
                      <a:pPr marL="914400" lvl="1" indent="-457200">
                        <a:buFont typeface="+mj-lt"/>
                        <a:buAutoNum type="arabicParenR"/>
                      </a:pPr>
                      <a:r>
                        <a:rPr lang="en-IN" sz="2400" dirty="0" smtClean="0"/>
                        <a:t>Even so</a:t>
                      </a:r>
                      <a:r>
                        <a:rPr lang="en-IN" sz="2400" baseline="0" dirty="0" smtClean="0"/>
                        <a:t> far</a:t>
                      </a:r>
                    </a:p>
                    <a:p>
                      <a:pPr marL="914400" lvl="1" indent="-457200">
                        <a:buFont typeface="+mj-lt"/>
                        <a:buAutoNum type="arabicParenR"/>
                      </a:pPr>
                      <a:r>
                        <a:rPr lang="en-IN" sz="2400" baseline="0" dirty="0" smtClean="0"/>
                        <a:t>Odd so far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1" baseline="0" dirty="0" smtClean="0">
                          <a:solidFill>
                            <a:srgbClr val="FF0000"/>
                          </a:solidFill>
                        </a:rPr>
                        <a:t>Assign states to these possibilities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0" indent="0"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2" t="43651" r="44000" b="35913"/>
          <a:stretch/>
        </p:blipFill>
        <p:spPr bwMode="auto">
          <a:xfrm>
            <a:off x="2771800" y="4077072"/>
            <a:ext cx="3526971" cy="14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55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65692"/>
              </p:ext>
            </p:extLst>
          </p:nvPr>
        </p:nvGraphicFramePr>
        <p:xfrm>
          <a:off x="683568" y="1484784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Assign</a:t>
                      </a:r>
                      <a:r>
                        <a:rPr lang="en-IN" sz="2400" baseline="0" dirty="0" smtClean="0"/>
                        <a:t> the transitions by seeing how to go from one possibility to another upon reading a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0" indent="0"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2" t="43651" r="44000" b="35913"/>
          <a:stretch/>
        </p:blipFill>
        <p:spPr bwMode="auto">
          <a:xfrm>
            <a:off x="2771800" y="4077072"/>
            <a:ext cx="3526971" cy="14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7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34070"/>
              </p:ext>
            </p:extLst>
          </p:nvPr>
        </p:nvGraphicFramePr>
        <p:xfrm>
          <a:off x="683568" y="1484784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For Assigning</a:t>
                      </a:r>
                      <a:r>
                        <a:rPr lang="en-IN" sz="2400" baseline="0" dirty="0" smtClean="0"/>
                        <a:t> the transitions by seeing how to go from one possibility to another upon reading a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Check for strings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00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001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010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01011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01011011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2" t="43651" r="44000" b="35913"/>
          <a:stretch/>
        </p:blipFill>
        <p:spPr bwMode="auto">
          <a:xfrm>
            <a:off x="2771800" y="4077072"/>
            <a:ext cx="3526971" cy="14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58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197254"/>
              </p:ext>
            </p:extLst>
          </p:nvPr>
        </p:nvGraphicFramePr>
        <p:xfrm>
          <a:off x="683568" y="1484784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Assign</a:t>
                      </a:r>
                      <a:r>
                        <a:rPr lang="en-IN" sz="2400" baseline="0" dirty="0" smtClean="0"/>
                        <a:t> the transitions by seeing how to go from one possibility to another upon reading a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0" indent="0"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46" y="3416246"/>
            <a:ext cx="38671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16676"/>
              </p:ext>
            </p:extLst>
          </p:nvPr>
        </p:nvGraphicFramePr>
        <p:xfrm>
          <a:off x="683568" y="1484784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Add the start state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Set the start state to be the state corresponding to the possibility associated with having seen 0 symbols (Zero occurrences of 1s) so far (the empty string </a:t>
                      </a:r>
                      <a:r>
                        <a:rPr lang="el-GR" sz="2400" dirty="0" smtClean="0"/>
                        <a:t>ε</a:t>
                      </a:r>
                      <a:r>
                        <a:rPr lang="en-IN" sz="2400" dirty="0" smtClean="0"/>
                        <a:t>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As 0 is an even number, Start state corresponds to </a:t>
                      </a: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even</a:t>
                      </a:r>
                      <a:endParaRPr lang="en-IN" sz="2400" baseline="-2500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0" indent="0"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578602"/>
            <a:ext cx="36385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25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995964"/>
              </p:ext>
            </p:extLst>
          </p:nvPr>
        </p:nvGraphicFramePr>
        <p:xfrm>
          <a:off x="683568" y="1484784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Add the accept state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Accept state to be those corresponding to possibilities where you want to accept the input string.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odd</a:t>
                      </a:r>
                      <a:r>
                        <a:rPr lang="en-IN" sz="2400" baseline="0" dirty="0" smtClean="0"/>
                        <a:t> is set as an accept state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0" indent="0"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395" y="3789040"/>
            <a:ext cx="38671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40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906973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en-IN" sz="2400" dirty="0" smtClean="0"/>
                        <a:t>Design a finite automaton E2 to recognize all strings that contain the string 001 as a substring.</a:t>
                      </a:r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endParaRPr lang="en-IN" sz="2400" dirty="0" smtClean="0"/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en-IN" sz="2400" dirty="0" smtClean="0"/>
                        <a:t>For example, 0010, 1001, 001, and 11111110011111</a:t>
                      </a:r>
                      <a:r>
                        <a:rPr lang="en-IN" sz="2400" baseline="0" dirty="0" smtClean="0"/>
                        <a:t> </a:t>
                      </a:r>
                      <a:r>
                        <a:rPr lang="en-IN" sz="2400" dirty="0" smtClean="0"/>
                        <a:t>are all in the language, but 11 and 0000 are not.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540880" y="2324520"/>
              <a:ext cx="5016600" cy="1738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4760" y="2320560"/>
                <a:ext cx="5029920" cy="17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82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18404</TotalTime>
  <Words>7514</Words>
  <Application>Microsoft Office PowerPoint</Application>
  <PresentationFormat>On-screen Show (4:3)</PresentationFormat>
  <Paragraphs>2317</Paragraphs>
  <Slides>179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0" baseType="lpstr">
      <vt:lpstr>Office Theme</vt:lpstr>
      <vt:lpstr>Finite State Machine  Or Finite Automata</vt:lpstr>
      <vt:lpstr>Syllabus</vt:lpstr>
      <vt:lpstr>Computational models</vt:lpstr>
      <vt:lpstr>Finite automata</vt:lpstr>
      <vt:lpstr>Finite automata</vt:lpstr>
      <vt:lpstr>The controller of an automatic door</vt:lpstr>
      <vt:lpstr>The controller of an automatic door</vt:lpstr>
      <vt:lpstr>Behaviour</vt:lpstr>
      <vt:lpstr>States of the controller</vt:lpstr>
      <vt:lpstr>Interpretation</vt:lpstr>
      <vt:lpstr>Interpretation</vt:lpstr>
      <vt:lpstr>Interpretation</vt:lpstr>
      <vt:lpstr>State transition diagram</vt:lpstr>
      <vt:lpstr>State transition diagram</vt:lpstr>
      <vt:lpstr>State transition table</vt:lpstr>
      <vt:lpstr>Exercise</vt:lpstr>
      <vt:lpstr>PowerPoint Presentation</vt:lpstr>
      <vt:lpstr>Examples</vt:lpstr>
      <vt:lpstr>Examples</vt:lpstr>
      <vt:lpstr>Examples of FSM</vt:lpstr>
      <vt:lpstr>Examples of FSM</vt:lpstr>
      <vt:lpstr>Examples of FSM</vt:lpstr>
      <vt:lpstr>Design a FSM for JK Flip Flop</vt:lpstr>
      <vt:lpstr>FSM for JK Flip Flop</vt:lpstr>
      <vt:lpstr>FSM for JK Flip Flop</vt:lpstr>
      <vt:lpstr>Examples of FSM</vt:lpstr>
      <vt:lpstr>Examples of FSM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Set</vt:lpstr>
      <vt:lpstr>Set</vt:lpstr>
      <vt:lpstr>Alphabets</vt:lpstr>
      <vt:lpstr>Strings</vt:lpstr>
      <vt:lpstr>Strings</vt:lpstr>
      <vt:lpstr>Strings</vt:lpstr>
      <vt:lpstr>Strings</vt:lpstr>
      <vt:lpstr>Strings</vt:lpstr>
      <vt:lpstr>Strings</vt:lpstr>
      <vt:lpstr>Language</vt:lpstr>
      <vt:lpstr>Language</vt:lpstr>
      <vt:lpstr>Language</vt:lpstr>
      <vt:lpstr>Operation on Languages</vt:lpstr>
      <vt:lpstr>Operation on Languages</vt:lpstr>
      <vt:lpstr>Finite Automata:</vt:lpstr>
      <vt:lpstr>Finite Automata:</vt:lpstr>
      <vt:lpstr>Finite Automata: Formal Definition</vt:lpstr>
      <vt:lpstr>Finite Automata: Formal Definition</vt:lpstr>
      <vt:lpstr>Finite Automata: Formal Definition</vt:lpstr>
      <vt:lpstr>Finite Automata: Formal Definition</vt:lpstr>
      <vt:lpstr>State Transition function(STF)</vt:lpstr>
      <vt:lpstr>State Transition function(STF)</vt:lpstr>
      <vt:lpstr>Machine M1</vt:lpstr>
      <vt:lpstr>Machine M1</vt:lpstr>
      <vt:lpstr>Formalizing M1</vt:lpstr>
      <vt:lpstr>Acceptor/Rejector</vt:lpstr>
      <vt:lpstr>Language of a DFA</vt:lpstr>
      <vt:lpstr>Terminology</vt:lpstr>
      <vt:lpstr>Language of a DFA</vt:lpstr>
      <vt:lpstr>Machine M2</vt:lpstr>
      <vt:lpstr>Machine M2</vt:lpstr>
      <vt:lpstr>Machine M2-Acceptor/Rejector</vt:lpstr>
      <vt:lpstr>Machine M2-Acceptor/Rejector</vt:lpstr>
      <vt:lpstr>Machine M2-Acceptor/Rejector</vt:lpstr>
      <vt:lpstr>Machine M2-Acceptor/Rejector</vt:lpstr>
      <vt:lpstr>Machine M2-Acceptor/Rejector</vt:lpstr>
      <vt:lpstr>Language of DFA M2</vt:lpstr>
      <vt:lpstr>Machine M3</vt:lpstr>
      <vt:lpstr>Machine M3-Acceptor/Rejector</vt:lpstr>
      <vt:lpstr>Language of DFA M3</vt:lpstr>
      <vt:lpstr>Machine M4</vt:lpstr>
      <vt:lpstr>Machine M4-Acceptor/Rejector</vt:lpstr>
      <vt:lpstr>Language of DFA M4</vt:lpstr>
      <vt:lpstr>Language of DFA M4</vt:lpstr>
      <vt:lpstr>Language of DFA M4</vt:lpstr>
      <vt:lpstr>Language of DFA M4</vt:lpstr>
      <vt:lpstr>Language of DFA M4</vt:lpstr>
      <vt:lpstr>Exercise1 – Acceptor/Rejector</vt:lpstr>
      <vt:lpstr>Exercise1 – Acceptor/Rejector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PowerPoint Presentation</vt:lpstr>
      <vt:lpstr>PowerPoint Presentation</vt:lpstr>
      <vt:lpstr>DESIGNING FINITE AUTOMATA</vt:lpstr>
      <vt:lpstr>DESIGNING FINITE AUTOMATA</vt:lpstr>
      <vt:lpstr>??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State Machine  Or Finite Automata</dc:title>
  <dc:creator>Admin</dc:creator>
  <cp:lastModifiedBy>Admin</cp:lastModifiedBy>
  <cp:revision>436</cp:revision>
  <dcterms:created xsi:type="dcterms:W3CDTF">2022-01-06T05:38:43Z</dcterms:created>
  <dcterms:modified xsi:type="dcterms:W3CDTF">2024-01-15T05:20:46Z</dcterms:modified>
</cp:coreProperties>
</file>